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287" r:id="rId3"/>
    <p:sldId id="286" r:id="rId4"/>
    <p:sldId id="288" r:id="rId5"/>
    <p:sldId id="258" r:id="rId6"/>
    <p:sldId id="260" r:id="rId7"/>
    <p:sldId id="289" r:id="rId8"/>
    <p:sldId id="263" r:id="rId9"/>
    <p:sldId id="299" r:id="rId10"/>
    <p:sldId id="302" r:id="rId11"/>
    <p:sldId id="306" r:id="rId12"/>
    <p:sldId id="305" r:id="rId13"/>
    <p:sldId id="307" r:id="rId14"/>
    <p:sldId id="309" r:id="rId15"/>
    <p:sldId id="308" r:id="rId16"/>
    <p:sldId id="30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2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3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549E5-EDF6-49DA-A258-26AEF78D5914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2C30-C02F-48DE-947D-311697961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6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7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8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9A3E-BDA9-4800-9DE4-A7DE0FA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47E42A-EDA9-4662-80B4-A3B69E87F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47049-9207-4260-9701-6E68483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60A1D-ADDB-42F3-9F87-BF1AD113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5C74-6294-4BA2-8185-3DAF686F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DA7B-8F14-4883-AA5F-D1DE1E34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0A88D-0EE1-4F12-84FF-9A8AC381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F89FC-8276-4081-978E-8417C0DB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AF533-7FDC-4BA3-809F-8CE7E487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D8C6C-216F-491A-971B-964A0B3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602CE-27CB-48A0-A604-C13AC54F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B3E1B-34F6-4B1A-8BD0-5569A9C26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EA58-6519-4C22-AF27-B7304CCC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8B504-3B6C-4436-BD5F-6A8B235C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BCB42-559C-48BE-8F66-939B10F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350-4698-499C-8E1C-0E7FEE0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B6EB4-A247-453F-B54A-C55A23E5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47ABA-CE5B-42C1-8E7E-AC09B4F7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948B-F651-4A10-BF24-7D17A82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FF98-5C66-4ABC-82F2-79F25F7C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5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EEA8C-B1CF-4B19-BAA1-60DA1AA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BF8EE-CF5E-4853-B891-C1FB62BF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FA99F-C5D6-4FC7-95DD-AAFC6F7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B191F-3124-4BFB-8976-9C72022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2C167-3901-4CB1-8057-C6B6F4D3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C33A-B35A-4473-9E3F-348CC67B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9BB2-60E7-4490-BD77-27D0906B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EF705-6B22-484D-83CB-B1B55AC7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1C61C-220E-4B23-9FF6-B748783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DD4DC-25ED-4637-A010-5221C151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AD86F-3D90-4E5C-9F47-4CDB2B0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6AE8E-3816-40E0-A16E-F85A5F38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552F8-6361-441D-81A9-53FBF3B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2CFC0-15D0-4087-89C2-50EC5D02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ADE65-597D-4CA8-8CD1-A007DC07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30130A-6C51-4E65-BAA3-4B84BE65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FE2690-030B-46AE-BA0C-E6926561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77CB4D-D848-49A5-854E-256997A3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A54CD-8F3B-46A3-936A-A5C60EC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ADB05-AF41-4CB4-A822-663504C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A041A-0A14-4245-9732-14CBD8B0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72948-F472-4F25-813A-103561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634EC-D95D-4E8C-87DF-529C7A2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9FA02-76B6-4BBD-AA7C-894286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28F9D-52F1-465D-B520-BAAA1D0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63ECE-2A1E-4C7B-834B-E60337D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31F03-7198-4CC0-AD90-5FAC0010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3D9A8-2626-4597-9BEA-20BC6B4E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32223-35A6-4B16-BB64-FA5A1A25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7C7A6-8AE4-4306-9EE4-8039269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0214-A43C-4880-9DB3-913A5708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E0EA4-9A96-4741-9F8E-2826227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44C0-AA22-41F5-94CF-D5607176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5D580C-D1C5-4BF1-AB20-ABBE388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0B505-F11B-4B5E-BBBA-FD0CF0DB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13B54-9D44-4ABB-B7A3-977B0324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B5AF-0821-46F2-B2DA-CCB5524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0C52F-243B-4415-B105-2AA6D759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566700-C9E6-4493-A410-2F943AA8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8E1DD-3083-425D-9EAC-71B10897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67DB0-039E-46DF-AA2C-C25D9254E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FE85A-A409-47B8-9A34-876552EE5CE2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CCAB-6279-4DEA-BB31-5E5B61E9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3619A-A800-434D-B4C5-F7A4BF8E1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FA01-90D9-4A14-9803-3C14070E0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 err="1"/>
              <a:t>OFSwitch</a:t>
            </a:r>
            <a:r>
              <a:rPr lang="en-US" altLang="zh-CN" dirty="0"/>
              <a:t>-Based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7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315176" y="1359983"/>
            <a:ext cx="3754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21944" y="407942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10.0.18.128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24687" y="3167263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18492" y="285553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81412" y="41016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94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0149" y="336036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328835"/>
            <a:ext cx="3069227" cy="2202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Datapath work flow – test2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34821" y="3682032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</a:p>
          <a:p>
            <a:pPr algn="ctr"/>
            <a:r>
              <a:rPr lang="en-US" altLang="zh-CN" dirty="0"/>
              <a:t>h1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0"/>
            <a:endCxn id="109" idx="2"/>
          </p:cNvCxnSpPr>
          <p:nvPr/>
        </p:nvCxnSpPr>
        <p:spPr>
          <a:xfrm flipH="1" flipV="1">
            <a:off x="5182393" y="3345247"/>
            <a:ext cx="15669" cy="15883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360789" y="414578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897227" y="36841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61665" y="3909786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46157" y="332380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498822" y="333683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98250" y="1182348"/>
            <a:ext cx="38763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192.168.122.0/24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192.168.123.0/24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192.168.124.0/24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192.168.125.0/24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toVNF1Backup0: 192.168.126.0/24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7EC896-3472-4C73-8302-855CAA73847F}"/>
              </a:ext>
            </a:extLst>
          </p:cNvPr>
          <p:cNvSpPr txBox="1"/>
          <p:nvPr/>
        </p:nvSpPr>
        <p:spPr>
          <a:xfrm>
            <a:off x="8592523" y="449097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1.1.1.1.2/8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4" y="497099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226481" y="6016093"/>
            <a:ext cx="393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1.1.1.1 -&gt; 2.2.0.34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US" altLang="zh-CN" dirty="0"/>
              <a:t> 1.1.1.1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2458674" y="4469725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6" idx="2"/>
            <a:endCxn id="68" idx="3"/>
          </p:cNvCxnSpPr>
          <p:nvPr/>
        </p:nvCxnSpPr>
        <p:spPr>
          <a:xfrm flipH="1" flipV="1">
            <a:off x="3568477" y="4756088"/>
            <a:ext cx="2288655" cy="269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7A73C82-8706-4B2B-B30B-F868817277A0}"/>
              </a:ext>
            </a:extLst>
          </p:cNvPr>
          <p:cNvSpPr txBox="1"/>
          <p:nvPr/>
        </p:nvSpPr>
        <p:spPr>
          <a:xfrm>
            <a:off x="3582448" y="448048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2.2.0.34/27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A3749F8-AD10-44BD-8E52-FFB631F8DD18}"/>
              </a:ext>
            </a:extLst>
          </p:cNvPr>
          <p:cNvSpPr txBox="1"/>
          <p:nvPr/>
        </p:nvSpPr>
        <p:spPr>
          <a:xfrm>
            <a:off x="6421885" y="467872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1.1.1.1/8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15C4D1C-7B5D-4D40-B5B5-B64483EE9DD1}"/>
              </a:ext>
            </a:extLst>
          </p:cNvPr>
          <p:cNvSpPr txBox="1"/>
          <p:nvPr/>
        </p:nvSpPr>
        <p:spPr>
          <a:xfrm>
            <a:off x="6933179" y="5712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2.2.0.35/27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F999F1-F985-4321-8E37-6373238CE4E1}"/>
              </a:ext>
            </a:extLst>
          </p:cNvPr>
          <p:cNvSpPr txBox="1"/>
          <p:nvPr/>
        </p:nvSpPr>
        <p:spPr>
          <a:xfrm>
            <a:off x="1412439" y="408943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86D1ED5-8448-486E-8AD0-E84C9473ECCE}"/>
              </a:ext>
            </a:extLst>
          </p:cNvPr>
          <p:cNvSpPr txBox="1"/>
          <p:nvPr/>
        </p:nvSpPr>
        <p:spPr>
          <a:xfrm>
            <a:off x="10760599" y="41246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55A9B67-1DBB-4C8B-9786-840E0034CF0E}"/>
              </a:ext>
            </a:extLst>
          </p:cNvPr>
          <p:cNvSpPr/>
          <p:nvPr/>
        </p:nvSpPr>
        <p:spPr>
          <a:xfrm>
            <a:off x="6942287" y="6059721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47D4B26-3859-42E6-8D3E-CBEA4131485A}"/>
              </a:ext>
            </a:extLst>
          </p:cNvPr>
          <p:cNvSpPr/>
          <p:nvPr/>
        </p:nvSpPr>
        <p:spPr>
          <a:xfrm>
            <a:off x="2815182" y="3177266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AE6980D-8760-46B5-950A-015992C01E26}"/>
              </a:ext>
            </a:extLst>
          </p:cNvPr>
          <p:cNvSpPr/>
          <p:nvPr/>
        </p:nvSpPr>
        <p:spPr>
          <a:xfrm>
            <a:off x="9545655" y="3194608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4B04F3-A562-4705-B733-F038C206F54F}"/>
              </a:ext>
            </a:extLst>
          </p:cNvPr>
          <p:cNvSpPr txBox="1"/>
          <p:nvPr/>
        </p:nvSpPr>
        <p:spPr>
          <a:xfrm>
            <a:off x="9317450" y="282822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2.2.0.98/27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4A929-0BCB-4A08-B150-E4871382A8EF}"/>
              </a:ext>
            </a:extLst>
          </p:cNvPr>
          <p:cNvSpPr txBox="1"/>
          <p:nvPr/>
        </p:nvSpPr>
        <p:spPr>
          <a:xfrm>
            <a:off x="2408987" y="286554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2.2.0.68/27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70A4AEB-5C76-4965-9605-1CE8493A823C}"/>
              </a:ext>
            </a:extLst>
          </p:cNvPr>
          <p:cNvSpPr txBox="1"/>
          <p:nvPr/>
        </p:nvSpPr>
        <p:spPr>
          <a:xfrm>
            <a:off x="4528799" y="57786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2.2.0.36/27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3F510F8-CC2A-4F24-9CC4-318584BCD982}"/>
              </a:ext>
            </a:extLst>
          </p:cNvPr>
          <p:cNvSpPr txBox="1"/>
          <p:nvPr/>
        </p:nvSpPr>
        <p:spPr>
          <a:xfrm>
            <a:off x="2445273" y="411166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2.2.0.69/27</a:t>
            </a:r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2BF4AA-C2FC-4F5D-90B4-98DE1285FC1D}"/>
              </a:ext>
            </a:extLst>
          </p:cNvPr>
          <p:cNvSpPr txBox="1"/>
          <p:nvPr/>
        </p:nvSpPr>
        <p:spPr>
          <a:xfrm>
            <a:off x="8947297" y="409115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2.2.0.99/27</a:t>
            </a:r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2F08F7A-8AC0-497C-AF9F-04D7A2DB3F1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E24C969-DEBB-4D30-BB58-A30D41E57A39}"/>
              </a:ext>
            </a:extLst>
          </p:cNvPr>
          <p:cNvSpPr/>
          <p:nvPr/>
        </p:nvSpPr>
        <p:spPr>
          <a:xfrm>
            <a:off x="3740517" y="4963422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>
                <a:solidFill>
                  <a:schemeClr val="dk1"/>
                </a:solidFill>
              </a:rPr>
              <a:t>h3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A98D02B-C873-45C7-9836-2E18B275EBB9}"/>
              </a:ext>
            </a:extLst>
          </p:cNvPr>
          <p:cNvCxnSpPr>
            <a:cxnSpLocks/>
            <a:stCxn id="6" idx="2"/>
            <a:endCxn id="99" idx="3"/>
          </p:cNvCxnSpPr>
          <p:nvPr/>
        </p:nvCxnSpPr>
        <p:spPr>
          <a:xfrm flipH="1">
            <a:off x="4850320" y="5026078"/>
            <a:ext cx="1006812" cy="2237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4903BAFA-667D-4941-AF10-5E634D2162F5}"/>
              </a:ext>
            </a:extLst>
          </p:cNvPr>
          <p:cNvSpPr/>
          <p:nvPr/>
        </p:nvSpPr>
        <p:spPr>
          <a:xfrm>
            <a:off x="7893634" y="2103231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Server 3</a:t>
            </a:r>
          </a:p>
          <a:p>
            <a:pPr algn="ctr"/>
            <a:r>
              <a:rPr lang="en-US" altLang="zh-CN" dirty="0"/>
              <a:t>h4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315CAC2-3F00-4407-A3D5-B2F103BD90BB}"/>
              </a:ext>
            </a:extLst>
          </p:cNvPr>
          <p:cNvCxnSpPr>
            <a:cxnSpLocks/>
            <a:stCxn id="7" idx="7"/>
            <a:endCxn id="102" idx="2"/>
          </p:cNvCxnSpPr>
          <p:nvPr/>
        </p:nvCxnSpPr>
        <p:spPr>
          <a:xfrm flipV="1">
            <a:off x="7482737" y="2675957"/>
            <a:ext cx="965799" cy="94800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E2DBD36-2142-4943-8AD9-5F5104AA432C}"/>
              </a:ext>
            </a:extLst>
          </p:cNvPr>
          <p:cNvSpPr txBox="1"/>
          <p:nvPr/>
        </p:nvSpPr>
        <p:spPr>
          <a:xfrm>
            <a:off x="4444287" y="521041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2.2.0.37/27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09069B5-42AB-44E1-BB4D-60EECB40040B}"/>
              </a:ext>
            </a:extLst>
          </p:cNvPr>
          <p:cNvSpPr txBox="1"/>
          <p:nvPr/>
        </p:nvSpPr>
        <p:spPr>
          <a:xfrm>
            <a:off x="7556063" y="2626416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2.2.0.100/27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DF6606C-789B-4291-9AB6-706C1747CB5A}"/>
              </a:ext>
            </a:extLst>
          </p:cNvPr>
          <p:cNvSpPr/>
          <p:nvPr/>
        </p:nvSpPr>
        <p:spPr>
          <a:xfrm>
            <a:off x="4224503" y="174638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96FA357-C697-4F41-AF79-36DA37AE4359}"/>
              </a:ext>
            </a:extLst>
          </p:cNvPr>
          <p:cNvSpPr/>
          <p:nvPr/>
        </p:nvSpPr>
        <p:spPr>
          <a:xfrm>
            <a:off x="5339175" y="2068053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3848ABE-AB3F-4088-AD37-A5A4F0D4318E}"/>
              </a:ext>
            </a:extLst>
          </p:cNvPr>
          <p:cNvSpPr/>
          <p:nvPr/>
        </p:nvSpPr>
        <p:spPr>
          <a:xfrm>
            <a:off x="4401581" y="207018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310C4EA-24CE-438F-A24A-3A1D0CC95B4D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5166019" y="229580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517BD37-08D8-46BC-986B-278FB5823B35}"/>
              </a:ext>
            </a:extLst>
          </p:cNvPr>
          <p:cNvSpPr txBox="1"/>
          <p:nvPr/>
        </p:nvSpPr>
        <p:spPr>
          <a:xfrm>
            <a:off x="4350511" y="170982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8EB845-663D-4C84-9E35-A633357294CD}"/>
              </a:ext>
            </a:extLst>
          </p:cNvPr>
          <p:cNvSpPr txBox="1"/>
          <p:nvPr/>
        </p:nvSpPr>
        <p:spPr>
          <a:xfrm>
            <a:off x="3916793" y="24754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10.0.17.2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B16D8D-AC4C-4CAC-BEF1-C9B85E843F63}"/>
              </a:ext>
            </a:extLst>
          </p:cNvPr>
          <p:cNvSpPr/>
          <p:nvPr/>
        </p:nvSpPr>
        <p:spPr>
          <a:xfrm>
            <a:off x="5319536" y="1563287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D2A975-3182-4654-A123-ED88A667CB08}"/>
              </a:ext>
            </a:extLst>
          </p:cNvPr>
          <p:cNvSpPr txBox="1"/>
          <p:nvPr/>
        </p:nvSpPr>
        <p:spPr>
          <a:xfrm>
            <a:off x="4913341" y="125156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2.2.0.70/27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B2994E-6789-444A-A52B-E722D0604E05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599259" y="3909786"/>
            <a:ext cx="1181647" cy="358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D7EB1A8-0AC5-4D10-A677-E620B367283B}"/>
              </a:ext>
            </a:extLst>
          </p:cNvPr>
          <p:cNvSpPr txBox="1"/>
          <p:nvPr/>
        </p:nvSpPr>
        <p:spPr>
          <a:xfrm>
            <a:off x="4249284" y="2975915"/>
            <a:ext cx="18662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toVNF1Backup0</a:t>
            </a:r>
            <a:endParaRPr lang="zh-CN" altLang="en-US" b="1" dirty="0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BAE9284-2DE2-4421-ACBD-9F74005DDBFF}"/>
              </a:ext>
            </a:extLst>
          </p:cNvPr>
          <p:cNvCxnSpPr>
            <a:cxnSpLocks/>
            <a:stCxn id="109" idx="0"/>
            <a:endCxn id="65" idx="3"/>
          </p:cNvCxnSpPr>
          <p:nvPr/>
        </p:nvCxnSpPr>
        <p:spPr>
          <a:xfrm flipV="1">
            <a:off x="5182393" y="2295807"/>
            <a:ext cx="921220" cy="68010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2A60A95-5889-4CE6-8693-EF5C3D2864DC}"/>
              </a:ext>
            </a:extLst>
          </p:cNvPr>
          <p:cNvSpPr txBox="1"/>
          <p:nvPr/>
        </p:nvSpPr>
        <p:spPr>
          <a:xfrm>
            <a:off x="4976261" y="249768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2.2.0.71/27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4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7021203" y="709234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 (Real-time 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VNF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SFF info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110396" y="400827"/>
            <a:ext cx="1805812" cy="3328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info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3834787" y="1871265"/>
            <a:ext cx="2347274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034543" y="888642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 flipH="1">
            <a:off x="5008424" y="1608065"/>
            <a:ext cx="929025" cy="263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6630053" y="1864455"/>
            <a:ext cx="2187018" cy="8524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65157" y="1420317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52543" y="1420316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57070" y="2020591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61962" y="2636577"/>
            <a:ext cx="1633586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58666" y="1420317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36381" y="2290857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799A43-B328-4C04-9E0B-3C8640006DF8}"/>
              </a:ext>
            </a:extLst>
          </p:cNvPr>
          <p:cNvGrpSpPr/>
          <p:nvPr/>
        </p:nvGrpSpPr>
        <p:grpSpPr>
          <a:xfrm>
            <a:off x="9129431" y="1472120"/>
            <a:ext cx="2859552" cy="2205653"/>
            <a:chOff x="9410533" y="2079987"/>
            <a:chExt cx="2375752" cy="2205653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B26FB1E-2718-4A4E-B19B-6D8ECFEDE1B1}"/>
                </a:ext>
              </a:extLst>
            </p:cNvPr>
            <p:cNvGrpSpPr/>
            <p:nvPr/>
          </p:nvGrpSpPr>
          <p:grpSpPr>
            <a:xfrm>
              <a:off x="9410533" y="2079987"/>
              <a:ext cx="2360046" cy="2205653"/>
              <a:chOff x="9371836" y="3339045"/>
              <a:chExt cx="2360046" cy="2205653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D754EBF-BCC8-43F8-AF91-F8268A2B6E5D}"/>
                  </a:ext>
                </a:extLst>
              </p:cNvPr>
              <p:cNvGrpSpPr/>
              <p:nvPr/>
            </p:nvGrpSpPr>
            <p:grpSpPr>
              <a:xfrm>
                <a:off x="9371836" y="3339045"/>
                <a:ext cx="2360046" cy="932424"/>
                <a:chOff x="9210967" y="3339045"/>
                <a:chExt cx="2360046" cy="932424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5DC60042-06B1-493F-83B3-241D6B6BF4D2}"/>
                    </a:ext>
                  </a:extLst>
                </p:cNvPr>
                <p:cNvSpPr/>
                <p:nvPr/>
              </p:nvSpPr>
              <p:spPr>
                <a:xfrm>
                  <a:off x="9216113" y="3339045"/>
                  <a:ext cx="2347274" cy="4662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Adaptive</a:t>
                  </a:r>
                  <a:endParaRPr lang="zh-CN" altLang="en-US" dirty="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70B9B40-3037-4EDD-BDAC-1316D1111942}"/>
                    </a:ext>
                  </a:extLst>
                </p:cNvPr>
                <p:cNvSpPr/>
                <p:nvPr/>
              </p:nvSpPr>
              <p:spPr>
                <a:xfrm>
                  <a:off x="9210967" y="3805257"/>
                  <a:ext cx="1252291" cy="4662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Failure</a:t>
                  </a:r>
                  <a:endParaRPr lang="zh-CN" altLang="en-US" dirty="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6B1FB7D-4A4A-460C-8789-1A4BECCC5101}"/>
                    </a:ext>
                  </a:extLst>
                </p:cNvPr>
                <p:cNvSpPr/>
                <p:nvPr/>
              </p:nvSpPr>
              <p:spPr>
                <a:xfrm>
                  <a:off x="10389750" y="3805257"/>
                  <a:ext cx="1181263" cy="46621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Burst</a:t>
                  </a:r>
                  <a:endParaRPr lang="zh-CN" altLang="en-US" dirty="0"/>
                </a:p>
              </p:txBody>
            </p:sp>
          </p:grp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52CD7AF0-02E1-40D8-BBD8-D84557B833AD}"/>
                  </a:ext>
                </a:extLst>
              </p:cNvPr>
              <p:cNvSpPr/>
              <p:nvPr/>
            </p:nvSpPr>
            <p:spPr>
              <a:xfrm>
                <a:off x="9386082" y="4263446"/>
                <a:ext cx="1238045" cy="12812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Delete&amp;</a:t>
                </a:r>
              </a:p>
              <a:p>
                <a:pPr algn="ctr"/>
                <a:r>
                  <a:rPr lang="en-US" altLang="zh-CN" dirty="0"/>
                  <a:t>Remapping </a:t>
                </a:r>
              </a:p>
              <a:p>
                <a:pPr algn="ctr"/>
                <a:r>
                  <a:rPr lang="en-US" altLang="zh-CN" dirty="0"/>
                  <a:t>Decision</a:t>
                </a:r>
                <a:endParaRPr lang="zh-CN" altLang="en-US" dirty="0"/>
              </a:p>
            </p:txBody>
          </p:sp>
        </p:grp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C295C6F-BF3E-4E72-BD83-5ECD6E921571}"/>
                </a:ext>
              </a:extLst>
            </p:cNvPr>
            <p:cNvSpPr/>
            <p:nvPr/>
          </p:nvSpPr>
          <p:spPr>
            <a:xfrm>
              <a:off x="10607502" y="3004388"/>
              <a:ext cx="1178783" cy="1281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 Replicate SFC Decision</a:t>
              </a:r>
              <a:endParaRPr lang="zh-CN" altLang="en-US" dirty="0"/>
            </a:p>
          </p:txBody>
        </p:sp>
      </p:grp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H="1" flipV="1">
            <a:off x="5008424" y="2705001"/>
            <a:ext cx="1100430" cy="106473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716900"/>
            <a:ext cx="1614708" cy="105283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5AC2D5D-D5FD-4625-B031-7E0FFCBEFD1A}"/>
              </a:ext>
            </a:extLst>
          </p:cNvPr>
          <p:cNvCxnSpPr>
            <a:cxnSpLocks/>
            <a:stCxn id="154" idx="3"/>
            <a:endCxn id="3" idx="1"/>
          </p:cNvCxnSpPr>
          <p:nvPr/>
        </p:nvCxnSpPr>
        <p:spPr>
          <a:xfrm>
            <a:off x="3590656" y="2283001"/>
            <a:ext cx="244131" cy="51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F61905-8269-41C8-8AF6-B1B3698B2E13}"/>
              </a:ext>
            </a:extLst>
          </p:cNvPr>
          <p:cNvCxnSpPr>
            <a:cxnSpLocks/>
            <a:stCxn id="203" idx="1"/>
            <a:endCxn id="3" idx="2"/>
          </p:cNvCxnSpPr>
          <p:nvPr/>
        </p:nvCxnSpPr>
        <p:spPr>
          <a:xfrm flipH="1" flipV="1">
            <a:off x="5008424" y="2705001"/>
            <a:ext cx="4138154" cy="33214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0CB370-132F-495A-8318-8E0CB8DDA80C}"/>
              </a:ext>
            </a:extLst>
          </p:cNvPr>
          <p:cNvSpPr txBox="1"/>
          <p:nvPr/>
        </p:nvSpPr>
        <p:spPr>
          <a:xfrm>
            <a:off x="8244325" y="284028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Adjust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95CF55C-3762-4D16-8E1C-CF298092C82E}"/>
              </a:ext>
            </a:extLst>
          </p:cNvPr>
          <p:cNvCxnSpPr>
            <a:cxnSpLocks/>
            <a:stCxn id="84" idx="1"/>
            <a:endCxn id="3" idx="3"/>
          </p:cNvCxnSpPr>
          <p:nvPr/>
        </p:nvCxnSpPr>
        <p:spPr>
          <a:xfrm flipH="1" flipV="1">
            <a:off x="6182061" y="2288133"/>
            <a:ext cx="447992" cy="254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67A72F9-DF88-4453-AAAE-22B67E9A0F5E}"/>
              </a:ext>
            </a:extLst>
          </p:cNvPr>
          <p:cNvCxnSpPr>
            <a:cxnSpLocks/>
            <a:stCxn id="84" idx="3"/>
            <a:endCxn id="150" idx="1"/>
          </p:cNvCxnSpPr>
          <p:nvPr/>
        </p:nvCxnSpPr>
        <p:spPr>
          <a:xfrm flipV="1">
            <a:off x="8817071" y="1705226"/>
            <a:ext cx="318554" cy="585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7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 (Real-time 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VNF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SFF info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6017793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stCxn id="72" idx="3"/>
            <a:endCxn id="3" idx="0"/>
          </p:cNvCxnSpPr>
          <p:nvPr/>
        </p:nvCxnSpPr>
        <p:spPr>
          <a:xfrm>
            <a:off x="6834586" y="1653009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9858959" y="2021603"/>
            <a:ext cx="2187018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021B616-BA54-4FF9-BB88-AF472BE1FCA8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1A28C1D-881F-4E3E-9569-15DF62FB7949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5A101C6-C6ED-4222-A062-D16DDCB60E12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2A42485-64CB-424B-A4CC-72F370AC7AD3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8C99C3-2946-4536-BDE3-4579ADA131B4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151" idx="3"/>
            <a:endCxn id="157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9" y="5089152"/>
            <a:ext cx="707253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V="1">
            <a:off x="6108854" y="2835061"/>
            <a:ext cx="72573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2830609"/>
            <a:ext cx="4843614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3334957" y="4171964"/>
            <a:ext cx="2773897" cy="3927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3B58EF8-E2F2-4783-AC78-7D496CD6E96C}"/>
              </a:ext>
            </a:extLst>
          </p:cNvPr>
          <p:cNvSpPr txBox="1"/>
          <p:nvPr/>
        </p:nvSpPr>
        <p:spPr>
          <a:xfrm>
            <a:off x="764120" y="582251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Ryu Apps</a:t>
            </a:r>
            <a:endParaRPr lang="zh-CN" altLang="en-US" b="1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231791" y="4466849"/>
            <a:ext cx="4813978" cy="1244605"/>
            <a:chOff x="202518" y="4465851"/>
            <a:chExt cx="4813978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977595" y="514253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1775077" y="5131669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297948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27374F4-1275-4437-938A-3D8E5A095E5B}"/>
                </a:ext>
              </a:extLst>
            </p:cNvPr>
            <p:cNvSpPr/>
            <p:nvPr/>
          </p:nvSpPr>
          <p:spPr>
            <a:xfrm>
              <a:off x="1520808" y="456640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202518" y="4465851"/>
              <a:ext cx="4813978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297948" y="4574167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2656672" y="4563743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RYU </a:t>
              </a:r>
              <a:r>
                <a:rPr lang="en-US" altLang="zh-CN" dirty="0" err="1"/>
                <a:t>CmdAgent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ACAC9B9-0784-4239-98FE-773E53E5A5AF}"/>
                </a:ext>
              </a:extLst>
            </p:cNvPr>
            <p:cNvSpPr/>
            <p:nvPr/>
          </p:nvSpPr>
          <p:spPr>
            <a:xfrm>
              <a:off x="3831064" y="5142530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SFC-</a:t>
              </a:r>
              <a:r>
                <a:rPr lang="en-US" altLang="zh-CN" dirty="0" err="1"/>
                <a:t>NotVia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41394" y="4556655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539E132C-DF75-48C2-8D92-5AABC9F9C3E3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81" idx="3"/>
            <a:endCxn id="72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stCxn id="72" idx="3"/>
            <a:endCxn id="150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7651379" y="2418193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81" idx="3"/>
          </p:cNvCxnSpPr>
          <p:nvPr/>
        </p:nvCxnSpPr>
        <p:spPr>
          <a:xfrm flipH="1" flipV="1">
            <a:off x="4777250" y="2412909"/>
            <a:ext cx="1240543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34A2CC59-614E-42B5-B8E8-1CAE25CAF9B2}"/>
              </a:ext>
            </a:extLst>
          </p:cNvPr>
          <p:cNvSpPr txBox="1"/>
          <p:nvPr/>
        </p:nvSpPr>
        <p:spPr>
          <a:xfrm>
            <a:off x="4905330" y="259976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BEFC353B-5C2B-4492-9BAC-AB8DF3366CE1}"/>
              </a:ext>
            </a:extLst>
          </p:cNvPr>
          <p:cNvSpPr txBox="1"/>
          <p:nvPr/>
        </p:nvSpPr>
        <p:spPr>
          <a:xfrm>
            <a:off x="7326941" y="257294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stCxn id="72" idx="3"/>
            <a:endCxn id="84" idx="0"/>
          </p:cNvCxnSpPr>
          <p:nvPr/>
        </p:nvCxnSpPr>
        <p:spPr>
          <a:xfrm>
            <a:off x="6834586" y="1653009"/>
            <a:ext cx="4117882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RYU </a:t>
                </a:r>
                <a:r>
                  <a:rPr lang="en-US" altLang="zh-CN" dirty="0" err="1"/>
                  <a:t>CmdAgent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/>
              <a:t>queue</a:t>
            </a:r>
            <a:r>
              <a:rPr lang="zh-CN" altLang="en-US" dirty="0"/>
              <a:t>不同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FEC6B10-8CA1-4855-93B3-A99BCA236002}"/>
              </a:ext>
            </a:extLst>
          </p:cNvPr>
          <p:cNvSpPr txBox="1"/>
          <p:nvPr/>
        </p:nvSpPr>
        <p:spPr>
          <a:xfrm>
            <a:off x="9273957" y="588376"/>
            <a:ext cx="2803170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 (Real-time info)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VNF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SFF info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5898993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 flipH="1">
            <a:off x="6715786" y="1653009"/>
            <a:ext cx="11880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F16ADC46-A138-434B-ABA1-4F9C487825B0}"/>
              </a:ext>
            </a:extLst>
          </p:cNvPr>
          <p:cNvSpPr/>
          <p:nvPr/>
        </p:nvSpPr>
        <p:spPr>
          <a:xfrm>
            <a:off x="9858959" y="2021603"/>
            <a:ext cx="2187018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26F66B6-A934-4A33-AFAB-3BC270019F80}"/>
              </a:ext>
            </a:extLst>
          </p:cNvPr>
          <p:cNvSpPr/>
          <p:nvPr/>
        </p:nvSpPr>
        <p:spPr>
          <a:xfrm>
            <a:off x="294855" y="1541292"/>
            <a:ext cx="771224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6C17C4F-A5D8-426D-B92D-DFB25733143A}"/>
              </a:ext>
            </a:extLst>
          </p:cNvPr>
          <p:cNvSpPr/>
          <p:nvPr/>
        </p:nvSpPr>
        <p:spPr>
          <a:xfrm>
            <a:off x="1982240" y="1541291"/>
            <a:ext cx="1642789" cy="592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SFC request 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A67718F-2A82-404D-A918-DECA843D554B}"/>
              </a:ext>
            </a:extLst>
          </p:cNvPr>
          <p:cNvSpPr/>
          <p:nvPr/>
        </p:nvSpPr>
        <p:spPr>
          <a:xfrm>
            <a:off x="1986767" y="2141566"/>
            <a:ext cx="1633587" cy="5248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SFC request 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A7101D-A6E9-4AB0-BE61-53F994D0E705}"/>
              </a:ext>
            </a:extLst>
          </p:cNvPr>
          <p:cNvSpPr/>
          <p:nvPr/>
        </p:nvSpPr>
        <p:spPr>
          <a:xfrm>
            <a:off x="1991660" y="2674450"/>
            <a:ext cx="1633586" cy="6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delete SFC request 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5B4CC28-EBD4-4646-9915-8E83E01D7DC9}"/>
              </a:ext>
            </a:extLst>
          </p:cNvPr>
          <p:cNvSpPr/>
          <p:nvPr/>
        </p:nvSpPr>
        <p:spPr>
          <a:xfrm>
            <a:off x="1388364" y="1541292"/>
            <a:ext cx="602608" cy="1741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Cmd</a:t>
            </a:r>
            <a:endParaRPr lang="zh-CN" altLang="en-US" sz="14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A9E6563-F527-411F-800B-C382985FC12D}"/>
              </a:ext>
            </a:extLst>
          </p:cNvPr>
          <p:cNvCxnSpPr>
            <a:cxnSpLocks/>
            <a:stCxn id="132" idx="3"/>
            <a:endCxn id="136" idx="1"/>
          </p:cNvCxnSpPr>
          <p:nvPr/>
        </p:nvCxnSpPr>
        <p:spPr>
          <a:xfrm>
            <a:off x="1066079" y="2411832"/>
            <a:ext cx="32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8B41CDAD-998B-423B-87E0-CC56D6DEF4CA}"/>
              </a:ext>
            </a:extLst>
          </p:cNvPr>
          <p:cNvSpPr/>
          <p:nvPr/>
        </p:nvSpPr>
        <p:spPr>
          <a:xfrm>
            <a:off x="3629432" y="1543447"/>
            <a:ext cx="1147818" cy="173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Processor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140" idx="3"/>
            <a:endCxn id="129" idx="3"/>
          </p:cNvCxnSpPr>
          <p:nvPr/>
        </p:nvCxnSpPr>
        <p:spPr>
          <a:xfrm flipV="1">
            <a:off x="4777250" y="1653009"/>
            <a:ext cx="2057336" cy="7599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532579" y="2418193"/>
            <a:ext cx="8094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140" idx="3"/>
          </p:cNvCxnSpPr>
          <p:nvPr/>
        </p:nvCxnSpPr>
        <p:spPr>
          <a:xfrm flipH="1" flipV="1">
            <a:off x="4777250" y="2412909"/>
            <a:ext cx="1121743" cy="5284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C9BBBC5-4139-4B34-B289-28827A73D1AF}"/>
              </a:ext>
            </a:extLst>
          </p:cNvPr>
          <p:cNvSpPr txBox="1"/>
          <p:nvPr/>
        </p:nvSpPr>
        <p:spPr>
          <a:xfrm>
            <a:off x="4905330" y="259976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30BAC3-42D9-4DF7-A36C-522FB2893527}"/>
              </a:ext>
            </a:extLst>
          </p:cNvPr>
          <p:cNvSpPr txBox="1"/>
          <p:nvPr/>
        </p:nvSpPr>
        <p:spPr>
          <a:xfrm>
            <a:off x="7326941" y="2572944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131" idx="0"/>
          </p:cNvCxnSpPr>
          <p:nvPr/>
        </p:nvCxnSpPr>
        <p:spPr>
          <a:xfrm>
            <a:off x="6834586" y="1653009"/>
            <a:ext cx="4117882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34F66F97-25AA-4E64-A595-34621CE887EC}"/>
              </a:ext>
            </a:extLst>
          </p:cNvPr>
          <p:cNvSpPr/>
          <p:nvPr/>
        </p:nvSpPr>
        <p:spPr>
          <a:xfrm>
            <a:off x="5805918" y="136284"/>
            <a:ext cx="2319455" cy="737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 request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SFCI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Zone Table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606932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131" idx="2"/>
          </p:cNvCxnSpPr>
          <p:nvPr/>
        </p:nvCxnSpPr>
        <p:spPr>
          <a:xfrm flipV="1">
            <a:off x="6108854" y="2830609"/>
            <a:ext cx="4843614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3B71-C0EB-42C4-80E2-8B6EF474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 Request State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A1D28B-8EAC-4377-B1A9-62683C132555}"/>
              </a:ext>
            </a:extLst>
          </p:cNvPr>
          <p:cNvSpPr/>
          <p:nvPr/>
        </p:nvSpPr>
        <p:spPr>
          <a:xfrm>
            <a:off x="2024109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E610B5-550C-42BD-81DF-B96D1B72736C}"/>
              </a:ext>
            </a:extLst>
          </p:cNvPr>
          <p:cNvSpPr/>
          <p:nvPr/>
        </p:nvSpPr>
        <p:spPr>
          <a:xfrm>
            <a:off x="5149047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 Processing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089E05-1382-4D70-B802-43E9E6D4F59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073893" y="3578811"/>
            <a:ext cx="207515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E4CF58B-16C5-4EEC-8103-18711618BE98}"/>
              </a:ext>
            </a:extLst>
          </p:cNvPr>
          <p:cNvSpPr/>
          <p:nvPr/>
        </p:nvSpPr>
        <p:spPr>
          <a:xfrm>
            <a:off x="8060923" y="3053919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Successful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A39C97-014D-4453-A961-74515B100125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198831" y="3578811"/>
            <a:ext cx="186209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7D86451F-13EF-45F1-9155-19ED1C230637}"/>
              </a:ext>
            </a:extLst>
          </p:cNvPr>
          <p:cNvSpPr/>
          <p:nvPr/>
        </p:nvSpPr>
        <p:spPr>
          <a:xfrm>
            <a:off x="8060923" y="4785573"/>
            <a:ext cx="1049784" cy="104978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Failed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1C476BA-9912-46B4-AF32-D79C87501A7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6198831" y="3578811"/>
            <a:ext cx="1862092" cy="173165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280767E4-7460-40A5-9455-86BDEA88404C}"/>
              </a:ext>
            </a:extLst>
          </p:cNvPr>
          <p:cNvSpPr/>
          <p:nvPr/>
        </p:nvSpPr>
        <p:spPr>
          <a:xfrm flipH="1">
            <a:off x="5673939" y="2446121"/>
            <a:ext cx="2955156" cy="1202561"/>
          </a:xfrm>
          <a:prstGeom prst="arc">
            <a:avLst>
              <a:gd name="adj1" fmla="val 10729381"/>
              <a:gd name="adj2" fmla="val 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CE2E51-C651-4B9D-BADD-E3119228FA5D}"/>
              </a:ext>
            </a:extLst>
          </p:cNvPr>
          <p:cNvSpPr txBox="1"/>
          <p:nvPr/>
        </p:nvSpPr>
        <p:spPr>
          <a:xfrm>
            <a:off x="6649375" y="17955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发生故障</a:t>
            </a:r>
            <a:endParaRPr lang="en-US" altLang="zh-CN" dirty="0"/>
          </a:p>
          <a:p>
            <a:r>
              <a:rPr lang="zh-CN" altLang="en-US" dirty="0"/>
              <a:t>突发流量</a:t>
            </a:r>
          </a:p>
        </p:txBody>
      </p:sp>
    </p:spTree>
    <p:extLst>
      <p:ext uri="{BB962C8B-B14F-4D97-AF65-F5344CB8AC3E}">
        <p14:creationId xmlns:p14="http://schemas.microsoft.com/office/powerpoint/2010/main" val="35656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CB1D-C536-47CE-9192-CB81A81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startup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9F63B-4B6A-427A-A864-CB062D2A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99" y="1834502"/>
            <a:ext cx="10515600" cy="4351338"/>
          </a:xfrm>
        </p:spPr>
        <p:txBody>
          <a:bodyPr/>
          <a:lstStyle/>
          <a:p>
            <a:r>
              <a:rPr lang="en-US" altLang="zh-CN" dirty="0"/>
              <a:t>Start all switches and SAM server</a:t>
            </a:r>
          </a:p>
          <a:p>
            <a:pPr lvl="1"/>
            <a:r>
              <a:rPr lang="en-US" altLang="zh-CN" dirty="0"/>
              <a:t>Start </a:t>
            </a:r>
            <a:r>
              <a:rPr lang="en-US" altLang="zh-CN" dirty="0" err="1"/>
              <a:t>ryu</a:t>
            </a:r>
            <a:r>
              <a:rPr lang="en-US" altLang="zh-CN" dirty="0"/>
              <a:t> in outbound control mode and server controller.</a:t>
            </a:r>
          </a:p>
          <a:p>
            <a:pPr lvl="1"/>
            <a:r>
              <a:rPr lang="en-US" altLang="zh-CN" dirty="0"/>
              <a:t>RYU collects topology info (switches, links).</a:t>
            </a:r>
          </a:p>
          <a:p>
            <a:pPr lvl="1"/>
            <a:r>
              <a:rPr lang="en-US" altLang="zh-CN" dirty="0" err="1"/>
              <a:t>serverManager</a:t>
            </a:r>
            <a:r>
              <a:rPr lang="en-US" altLang="zh-CN" dirty="0"/>
              <a:t> collects servers’ info.</a:t>
            </a:r>
          </a:p>
          <a:p>
            <a:pPr lvl="1"/>
            <a:r>
              <a:rPr lang="en-US" altLang="zh-CN" dirty="0"/>
              <a:t>Measurement Module request topology from RYU and </a:t>
            </a:r>
            <a:r>
              <a:rPr lang="en-US" altLang="zh-CN" dirty="0" err="1"/>
              <a:t>serverManager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Start other servers, each server is assigned an </a:t>
            </a:r>
            <a:r>
              <a:rPr lang="en-US" altLang="zh-CN" dirty="0" err="1"/>
              <a:t>ip</a:t>
            </a:r>
            <a:r>
              <a:rPr lang="en-US" altLang="zh-CN" dirty="0"/>
              <a:t> address manually or by DHCP.</a:t>
            </a:r>
          </a:p>
          <a:p>
            <a:r>
              <a:rPr lang="en-US" altLang="zh-CN" dirty="0"/>
              <a:t>For server (with </a:t>
            </a:r>
            <a:r>
              <a:rPr lang="en-US" altLang="zh-CN" dirty="0" err="1"/>
              <a:t>bess</a:t>
            </a:r>
            <a:r>
              <a:rPr lang="en-US" altLang="zh-CN" dirty="0"/>
              <a:t>), start </a:t>
            </a:r>
            <a:r>
              <a:rPr lang="en-US" altLang="zh-CN" dirty="0" err="1"/>
              <a:t>serverAgent</a:t>
            </a:r>
            <a:r>
              <a:rPr lang="en-US" altLang="zh-CN" dirty="0"/>
              <a:t>. (it will start </a:t>
            </a:r>
            <a:r>
              <a:rPr lang="en-US" altLang="zh-CN" dirty="0" err="1"/>
              <a:t>bess</a:t>
            </a:r>
            <a:r>
              <a:rPr lang="en-US" altLang="zh-CN" dirty="0"/>
              <a:t> and report control </a:t>
            </a:r>
            <a:r>
              <a:rPr lang="en-US" altLang="zh-CN" dirty="0" err="1"/>
              <a:t>nic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/mac and </a:t>
            </a:r>
            <a:r>
              <a:rPr lang="en-US" altLang="zh-CN" dirty="0" err="1"/>
              <a:t>datapath</a:t>
            </a:r>
            <a:r>
              <a:rPr lang="en-US" altLang="zh-CN" dirty="0"/>
              <a:t> </a:t>
            </a:r>
            <a:r>
              <a:rPr lang="en-US" altLang="zh-CN" dirty="0" err="1"/>
              <a:t>nic</a:t>
            </a:r>
            <a:r>
              <a:rPr lang="en-US" altLang="zh-CN" dirty="0"/>
              <a:t> mac)</a:t>
            </a:r>
          </a:p>
        </p:txBody>
      </p:sp>
    </p:spTree>
    <p:extLst>
      <p:ext uri="{BB962C8B-B14F-4D97-AF65-F5344CB8AC3E}">
        <p14:creationId xmlns:p14="http://schemas.microsoft.com/office/powerpoint/2010/main" val="35031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altLang="zh-CN" dirty="0"/>
              <a:t>SAM data plane</a:t>
            </a:r>
          </a:p>
          <a:p>
            <a:pPr lvl="1" fontAlgn="t"/>
            <a:r>
              <a:rPr lang="en-US" altLang="zh-CN" dirty="0"/>
              <a:t>SFF design</a:t>
            </a:r>
          </a:p>
          <a:p>
            <a:pPr lvl="1" fontAlgn="t"/>
            <a:r>
              <a:rPr lang="en-US" altLang="zh-CN" dirty="0"/>
              <a:t>VNF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fontAlgn="t"/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control plane</a:t>
            </a:r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前端设计</a:t>
            </a:r>
            <a:endParaRPr lang="en-US" altLang="zh-CN" dirty="0"/>
          </a:p>
          <a:p>
            <a:pPr lvl="2" fontAlgn="t"/>
            <a:r>
              <a:rPr lang="en-US" altLang="zh-CN" dirty="0"/>
              <a:t>Web</a:t>
            </a:r>
            <a:r>
              <a:rPr lang="zh-CN" altLang="en-US" dirty="0"/>
              <a:t>前端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编排管理设计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编排部署</a:t>
            </a:r>
            <a:r>
              <a:rPr lang="zh-CN" altLang="en-US" dirty="0"/>
              <a:t>设计</a:t>
            </a:r>
            <a:endParaRPr lang="zh-CN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转发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故障保护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 fontAlgn="t"/>
            <a:r>
              <a:rPr lang="en-US" altLang="zh-CN" dirty="0"/>
              <a:t>SAM</a:t>
            </a:r>
            <a:r>
              <a:rPr lang="zh-CN" altLang="en-US" dirty="0"/>
              <a:t>网络监控控制设计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故障恢复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en-US" altLang="zh-CN" dirty="0"/>
              <a:t>SFC</a:t>
            </a:r>
            <a:r>
              <a:rPr lang="zh-CN" altLang="zh-CN" dirty="0"/>
              <a:t>快速扩缩容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2" fontAlgn="t"/>
            <a:r>
              <a:rPr lang="zh-CN" altLang="en-US" dirty="0"/>
              <a:t>获取全局信息设计</a:t>
            </a:r>
            <a:endParaRPr lang="en-US" altLang="zh-CN" dirty="0"/>
          </a:p>
          <a:p>
            <a:pPr lvl="2" fontAlgn="t"/>
            <a:r>
              <a:rPr lang="en-US" altLang="zh-CN" dirty="0"/>
              <a:t>DCN</a:t>
            </a:r>
            <a:r>
              <a:rPr lang="zh-CN" altLang="en-US" dirty="0"/>
              <a:t>信息库设计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设计进度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610"/>
              </p:ext>
            </p:extLst>
          </p:nvPr>
        </p:nvGraphicFramePr>
        <p:xfrm>
          <a:off x="2094145" y="1802741"/>
          <a:ext cx="8128000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5988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649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设计的功能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9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编排部署设计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2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转发设计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2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故障保护设计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8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故障恢复设计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快速扩缩容设计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1171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前端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获取全局信息设计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1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DCN</a:t>
                      </a:r>
                      <a:r>
                        <a:rPr lang="zh-CN" altLang="en-US" dirty="0"/>
                        <a:t>信息库设计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未设计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7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0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EB98-1059-4929-A978-331D00A2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</a:t>
            </a:r>
            <a:r>
              <a:rPr lang="zh-CN" altLang="en-US" dirty="0"/>
              <a:t> </a:t>
            </a:r>
            <a:r>
              <a:rPr lang="en-US" altLang="zh-CN" dirty="0"/>
              <a:t>data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A5F0C-3425-4F86-AEDE-773C78EB7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E3EE-62A8-47CF-BFF3-D8CF238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109E9-BA5F-45A9-AFA2-789BAC1B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BESS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9C4775-EB71-4596-98BD-B72E762C9C73}"/>
              </a:ext>
            </a:extLst>
          </p:cNvPr>
          <p:cNvGrpSpPr/>
          <p:nvPr/>
        </p:nvGrpSpPr>
        <p:grpSpPr>
          <a:xfrm>
            <a:off x="3653090" y="1604145"/>
            <a:ext cx="4743454" cy="4476143"/>
            <a:chOff x="3653090" y="1604145"/>
            <a:chExt cx="4743454" cy="447614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6C3D61B-57AD-4B71-8101-AE5763A77B9F}"/>
                </a:ext>
              </a:extLst>
            </p:cNvPr>
            <p:cNvSpPr/>
            <p:nvPr/>
          </p:nvSpPr>
          <p:spPr>
            <a:xfrm>
              <a:off x="5228751" y="1604145"/>
              <a:ext cx="1426574" cy="1426574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ToR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CDD180E-2E45-49E4-930D-AE44DE70583C}"/>
                </a:ext>
              </a:extLst>
            </p:cNvPr>
            <p:cNvSpPr/>
            <p:nvPr/>
          </p:nvSpPr>
          <p:spPr>
            <a:xfrm>
              <a:off x="6440080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EC65EC-46B1-476B-805D-4984F409946E}"/>
                </a:ext>
              </a:extLst>
            </p:cNvPr>
            <p:cNvSpPr/>
            <p:nvPr/>
          </p:nvSpPr>
          <p:spPr>
            <a:xfrm>
              <a:off x="3971828" y="3827281"/>
              <a:ext cx="1564849" cy="225300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</a:t>
              </a:r>
              <a:endParaRPr lang="zh-CN" altLang="en-US" b="1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37B582F-9017-4673-9141-7703BE2CFD1F}"/>
                </a:ext>
              </a:extLst>
            </p:cNvPr>
            <p:cNvCxnSpPr>
              <a:cxnSpLocks/>
              <a:stCxn id="10" idx="0"/>
              <a:endCxn id="5" idx="3"/>
            </p:cNvCxnSpPr>
            <p:nvPr/>
          </p:nvCxnSpPr>
          <p:spPr>
            <a:xfrm flipV="1">
              <a:off x="4754952" y="2821802"/>
              <a:ext cx="682716" cy="8397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4C05C-0278-4FA8-A756-01144C4E2964}"/>
                </a:ext>
              </a:extLst>
            </p:cNvPr>
            <p:cNvCxnSpPr>
              <a:cxnSpLocks/>
              <a:stCxn id="11" idx="0"/>
              <a:endCxn id="5" idx="5"/>
            </p:cNvCxnSpPr>
            <p:nvPr/>
          </p:nvCxnSpPr>
          <p:spPr>
            <a:xfrm flipH="1" flipV="1">
              <a:off x="6446408" y="2821802"/>
              <a:ext cx="774203" cy="8146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4260D1-AAB7-4D9B-AD54-C83C57B3664D}"/>
                </a:ext>
              </a:extLst>
            </p:cNvPr>
            <p:cNvSpPr/>
            <p:nvPr/>
          </p:nvSpPr>
          <p:spPr>
            <a:xfrm>
              <a:off x="4281152" y="3661556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B099F9F-767D-446A-A0A1-C8CC46AF95F4}"/>
                </a:ext>
              </a:extLst>
            </p:cNvPr>
            <p:cNvSpPr/>
            <p:nvPr/>
          </p:nvSpPr>
          <p:spPr>
            <a:xfrm>
              <a:off x="6746811" y="3636457"/>
              <a:ext cx="947599" cy="947599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S/W SFF</a:t>
              </a:r>
              <a:endParaRPr lang="zh-CN" altLang="en-US" b="1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196220-B5BA-47AA-ACE9-914A44020725}"/>
                </a:ext>
              </a:extLst>
            </p:cNvPr>
            <p:cNvSpPr/>
            <p:nvPr/>
          </p:nvSpPr>
          <p:spPr>
            <a:xfrm>
              <a:off x="3653090" y="5266391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F41894-7FBA-4249-A464-CF6C1A0B0946}"/>
                </a:ext>
              </a:extLst>
            </p:cNvPr>
            <p:cNvSpPr/>
            <p:nvPr/>
          </p:nvSpPr>
          <p:spPr>
            <a:xfrm>
              <a:off x="4959148" y="526093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C53D47D-4BA0-4C88-A59D-33E755289956}"/>
                </a:ext>
              </a:extLst>
            </p:cNvPr>
            <p:cNvSpPr/>
            <p:nvPr/>
          </p:nvSpPr>
          <p:spPr>
            <a:xfrm>
              <a:off x="6185477" y="5297449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8A27FDF-3551-4ADE-AD5A-7430E484E812}"/>
                </a:ext>
              </a:extLst>
            </p:cNvPr>
            <p:cNvSpPr/>
            <p:nvPr/>
          </p:nvSpPr>
          <p:spPr>
            <a:xfrm>
              <a:off x="7361410" y="5295597"/>
              <a:ext cx="1035134" cy="731526"/>
            </a:xfrm>
            <a:prstGeom prst="ellips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VNF in Docker</a:t>
              </a:r>
              <a:endParaRPr lang="zh-CN" altLang="en-US" sz="12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BCFDCF3-BB3A-482B-8E97-3C6E99A9C7E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 flipV="1">
              <a:off x="4170657" y="4470382"/>
              <a:ext cx="249268" cy="79600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38B314A-DE53-4B61-839C-20250026DB0A}"/>
                </a:ext>
              </a:extLst>
            </p:cNvPr>
            <p:cNvCxnSpPr>
              <a:cxnSpLocks/>
              <a:stCxn id="13" idx="0"/>
              <a:endCxn id="10" idx="5"/>
            </p:cNvCxnSpPr>
            <p:nvPr/>
          </p:nvCxnSpPr>
          <p:spPr>
            <a:xfrm flipH="1" flipV="1">
              <a:off x="5089978" y="4470382"/>
              <a:ext cx="386737" cy="79055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9E8842-2645-41EF-8AB2-2C0A0D458623}"/>
                </a:ext>
              </a:extLst>
            </p:cNvPr>
            <p:cNvCxnSpPr>
              <a:cxnSpLocks/>
              <a:stCxn id="14" idx="0"/>
              <a:endCxn id="11" idx="3"/>
            </p:cNvCxnSpPr>
            <p:nvPr/>
          </p:nvCxnSpPr>
          <p:spPr>
            <a:xfrm flipV="1">
              <a:off x="6703044" y="4445283"/>
              <a:ext cx="182540" cy="8521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7D254C1-E9B7-4903-AFD0-17E27A9316DF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7555637" y="4445283"/>
              <a:ext cx="323340" cy="85031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676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31A9A2DC-4C2C-42C9-A9B6-D011500D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In Mininet,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example to show the recovery time.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1F1528A-43A0-45C7-BD65-525CD85107EA}"/>
              </a:ext>
            </a:extLst>
          </p:cNvPr>
          <p:cNvSpPr/>
          <p:nvPr/>
        </p:nvSpPr>
        <p:spPr>
          <a:xfrm>
            <a:off x="4022177" y="5165878"/>
            <a:ext cx="32855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764A1AD-AE77-4AF8-8D3F-B3120591161E}"/>
              </a:ext>
            </a:extLst>
          </p:cNvPr>
          <p:cNvSpPr/>
          <p:nvPr/>
        </p:nvSpPr>
        <p:spPr>
          <a:xfrm>
            <a:off x="7828072" y="2509041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8A1E8EC-16CF-4CC7-8FD2-60A2909B5CED}"/>
              </a:ext>
            </a:extLst>
          </p:cNvPr>
          <p:cNvSpPr/>
          <p:nvPr/>
        </p:nvSpPr>
        <p:spPr>
          <a:xfrm>
            <a:off x="2302679" y="2516904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8B32100-3ECB-462F-8B28-8E69FB83A06C}"/>
              </a:ext>
            </a:extLst>
          </p:cNvPr>
          <p:cNvSpPr/>
          <p:nvPr/>
        </p:nvSpPr>
        <p:spPr>
          <a:xfrm>
            <a:off x="4464731" y="258976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B83CBB-D5BD-41EF-AB28-A4170E02A0EF}"/>
              </a:ext>
            </a:extLst>
          </p:cNvPr>
          <p:cNvSpPr txBox="1"/>
          <p:nvPr/>
        </p:nvSpPr>
        <p:spPr>
          <a:xfrm>
            <a:off x="6546951" y="423375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CE1191-20ED-4700-BA9F-B139561D5AA3}"/>
              </a:ext>
            </a:extLst>
          </p:cNvPr>
          <p:cNvSpPr txBox="1"/>
          <p:nvPr/>
        </p:nvSpPr>
        <p:spPr>
          <a:xfrm>
            <a:off x="2401797" y="239718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37EBAD-164D-406A-96A9-88B50E482B73}"/>
              </a:ext>
            </a:extLst>
          </p:cNvPr>
          <p:cNvSpPr txBox="1"/>
          <p:nvPr/>
        </p:nvSpPr>
        <p:spPr>
          <a:xfrm>
            <a:off x="8759455" y="239562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FECAC2-C330-4F85-9F2F-F99234128029}"/>
              </a:ext>
            </a:extLst>
          </p:cNvPr>
          <p:cNvSpPr txBox="1"/>
          <p:nvPr/>
        </p:nvSpPr>
        <p:spPr>
          <a:xfrm>
            <a:off x="6703046" y="56042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592719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576176" y="4051239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582420" y="268626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288306" y="3384966"/>
            <a:ext cx="416296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04849" y="3384966"/>
            <a:ext cx="393509" cy="78615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427031" y="3095553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350059" y="2694809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972536" y="2686260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185912" y="5147186"/>
            <a:ext cx="993980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4546424" y="4203286"/>
            <a:ext cx="834312" cy="4904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5179892" y="5550789"/>
            <a:ext cx="240914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>
            <a:off x="4114497" y="3095553"/>
            <a:ext cx="478222" cy="4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416732" y="3091278"/>
            <a:ext cx="555804" cy="42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125765" y="3525391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412465" y="2696945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910559" y="2688397"/>
            <a:ext cx="764438" cy="81003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176903" y="3099827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736974" y="309127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420806" y="5147187"/>
            <a:ext cx="1140931" cy="8072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 flipH="1">
            <a:off x="5991272" y="4869824"/>
            <a:ext cx="2060" cy="27736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6" idx="2"/>
            <a:endCxn id="28" idx="3"/>
          </p:cNvCxnSpPr>
          <p:nvPr/>
        </p:nvCxnSpPr>
        <p:spPr>
          <a:xfrm flipH="1" flipV="1">
            <a:off x="5380736" y="4448494"/>
            <a:ext cx="195440" cy="120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47505DB-6624-4DE2-84F0-EF6595EF2698}"/>
              </a:ext>
            </a:extLst>
          </p:cNvPr>
          <p:cNvSpPr txBox="1"/>
          <p:nvPr/>
        </p:nvSpPr>
        <p:spPr>
          <a:xfrm>
            <a:off x="8537509" y="4172945"/>
            <a:ext cx="3328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-client</a:t>
            </a:r>
          </a:p>
          <a:p>
            <a:r>
              <a:rPr lang="en-US" altLang="zh-CN" b="1" dirty="0"/>
              <a:t>Egress use </a:t>
            </a:r>
            <a:r>
              <a:rPr lang="en-US" altLang="zh-CN" b="1" dirty="0" err="1"/>
              <a:t>iperf</a:t>
            </a:r>
            <a:r>
              <a:rPr lang="en-US" altLang="zh-CN" b="1" dirty="0"/>
              <a:t>-server</a:t>
            </a:r>
          </a:p>
          <a:p>
            <a:r>
              <a:rPr lang="en-US" altLang="zh-CN" b="1" dirty="0"/>
              <a:t>Flow: Ingress-&gt;VNF1-&gt;Egress</a:t>
            </a:r>
          </a:p>
        </p:txBody>
      </p:sp>
    </p:spTree>
    <p:extLst>
      <p:ext uri="{BB962C8B-B14F-4D97-AF65-F5344CB8AC3E}">
        <p14:creationId xmlns:p14="http://schemas.microsoft.com/office/powerpoint/2010/main" val="29642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3417-D460-4A83-8CF6-A5B2927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control plane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34BB8-1145-46B7-A311-6F253B5B8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6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B0B44A-9D6F-4FD5-9F23-9B5EE3BC4087}"/>
              </a:ext>
            </a:extLst>
          </p:cNvPr>
          <p:cNvSpPr/>
          <p:nvPr/>
        </p:nvSpPr>
        <p:spPr>
          <a:xfrm>
            <a:off x="5543726" y="5944777"/>
            <a:ext cx="1614926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75976E-89ED-4AA6-97CC-7B8B9FB38D81}"/>
              </a:ext>
            </a:extLst>
          </p:cNvPr>
          <p:cNvSpPr/>
          <p:nvPr/>
        </p:nvSpPr>
        <p:spPr>
          <a:xfrm>
            <a:off x="7973963" y="3651282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D8E7F7F-ADE7-4717-B35F-F0C4EBCDDFE2}"/>
              </a:ext>
            </a:extLst>
          </p:cNvPr>
          <p:cNvSpPr/>
          <p:nvPr/>
        </p:nvSpPr>
        <p:spPr>
          <a:xfrm>
            <a:off x="2698812" y="365689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23A337-7325-4010-B6DF-678F698F74DD}"/>
              </a:ext>
            </a:extLst>
          </p:cNvPr>
          <p:cNvSpPr/>
          <p:nvPr/>
        </p:nvSpPr>
        <p:spPr>
          <a:xfrm>
            <a:off x="4751078" y="3734072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step – function test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831596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907822" y="491771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821297" y="380500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619952" y="4503712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543726" y="4503712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65908" y="4214299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3813484" y="3978568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085014" y="39954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4499687" y="5585442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H="1">
            <a:off x="5493667" y="5616416"/>
            <a:ext cx="536337" cy="19598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4577922" y="4206322"/>
            <a:ext cx="253674" cy="79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>
            <a:off x="7655609" y="4214299"/>
            <a:ext cx="429405" cy="887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57411" y="452661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875890" y="398070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023037" y="39975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3640328" y="4206322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8849452" y="42231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60229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324978" y="5736295"/>
            <a:ext cx="5717" cy="32416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54227" y="3025872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09424" y="3033962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02041" y="3505648"/>
            <a:ext cx="565192" cy="48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52" idx="2"/>
            <a:endCxn id="30" idx="0"/>
          </p:cNvCxnSpPr>
          <p:nvPr/>
        </p:nvCxnSpPr>
        <p:spPr>
          <a:xfrm flipH="1">
            <a:off x="6330695" y="3478145"/>
            <a:ext cx="3212880" cy="258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4195703" y="3505648"/>
            <a:ext cx="3706338" cy="4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48752" y="3497558"/>
            <a:ext cx="902939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51691" y="3497558"/>
            <a:ext cx="1086762" cy="3074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51691" y="3497558"/>
            <a:ext cx="173287" cy="14201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2E1FF8B5-FCEB-43E5-B8A4-4BA548294F2A}"/>
              </a:ext>
            </a:extLst>
          </p:cNvPr>
          <p:cNvSpPr txBox="1"/>
          <p:nvPr/>
        </p:nvSpPr>
        <p:spPr>
          <a:xfrm>
            <a:off x="6833298" y="5378067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A280B34-344C-4CC9-AE85-AB8BA0BA592C}"/>
              </a:ext>
            </a:extLst>
          </p:cNvPr>
          <p:cNvSpPr txBox="1"/>
          <p:nvPr/>
        </p:nvSpPr>
        <p:spPr>
          <a:xfrm>
            <a:off x="2824820" y="362034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B65624-1908-4AFB-AF66-1379B213E632}"/>
              </a:ext>
            </a:extLst>
          </p:cNvPr>
          <p:cNvSpPr txBox="1"/>
          <p:nvPr/>
        </p:nvSpPr>
        <p:spPr>
          <a:xfrm>
            <a:off x="9118745" y="363108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1046E-1E66-42B6-A808-16D8AA016607}"/>
              </a:ext>
            </a:extLst>
          </p:cNvPr>
          <p:cNvSpPr txBox="1"/>
          <p:nvPr/>
        </p:nvSpPr>
        <p:spPr>
          <a:xfrm>
            <a:off x="5363430" y="6472176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DB14E3-28DC-4B14-9D49-7CF16F7F1785}"/>
              </a:ext>
            </a:extLst>
          </p:cNvPr>
          <p:cNvSpPr/>
          <p:nvPr/>
        </p:nvSpPr>
        <p:spPr>
          <a:xfrm>
            <a:off x="6901161" y="2922424"/>
            <a:ext cx="5119204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E4FC61D-CD6D-4E26-A9AB-492286DF674C}"/>
              </a:ext>
            </a:extLst>
          </p:cNvPr>
          <p:cNvSpPr/>
          <p:nvPr/>
        </p:nvSpPr>
        <p:spPr>
          <a:xfrm>
            <a:off x="8904058" y="300645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0F6C0-303F-449E-907D-7CAFCBA24FD1}"/>
              </a:ext>
            </a:extLst>
          </p:cNvPr>
          <p:cNvSpPr/>
          <p:nvPr/>
        </p:nvSpPr>
        <p:spPr>
          <a:xfrm>
            <a:off x="4506972" y="5007179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dirty="0">
                <a:solidFill>
                  <a:schemeClr val="dk1"/>
                </a:solidFill>
              </a:rPr>
              <a:t>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F94583E-A2E0-4E54-9399-78BCEDB797D5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 flipV="1">
            <a:off x="5500952" y="5234137"/>
            <a:ext cx="406870" cy="9286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405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EADAD31-5D0B-459A-B167-AA10345D7AFA}"/>
              </a:ext>
            </a:extLst>
          </p:cNvPr>
          <p:cNvSpPr/>
          <p:nvPr/>
        </p:nvSpPr>
        <p:spPr>
          <a:xfrm>
            <a:off x="5245162" y="228611"/>
            <a:ext cx="6278054" cy="26542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52D3948-2A2C-4241-BA84-49474858EF67}"/>
              </a:ext>
            </a:extLst>
          </p:cNvPr>
          <p:cNvSpPr txBox="1"/>
          <p:nvPr/>
        </p:nvSpPr>
        <p:spPr>
          <a:xfrm>
            <a:off x="5414283" y="2964586"/>
            <a:ext cx="43472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nat1</a:t>
            </a:r>
            <a:endParaRPr lang="zh-CN" altLang="en-US" b="1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B3F63E-C11E-4F1C-BDEC-D1C642EC4D3B}"/>
              </a:ext>
            </a:extLst>
          </p:cNvPr>
          <p:cNvSpPr/>
          <p:nvPr/>
        </p:nvSpPr>
        <p:spPr>
          <a:xfrm>
            <a:off x="6068395" y="1841658"/>
            <a:ext cx="3448633" cy="369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97E4017-D0A2-4442-8853-2A3C289999BA}"/>
              </a:ext>
            </a:extLst>
          </p:cNvPr>
          <p:cNvSpPr/>
          <p:nvPr/>
        </p:nvSpPr>
        <p:spPr>
          <a:xfrm>
            <a:off x="5477668" y="5944777"/>
            <a:ext cx="2127252" cy="7889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9463074" y="3341206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729654" y="3350357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700388" y="342426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Mininet emulation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80906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DD1DD2-71C2-45E8-9281-7AB96B44D282}"/>
              </a:ext>
            </a:extLst>
          </p:cNvPr>
          <p:cNvSpPr/>
          <p:nvPr/>
        </p:nvSpPr>
        <p:spPr>
          <a:xfrm>
            <a:off x="5857132" y="461678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70607" y="35040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AFA491-2F21-4EED-A7FC-CD8B9DF8BE2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569262" y="4202787"/>
            <a:ext cx="323527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493036" y="4202787"/>
            <a:ext cx="486278" cy="53387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615218" y="391337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844326" y="367202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9574125" y="3685344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8688467" y="4806931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6691444" y="5026078"/>
            <a:ext cx="1997023" cy="7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608764" y="3899783"/>
            <a:ext cx="1172142" cy="135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7" idx="6"/>
            <a:endCxn id="26" idx="1"/>
          </p:cNvCxnSpPr>
          <p:nvPr/>
        </p:nvCxnSpPr>
        <p:spPr>
          <a:xfrm flipV="1">
            <a:off x="7604919" y="3913098"/>
            <a:ext cx="1969206" cy="27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5406721" y="4225688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1906732" y="3674165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10512148" y="3687481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671170" y="3899783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10338563" y="3913098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5703823" y="6060455"/>
            <a:ext cx="1140931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6" idx="4"/>
            <a:endCxn id="30" idx="0"/>
          </p:cNvCxnSpPr>
          <p:nvPr/>
        </p:nvCxnSpPr>
        <p:spPr>
          <a:xfrm>
            <a:off x="6274288" y="5435370"/>
            <a:ext cx="1" cy="625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5893097" y="1105424"/>
            <a:ext cx="2347274" cy="43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 Module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0A50A4-91B8-4222-9304-3D02C7376CF9}"/>
              </a:ext>
            </a:extLst>
          </p:cNvPr>
          <p:cNvSpPr/>
          <p:nvPr/>
        </p:nvSpPr>
        <p:spPr>
          <a:xfrm>
            <a:off x="5696518" y="2323739"/>
            <a:ext cx="994927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5A2D5D-9290-4FA7-8325-130726CB092B}"/>
              </a:ext>
            </a:extLst>
          </p:cNvPr>
          <p:cNvSpPr/>
          <p:nvPr/>
        </p:nvSpPr>
        <p:spPr>
          <a:xfrm>
            <a:off x="7058710" y="2368828"/>
            <a:ext cx="17852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SFF Controller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7951327" y="2840514"/>
            <a:ext cx="2005017" cy="84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 flipH="1">
            <a:off x="6274289" y="2824356"/>
            <a:ext cx="3285016" cy="32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6A872C3-8653-43BE-9636-1A84018BD11E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flipH="1">
            <a:off x="3226545" y="2840514"/>
            <a:ext cx="4724782" cy="8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99F5C3-095B-4465-930F-79CA6AB0DC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198062" y="2795425"/>
            <a:ext cx="995920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E12B0F-7578-4DED-833D-283F485BA1B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93982" y="2795425"/>
            <a:ext cx="993781" cy="7086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6BB229-2448-4657-9D17-5377DD765A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93982" y="2795425"/>
            <a:ext cx="80306" cy="18213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87BA297-5ED7-450E-B089-2C097CDC7925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>
            <a:off x="7066734" y="1539474"/>
            <a:ext cx="884593" cy="82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2D8C74E-F101-4C74-BBE8-FB2938E7D49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193982" y="1539474"/>
            <a:ext cx="872752" cy="78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EDB4B9D-C7AD-4867-9E3C-8D8BB4DB8797}"/>
              </a:ext>
            </a:extLst>
          </p:cNvPr>
          <p:cNvSpPr/>
          <p:nvPr/>
        </p:nvSpPr>
        <p:spPr>
          <a:xfrm>
            <a:off x="8668010" y="985935"/>
            <a:ext cx="2187018" cy="662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  <a:p>
            <a:pPr algn="ctr"/>
            <a:r>
              <a:rPr lang="en-US" altLang="zh-CN" dirty="0"/>
              <a:t>Module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5AAF8EA-389D-4561-AE93-CD050B0DC93B}"/>
              </a:ext>
            </a:extLst>
          </p:cNvPr>
          <p:cNvCxnSpPr>
            <a:cxnSpLocks/>
            <a:stCxn id="58" idx="0"/>
            <a:endCxn id="37" idx="2"/>
          </p:cNvCxnSpPr>
          <p:nvPr/>
        </p:nvCxnSpPr>
        <p:spPr>
          <a:xfrm flipV="1">
            <a:off x="9506505" y="1647967"/>
            <a:ext cx="255014" cy="6237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239B82B-5F0D-4BE0-A578-66A97833F97B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6691445" y="1647967"/>
            <a:ext cx="3070074" cy="9116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855662" y="331380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10607856" y="33210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VM3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545150-9D20-4C45-9936-B2A8009A8853}"/>
              </a:ext>
            </a:extLst>
          </p:cNvPr>
          <p:cNvSpPr txBox="1"/>
          <p:nvPr/>
        </p:nvSpPr>
        <p:spPr>
          <a:xfrm>
            <a:off x="6864256" y="6440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VM1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038D09-B435-4A3F-B63E-C2DFB7B23DFA}"/>
              </a:ext>
            </a:extLst>
          </p:cNvPr>
          <p:cNvSpPr txBox="1"/>
          <p:nvPr/>
        </p:nvSpPr>
        <p:spPr>
          <a:xfrm>
            <a:off x="5691848" y="343506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Mininet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74E44-D02A-4AD7-B099-7A212A3DD143}"/>
              </a:ext>
            </a:extLst>
          </p:cNvPr>
          <p:cNvSpPr txBox="1"/>
          <p:nvPr/>
        </p:nvSpPr>
        <p:spPr>
          <a:xfrm>
            <a:off x="864756" y="1545862"/>
            <a:ext cx="3267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KVM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nat1: 2.2.122.0/24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toClassifier</a:t>
            </a:r>
            <a:r>
              <a:rPr lang="en-US" altLang="zh-CN" dirty="0"/>
              <a:t>: 2.2.123.0/24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toVNF1: 2.2.124.0/24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toVNF1Backup: 2.2.125.0/24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5D7260-FBD5-4475-A035-4555B7C5A0C6}"/>
              </a:ext>
            </a:extLst>
          </p:cNvPr>
          <p:cNvSpPr txBox="1"/>
          <p:nvPr/>
        </p:nvSpPr>
        <p:spPr>
          <a:xfrm>
            <a:off x="5565588" y="5546881"/>
            <a:ext cx="13388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toClassifier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414816-ED22-4BAC-A498-70F9C193E17C}"/>
              </a:ext>
            </a:extLst>
          </p:cNvPr>
          <p:cNvSpPr txBox="1"/>
          <p:nvPr/>
        </p:nvSpPr>
        <p:spPr>
          <a:xfrm>
            <a:off x="3686786" y="3731635"/>
            <a:ext cx="9733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toVNF1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DAB7B5-1CBE-483D-AE05-B34070B9E9A7}"/>
              </a:ext>
            </a:extLst>
          </p:cNvPr>
          <p:cNvSpPr txBox="1"/>
          <p:nvPr/>
        </p:nvSpPr>
        <p:spPr>
          <a:xfrm>
            <a:off x="7772759" y="3758204"/>
            <a:ext cx="17379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/>
            </a:lvl1pPr>
          </a:lstStyle>
          <a:p>
            <a:r>
              <a:rPr lang="en-US" altLang="zh-CN" dirty="0"/>
              <a:t>toVNF1Backup</a:t>
            </a:r>
            <a:endParaRPr lang="zh-CN" altLang="en-US" dirty="0"/>
          </a:p>
        </p:txBody>
      </p:sp>
      <p:sp>
        <p:nvSpPr>
          <p:cNvPr id="93" name="圆柱体 92">
            <a:extLst>
              <a:ext uri="{FF2B5EF4-FFF2-40B4-BE49-F238E27FC236}">
                <a16:creationId xmlns:a16="http://schemas.microsoft.com/office/drawing/2014/main" id="{9068CE74-6D9F-454A-A72F-EDA062C065C1}"/>
              </a:ext>
            </a:extLst>
          </p:cNvPr>
          <p:cNvSpPr/>
          <p:nvPr/>
        </p:nvSpPr>
        <p:spPr>
          <a:xfrm>
            <a:off x="6160891" y="74453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AA12CBD-6010-489D-BAFA-5980D151D0CA}"/>
              </a:ext>
            </a:extLst>
          </p:cNvPr>
          <p:cNvCxnSpPr>
            <a:cxnSpLocks/>
            <a:stCxn id="93" idx="3"/>
            <a:endCxn id="3" idx="0"/>
          </p:cNvCxnSpPr>
          <p:nvPr/>
        </p:nvCxnSpPr>
        <p:spPr>
          <a:xfrm>
            <a:off x="7063797" y="793876"/>
            <a:ext cx="2937" cy="31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1712627-34D0-41E1-B7BB-3395C2D6A6ED}"/>
              </a:ext>
            </a:extLst>
          </p:cNvPr>
          <p:cNvCxnSpPr>
            <a:cxnSpLocks/>
            <a:stCxn id="37" idx="0"/>
            <a:endCxn id="93" idx="4"/>
          </p:cNvCxnSpPr>
          <p:nvPr/>
        </p:nvCxnSpPr>
        <p:spPr>
          <a:xfrm flipH="1" flipV="1">
            <a:off x="7966703" y="434165"/>
            <a:ext cx="1794816" cy="5517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CCD9C974-1EFD-4C9C-A7F7-2AAC7F8D240F}"/>
              </a:ext>
            </a:extLst>
          </p:cNvPr>
          <p:cNvSpPr/>
          <p:nvPr/>
        </p:nvSpPr>
        <p:spPr>
          <a:xfrm>
            <a:off x="8919788" y="2352670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644569-AEED-48AD-936A-0BED02A75439}"/>
              </a:ext>
            </a:extLst>
          </p:cNvPr>
          <p:cNvSpPr/>
          <p:nvPr/>
        </p:nvSpPr>
        <p:spPr>
          <a:xfrm>
            <a:off x="6992331" y="2271670"/>
            <a:ext cx="5028348" cy="67319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Server Controller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598A549-41F1-4677-830D-07232C2652A0}"/>
              </a:ext>
            </a:extLst>
          </p:cNvPr>
          <p:cNvSpPr txBox="1"/>
          <p:nvPr/>
        </p:nvSpPr>
        <p:spPr>
          <a:xfrm>
            <a:off x="9682447" y="363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Host/</a:t>
            </a:r>
            <a:r>
              <a:rPr lang="en-US" altLang="zh-CN" b="1" dirty="0" err="1"/>
              <a:t>OtherVM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587269" y="505606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773DAAB-97BE-40BF-8ACF-324819AE56C6}"/>
              </a:ext>
            </a:extLst>
          </p:cNvPr>
          <p:cNvSpPr txBox="1"/>
          <p:nvPr/>
        </p:nvSpPr>
        <p:spPr>
          <a:xfrm>
            <a:off x="33033" y="5206113"/>
            <a:ext cx="552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Forward inbound traffic to classifier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Private network enable packet-in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Public network use default output to DCN Gateway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A27F7AD-4476-4F3D-88CB-C2F792E3E46F}"/>
              </a:ext>
            </a:extLst>
          </p:cNvPr>
          <p:cNvSpPr txBox="1"/>
          <p:nvPr/>
        </p:nvSpPr>
        <p:spPr>
          <a:xfrm>
            <a:off x="7715765" y="47072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Inbound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16002</TotalTime>
  <Words>860</Words>
  <Application>Microsoft Office PowerPoint</Application>
  <PresentationFormat>宽屏</PresentationFormat>
  <Paragraphs>418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SelfAdaptiveMano Architecture OFSwitch-Based</vt:lpstr>
      <vt:lpstr>Roadmap</vt:lpstr>
      <vt:lpstr>设计进度</vt:lpstr>
      <vt:lpstr>SAM data plane</vt:lpstr>
      <vt:lpstr>Software SFF</vt:lpstr>
      <vt:lpstr>Topology</vt:lpstr>
      <vt:lpstr>SAM control plane</vt:lpstr>
      <vt:lpstr>First step – function test</vt:lpstr>
      <vt:lpstr>Mininet emulation</vt:lpstr>
      <vt:lpstr>Datapath work flow – test1</vt:lpstr>
      <vt:lpstr>Datapath work flow – test2</vt:lpstr>
      <vt:lpstr>SAM Architecture</vt:lpstr>
      <vt:lpstr>SAM Architecture</vt:lpstr>
      <vt:lpstr>SAM Architecture</vt:lpstr>
      <vt:lpstr>SFC Request State</vt:lpstr>
      <vt:lpstr>System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1656</cp:revision>
  <dcterms:created xsi:type="dcterms:W3CDTF">2020-05-31T11:14:33Z</dcterms:created>
  <dcterms:modified xsi:type="dcterms:W3CDTF">2020-09-08T10:01:09Z</dcterms:modified>
</cp:coreProperties>
</file>