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E31FF-099D-4B9D-8A0A-F332CCC28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89F26C-98BE-4A9F-AA05-8E803271C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72927F-8B54-4D21-AEBE-75E3FE91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541-6A7C-44CB-8B4C-77CF2F5883D3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4F6770-A468-4356-AA9C-99553FBB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2B6C8-E769-47DD-8F83-6F3DB0BB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AAFD-1CE6-4159-8D5D-59FF65BC7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70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4A63B-3F86-4D50-B049-B86F6171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7C393B-5D81-4687-B482-398CE7418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5D291B-79A6-45AA-8469-4472F4E0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541-6A7C-44CB-8B4C-77CF2F5883D3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D95D2-6134-45D1-8DDA-7F456C4A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E28F6-32A1-405F-B0AC-35ACDEBC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AAFD-1CE6-4159-8D5D-59FF65BC7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64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BA7AFF-DC78-4589-870F-7D0A84334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4A0097-20CA-41E9-8488-A1E5B4894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8A1DA-05E8-49B3-BFA9-A7057663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541-6A7C-44CB-8B4C-77CF2F5883D3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609DC-27C8-4397-B363-8978433F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CE3399-7912-4F60-90B6-5DF75D1A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AAFD-1CE6-4159-8D5D-59FF65BC7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43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36C62-7440-497F-A8CB-2CF3A426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4DE5A-8FE8-4899-B1A9-8721EB702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51334E-85C1-417C-8AA2-A1AB298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541-6A7C-44CB-8B4C-77CF2F5883D3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34FF8-048C-409A-857B-1661CEE9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1C501E-CB7C-45DA-9ED9-B0757EA7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AAFD-1CE6-4159-8D5D-59FF65BC7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34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E0BBF-5A8C-4A43-8B57-063BBC05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19A0FF-42E2-46C6-85EA-1F7A8C9D5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82F8F1-5831-4C6C-A19D-851F7427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541-6A7C-44CB-8B4C-77CF2F5883D3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3F9087-94B6-4C94-82DC-00686F08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EAB97-C9CF-4827-B5C8-C3E41E93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AAFD-1CE6-4159-8D5D-59FF65BC7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50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BD582-A91E-42EB-B973-E23BF0DD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04B96-1F8F-466B-B163-24837E635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9AAD0E-9352-4FAD-A2C6-D46F92F92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AAC539-7C38-4592-A3EC-15B9572E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541-6A7C-44CB-8B4C-77CF2F5883D3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F16013-BC49-4812-836C-5A533510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76785D-5583-4EDA-BC60-3B539476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AAFD-1CE6-4159-8D5D-59FF65BC7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10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D86D4-C551-4C06-B769-DE1AC58E3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55697-BF02-40AD-A07E-77B48677D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EB1E1E-76E9-42CA-A242-5338F5DA9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5D3326-6D63-4E01-83E0-8C0D185F8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79EF7D-EBCA-4273-8603-F6CBD1DD0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3EF012-E87D-467A-BA00-E1439B00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541-6A7C-44CB-8B4C-77CF2F5883D3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E81010-3BB7-40ED-9B12-0286226E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DC1ECA-0B0B-4CEB-B266-72701F1A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AAFD-1CE6-4159-8D5D-59FF65BC7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13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27995-8BF3-452F-A8C2-66B1194F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A01E6E-A096-4058-B324-26F003D5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541-6A7C-44CB-8B4C-77CF2F5883D3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081012-7586-472F-97F8-6DAC8E3C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75540C-0D72-43D5-AC94-68FB9AF3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AAFD-1CE6-4159-8D5D-59FF65BC7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54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A6DD26-B1E8-4A4D-AE66-61D25ABE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541-6A7C-44CB-8B4C-77CF2F5883D3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924A7C-88D7-4DF8-9B28-5D00CF23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7822B2-1C8D-4434-B8D7-C2D03A81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AAFD-1CE6-4159-8D5D-59FF65BC7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63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55D4C-BFFD-406B-A5F0-539DC147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D6A273-A486-4625-AA4B-0D504CAC8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879346-3EF2-43B1-BEB2-67D32C669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4A7BBA-0391-480C-A1BC-26FB14D7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541-6A7C-44CB-8B4C-77CF2F5883D3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C115D3-02AC-4325-8439-F4217DA2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FF3FE7-B610-4848-9A0F-8C04B716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AAFD-1CE6-4159-8D5D-59FF65BC7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00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27E78-504F-40C6-95CA-0FCBE4692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FF9F15-9E81-4D05-96D3-354309C78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C4271B-D419-4084-B7DA-B1B503EDA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B9CF8C-5153-4B75-98C5-E4E2590E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541-6A7C-44CB-8B4C-77CF2F5883D3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92F64E-DD29-4C6D-9BE6-B4D062DD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A119FD-A344-496F-A1F4-E7ED39D5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AAFD-1CE6-4159-8D5D-59FF65BC7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53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CF5909-98D2-42F0-A9D9-B1BB9908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C992FE-539E-48DA-8A49-CC8CBCCF9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E39EC-E744-4180-A4A6-4FF9160FF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EA541-6A7C-44CB-8B4C-77CF2F5883D3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45FCC9-1BB8-495E-9D33-CA0D8E0E9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4335B3-B764-4716-8893-159AC23D0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6AAFD-1CE6-4159-8D5D-59FF65BC7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37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C45F7-25B0-4A8A-BA8F-2241FB4A4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VNF Controller</a:t>
            </a:r>
            <a:br>
              <a:rPr lang="en-US" altLang="zh-CN" dirty="0"/>
            </a:br>
            <a:r>
              <a:rPr lang="en-US" altLang="zh-CN" dirty="0"/>
              <a:t>Test Topology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15CB39-6BFA-4354-A813-4FE879D52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3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C10E6-982A-47C0-9D83-F715D607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Topology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6AD6EDB-CB8F-465C-BAD6-2A71FB988EDE}"/>
              </a:ext>
            </a:extLst>
          </p:cNvPr>
          <p:cNvSpPr/>
          <p:nvPr/>
        </p:nvSpPr>
        <p:spPr>
          <a:xfrm>
            <a:off x="1348033" y="3113201"/>
            <a:ext cx="2535810" cy="2309567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VM1</a:t>
            </a:r>
          </a:p>
          <a:p>
            <a:pPr algn="ctr"/>
            <a:r>
              <a:rPr lang="en-US" altLang="zh-CN" b="1" dirty="0"/>
              <a:t>Tester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4804C3-96A5-45F2-A6E3-2C041E8A6CFE}"/>
              </a:ext>
            </a:extLst>
          </p:cNvPr>
          <p:cNvSpPr/>
          <p:nvPr/>
        </p:nvSpPr>
        <p:spPr>
          <a:xfrm>
            <a:off x="8261022" y="3207469"/>
            <a:ext cx="2535810" cy="2309567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VM2</a:t>
            </a:r>
          </a:p>
          <a:p>
            <a:pPr algn="ctr"/>
            <a:r>
              <a:rPr lang="en-US" altLang="zh-CN" b="1" dirty="0"/>
              <a:t>VNF+BESS</a:t>
            </a:r>
            <a:endParaRPr lang="zh-CN" altLang="en-US" b="1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68B6F76-32FA-45F1-92B2-814B0304CB2F}"/>
              </a:ext>
            </a:extLst>
          </p:cNvPr>
          <p:cNvSpPr/>
          <p:nvPr/>
        </p:nvSpPr>
        <p:spPr>
          <a:xfrm>
            <a:off x="3692946" y="3432535"/>
            <a:ext cx="914400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ens3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05FBE39-CD9D-49CA-B84F-278D6032625B}"/>
              </a:ext>
            </a:extLst>
          </p:cNvPr>
          <p:cNvSpPr/>
          <p:nvPr/>
        </p:nvSpPr>
        <p:spPr>
          <a:xfrm>
            <a:off x="3685880" y="4732256"/>
            <a:ext cx="914400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ens8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FBBF339-8994-4D2B-8AC9-CFE73576C11D}"/>
              </a:ext>
            </a:extLst>
          </p:cNvPr>
          <p:cNvSpPr/>
          <p:nvPr/>
        </p:nvSpPr>
        <p:spPr>
          <a:xfrm>
            <a:off x="7605862" y="4732256"/>
            <a:ext cx="914400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ens8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2CF03A7-4C99-480D-93C7-7415E8115E04}"/>
              </a:ext>
            </a:extLst>
          </p:cNvPr>
          <p:cNvSpPr/>
          <p:nvPr/>
        </p:nvSpPr>
        <p:spPr>
          <a:xfrm>
            <a:off x="7605862" y="3446675"/>
            <a:ext cx="914400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ens3</a:t>
            </a:r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2C6A6A70-A040-49E4-974D-B025D987456F}"/>
              </a:ext>
            </a:extLst>
          </p:cNvPr>
          <p:cNvSpPr/>
          <p:nvPr/>
        </p:nvSpPr>
        <p:spPr>
          <a:xfrm>
            <a:off x="5470686" y="3226323"/>
            <a:ext cx="1403025" cy="72940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Bridge 1</a:t>
            </a:r>
            <a:endParaRPr lang="zh-CN" altLang="en-US" dirty="0"/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35F0AF7F-C37B-484D-9692-B2B40E30EFF6}"/>
              </a:ext>
            </a:extLst>
          </p:cNvPr>
          <p:cNvSpPr/>
          <p:nvPr/>
        </p:nvSpPr>
        <p:spPr>
          <a:xfrm>
            <a:off x="5470686" y="4515439"/>
            <a:ext cx="1403025" cy="72940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Bridge toVNF0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8F4B5E8-BFD6-4B6F-9BF5-E3658A73AE4E}"/>
              </a:ext>
            </a:extLst>
          </p:cNvPr>
          <p:cNvCxnSpPr>
            <a:stCxn id="6" idx="3"/>
            <a:endCxn id="10" idx="2"/>
          </p:cNvCxnSpPr>
          <p:nvPr/>
        </p:nvCxnSpPr>
        <p:spPr>
          <a:xfrm>
            <a:off x="4607346" y="3677632"/>
            <a:ext cx="863340" cy="45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9FC2F10-D43A-495D-A2ED-9AEA6A98089E}"/>
              </a:ext>
            </a:extLst>
          </p:cNvPr>
          <p:cNvCxnSpPr>
            <a:cxnSpLocks/>
            <a:stCxn id="10" idx="4"/>
            <a:endCxn id="9" idx="1"/>
          </p:cNvCxnSpPr>
          <p:nvPr/>
        </p:nvCxnSpPr>
        <p:spPr>
          <a:xfrm>
            <a:off x="6691361" y="3682198"/>
            <a:ext cx="914501" cy="95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03C873D-785E-4609-BB37-01B9D72D7879}"/>
              </a:ext>
            </a:extLst>
          </p:cNvPr>
          <p:cNvCxnSpPr>
            <a:cxnSpLocks/>
            <a:stCxn id="11" idx="4"/>
            <a:endCxn id="8" idx="1"/>
          </p:cNvCxnSpPr>
          <p:nvPr/>
        </p:nvCxnSpPr>
        <p:spPr>
          <a:xfrm>
            <a:off x="6691361" y="4971314"/>
            <a:ext cx="914501" cy="60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DE1EFF3-0602-477D-9BDF-EA1CFB8C4CCF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 flipV="1">
            <a:off x="4600280" y="4971314"/>
            <a:ext cx="870406" cy="60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7E6F253-A9C0-4764-A0A2-19D8AC9F2DA8}"/>
              </a:ext>
            </a:extLst>
          </p:cNvPr>
          <p:cNvSpPr txBox="1"/>
          <p:nvPr/>
        </p:nvSpPr>
        <p:spPr>
          <a:xfrm>
            <a:off x="1348033" y="1984913"/>
            <a:ext cx="3730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运行的程序：</a:t>
            </a:r>
            <a:endParaRPr lang="en-US" altLang="zh-CN" b="1" dirty="0"/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test_vnfControllerAddSFCI.py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VnfController.py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2262FF-A1C2-49C5-B56C-7A7EED227B70}"/>
              </a:ext>
            </a:extLst>
          </p:cNvPr>
          <p:cNvSpPr txBox="1"/>
          <p:nvPr/>
        </p:nvSpPr>
        <p:spPr>
          <a:xfrm>
            <a:off x="8261022" y="1887537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运行的程序：</a:t>
            </a:r>
            <a:endParaRPr lang="en-US" altLang="zh-CN" b="1" dirty="0"/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 ./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bessctl</a:t>
            </a:r>
            <a:endParaRPr lang="en-US" altLang="zh-CN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serverAgent.py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docker</a:t>
            </a:r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95F887B-3134-4831-B6B5-04E14845E9A6}"/>
              </a:ext>
            </a:extLst>
          </p:cNvPr>
          <p:cNvSpPr txBox="1"/>
          <p:nvPr/>
        </p:nvSpPr>
        <p:spPr>
          <a:xfrm>
            <a:off x="7605862" y="5642466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这里的</a:t>
            </a:r>
            <a:r>
              <a:rPr lang="en-US" altLang="zh-CN" dirty="0"/>
              <a:t>ens8</a:t>
            </a:r>
            <a:r>
              <a:rPr lang="zh-CN" altLang="en-US" dirty="0"/>
              <a:t>在</a:t>
            </a:r>
            <a:r>
              <a:rPr lang="en-US" altLang="zh-CN" dirty="0" err="1"/>
              <a:t>linux</a:t>
            </a:r>
            <a:r>
              <a:rPr lang="en-US" altLang="zh-CN" dirty="0"/>
              <a:t> kernel</a:t>
            </a:r>
            <a:r>
              <a:rPr lang="zh-CN" altLang="en-US" dirty="0"/>
              <a:t>中看不见</a:t>
            </a:r>
            <a:endParaRPr lang="en-US" altLang="zh-CN" dirty="0"/>
          </a:p>
          <a:p>
            <a:r>
              <a:rPr lang="zh-CN" altLang="en-US" dirty="0"/>
              <a:t>因为被</a:t>
            </a:r>
            <a:r>
              <a:rPr lang="en-US" altLang="zh-CN" dirty="0" err="1"/>
              <a:t>dpdk</a:t>
            </a:r>
            <a:r>
              <a:rPr lang="zh-CN" altLang="en-US" dirty="0"/>
              <a:t>接管了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2F4AD6E-F60E-4654-84B1-2ABCADA98FD0}"/>
              </a:ext>
            </a:extLst>
          </p:cNvPr>
          <p:cNvSpPr txBox="1"/>
          <p:nvPr/>
        </p:nvSpPr>
        <p:spPr>
          <a:xfrm>
            <a:off x="1121790" y="5577728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这里的</a:t>
            </a:r>
            <a:r>
              <a:rPr lang="en-US" altLang="zh-CN" dirty="0"/>
              <a:t>ens8</a:t>
            </a:r>
            <a:r>
              <a:rPr lang="zh-CN" altLang="en-US" dirty="0"/>
              <a:t>在</a:t>
            </a:r>
            <a:r>
              <a:rPr lang="en-US" altLang="zh-CN" dirty="0" err="1"/>
              <a:t>linux</a:t>
            </a:r>
            <a:r>
              <a:rPr lang="en-US" altLang="zh-CN" dirty="0"/>
              <a:t> kernel</a:t>
            </a:r>
            <a:r>
              <a:rPr lang="zh-CN" altLang="en-US" dirty="0"/>
              <a:t>中可见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95F093-1AD0-43F6-8E65-E70794C2F99E}"/>
              </a:ext>
            </a:extLst>
          </p:cNvPr>
          <p:cNvSpPr txBox="1"/>
          <p:nvPr/>
        </p:nvSpPr>
        <p:spPr>
          <a:xfrm>
            <a:off x="3859573" y="3077257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192.168.0.150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61816E0-9199-4D82-8D1B-C8EF7175B2A2}"/>
              </a:ext>
            </a:extLst>
          </p:cNvPr>
          <p:cNvSpPr txBox="1"/>
          <p:nvPr/>
        </p:nvSpPr>
        <p:spPr>
          <a:xfrm>
            <a:off x="7592725" y="3086689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192.168.0.156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D4CBDDF-DC46-4F2A-B92A-B40F3521E8BF}"/>
              </a:ext>
            </a:extLst>
          </p:cNvPr>
          <p:cNvSpPr txBox="1"/>
          <p:nvPr/>
        </p:nvSpPr>
        <p:spPr>
          <a:xfrm>
            <a:off x="3835302" y="433983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2.2.0.199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A78FCEF-DD29-46AD-8926-547C3BFD490A}"/>
              </a:ext>
            </a:extLst>
          </p:cNvPr>
          <p:cNvSpPr txBox="1"/>
          <p:nvPr/>
        </p:nvSpPr>
        <p:spPr>
          <a:xfrm>
            <a:off x="7605862" y="433983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2.2.0.200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96319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68</Words>
  <Application>Microsoft Office PowerPoint</Application>
  <PresentationFormat>宽屏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Consolas</vt:lpstr>
      <vt:lpstr>Office 主题​​</vt:lpstr>
      <vt:lpstr>VNF Controller Test Topology</vt:lpstr>
      <vt:lpstr>Topology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VNF Controller Test Topology</dc:title>
  <dc:creator>Chen Mike</dc:creator>
  <cp:lastModifiedBy>Chen Mike</cp:lastModifiedBy>
  <cp:revision>22</cp:revision>
  <dcterms:created xsi:type="dcterms:W3CDTF">2020-09-05T05:36:07Z</dcterms:created>
  <dcterms:modified xsi:type="dcterms:W3CDTF">2020-09-05T05:56:00Z</dcterms:modified>
</cp:coreProperties>
</file>