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5" r:id="rId12"/>
    <p:sldId id="30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2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1227431" y="379385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10.0.0.2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VNF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88059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06"/>
            <a:ext cx="783152" cy="11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06"/>
            <a:ext cx="2621147" cy="114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762034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461696" y="1481457"/>
            <a:ext cx="576226" cy="38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753898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461697" y="1297657"/>
            <a:ext cx="2385710" cy="5667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02517" y="1420317"/>
            <a:ext cx="83386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543" y="142031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070" y="202059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1962" y="263657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666" y="142031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381" y="229085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940916" y="1706361"/>
            <a:ext cx="313194" cy="58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513433" y="15820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 flipV="1">
            <a:off x="6037922" y="1473255"/>
            <a:ext cx="4628826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05"/>
            <a:ext cx="1186622" cy="11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247916" y="1473255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16496" y="5088154"/>
            <a:ext cx="736526" cy="2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13"/>
            <a:ext cx="1440385" cy="112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173684" y="4510980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5461696" y="2705001"/>
            <a:ext cx="647158" cy="10647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716900"/>
            <a:ext cx="1738553" cy="1052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3" idx="1"/>
          </p:cNvCxnSpPr>
          <p:nvPr/>
        </p:nvCxnSpPr>
        <p:spPr>
          <a:xfrm>
            <a:off x="3590656" y="2283001"/>
            <a:ext cx="697403" cy="513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05684" y="4171964"/>
            <a:ext cx="2803170" cy="39177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3045649" cy="3390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3" idx="2"/>
          </p:cNvCxnSpPr>
          <p:nvPr/>
        </p:nvCxnSpPr>
        <p:spPr>
          <a:xfrm flipH="1" flipV="1">
            <a:off x="5461696" y="2705001"/>
            <a:ext cx="3803367" cy="33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34847" y="582151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0CB370-132F-495A-8318-8E0CB8DDA80C}"/>
              </a:ext>
            </a:extLst>
          </p:cNvPr>
          <p:cNvSpPr txBox="1"/>
          <p:nvPr/>
        </p:nvSpPr>
        <p:spPr>
          <a:xfrm>
            <a:off x="8244325" y="28402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Adjust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02518" y="4465851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Controller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267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2.2.122.0/24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2.2.123.0/24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2.2.124.0/24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2.2.125.0/24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14213</TotalTime>
  <Words>541</Words>
  <Application>Microsoft Office PowerPoint</Application>
  <PresentationFormat>宽屏</PresentationFormat>
  <Paragraphs>247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SAM Architecture</vt:lpstr>
      <vt:lpstr>System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1567</cp:revision>
  <dcterms:created xsi:type="dcterms:W3CDTF">2020-05-31T11:14:33Z</dcterms:created>
  <dcterms:modified xsi:type="dcterms:W3CDTF">2020-08-09T06:13:04Z</dcterms:modified>
</cp:coreProperties>
</file>