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CEE13-462D-4F7B-9095-3CA0561BB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3C93A0-D8DC-41C3-BA6B-50A3F4A24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10693-3B37-47F3-9973-510EB342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AE4-288B-40FC-8DAE-23C89747329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084A2-2684-4346-AC7F-A2CEC57F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D3BEB-23AE-45D3-BFD1-D695BB1C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38A-64DB-4344-82C6-75366BB8D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6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00BF5-4530-423D-9E56-43B92A0E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441BA2-8B75-49CB-A3FE-86938C4ED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B0B39-2ACC-49DA-BA9A-AF7DCD2B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AE4-288B-40FC-8DAE-23C89747329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EA7AA-8920-405A-8203-C07575FE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10C77-5C5F-4668-BE29-B43ABEA9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38A-64DB-4344-82C6-75366BB8D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99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DC6859-67D6-4B2B-92E0-CBDBDAD60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F5707B-4E9A-4D78-8B1C-8D2A9B6E9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38609-51A4-4E9D-A2A1-0D8042F3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AE4-288B-40FC-8DAE-23C89747329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C05F0-AB47-49AF-9203-3FC3D552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EBDBB-5E75-4BA3-8DE1-D5220C85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38A-64DB-4344-82C6-75366BB8D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3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51A1F-1956-4523-B2FD-479F4FF6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40AB3-EAD6-40B3-AB4D-5920ECAFD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9D522-1D9C-40A4-88D4-0CAC794E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AE4-288B-40FC-8DAE-23C89747329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59437-505E-4EE1-8AD5-3692AD69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4FA39-804C-4277-9D8E-85E54A90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38A-64DB-4344-82C6-75366BB8D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8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F217D-1D90-4765-BE10-10ABF0B1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B47F9-32E0-496F-9193-858693EE3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34CFB-F0F9-43FC-84B7-D6F71679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AE4-288B-40FC-8DAE-23C89747329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4A064-1619-49B7-A62B-12E7AF2F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66308-61B6-4FAD-96C1-71D0ECFC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38A-64DB-4344-82C6-75366BB8D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8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24DCE-F5E5-46F0-AA8B-B7D10F4D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14FAE-6FED-4D28-976B-1AFD1AF7C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3AF17C-A446-4450-90BA-0337D0996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93B90C-D542-47C5-BCF6-BDDDF3A4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AE4-288B-40FC-8DAE-23C89747329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87EFF1-E936-4F1D-89C6-44E9B669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60EFC6-D2F5-4F2A-A3CA-58308A2A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38A-64DB-4344-82C6-75366BB8D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02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64DAF-992E-4E45-96C8-C76B09FF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C6E96-DEF7-43B6-99A5-82B126370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E4BC4-8F0D-45D6-9BB1-F0A3C64B3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32A7AA-7F74-4D50-8D24-004590F33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EAD5AD-B092-4986-8715-EE944935A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CF8B56-8C9F-4AE1-BA56-A355D501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AE4-288B-40FC-8DAE-23C89747329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A5AA7D-D2DA-45C7-AF01-3DF66435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C395BB-1ED3-4AD6-AB53-F2538C95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38A-64DB-4344-82C6-75366BB8D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7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89A0C-09D0-4679-894C-1CB1850A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CC5122-0D25-453E-8020-D52EAD17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AE4-288B-40FC-8DAE-23C89747329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D41C27-82D4-4ED7-B641-8BA115FB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7713A9-42F6-43A9-A58A-5CAFE4D6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38A-64DB-4344-82C6-75366BB8D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9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EB79A2-77AE-4CC8-820D-7FBEA80B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AE4-288B-40FC-8DAE-23C89747329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99D595-DE2B-4972-A2D0-6962D014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2A5209-B8D0-4DA7-9C87-8DD9486C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38A-64DB-4344-82C6-75366BB8D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8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4581F-347A-4E8C-8838-466EC271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3D1AD-B077-4292-AA4B-943745B7F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5BF705-97B6-443E-864C-9D8B26847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98DDD-81B9-4646-AF45-F5074BF7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AE4-288B-40FC-8DAE-23C89747329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85FCC-F2A5-4AD9-A9D9-D77FDE19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7539AE-C494-4873-8B6D-2171D029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38A-64DB-4344-82C6-75366BB8D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8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307B9-72DE-4911-91E0-EFBD563F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E1968A-1E3A-4E95-A138-C3ABE89EC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7D4CCC-0383-4B3C-BF4C-DA8A89F7B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C8D4B-219D-426A-A50E-0603C0C2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AE4-288B-40FC-8DAE-23C89747329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03D99-7620-4A0F-BE91-52DC22E7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260FA7-E79B-4BB7-957B-D3EB56A9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38A-64DB-4344-82C6-75366BB8D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8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FCD42D-08FA-4A26-B11D-A7FFF12F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DD7289-6FB6-4041-A75D-4F0A9C032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98735-1B56-4CC9-82BE-1D2ED6F12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FAE4-288B-40FC-8DAE-23C89747329B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9608E-BD8C-4F50-A021-361923C33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956D1-F8BA-44F0-9BD3-01D846BEC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3F38A-64DB-4344-82C6-75366BB8D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49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A32683-8C2A-45B6-A9B9-C420FAE2B9F4}"/>
              </a:ext>
            </a:extLst>
          </p:cNvPr>
          <p:cNvSpPr/>
          <p:nvPr/>
        </p:nvSpPr>
        <p:spPr>
          <a:xfrm>
            <a:off x="2520682" y="3714161"/>
            <a:ext cx="2837469" cy="1635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DA21C6-FCBA-4AAD-A397-7CF1DD2E4F20}"/>
              </a:ext>
            </a:extLst>
          </p:cNvPr>
          <p:cNvSpPr/>
          <p:nvPr/>
        </p:nvSpPr>
        <p:spPr>
          <a:xfrm>
            <a:off x="6967978" y="3714161"/>
            <a:ext cx="2837469" cy="1635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0BDDB7-A300-4335-854D-780AD2377466}"/>
              </a:ext>
            </a:extLst>
          </p:cNvPr>
          <p:cNvSpPr/>
          <p:nvPr/>
        </p:nvSpPr>
        <p:spPr>
          <a:xfrm>
            <a:off x="2520681" y="2582944"/>
            <a:ext cx="2837469" cy="113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 Manager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999CAB-D6E4-4A80-AC57-D98120B00AAF}"/>
              </a:ext>
            </a:extLst>
          </p:cNvPr>
          <p:cNvSpPr/>
          <p:nvPr/>
        </p:nvSpPr>
        <p:spPr>
          <a:xfrm>
            <a:off x="6967977" y="2578230"/>
            <a:ext cx="2837469" cy="1135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 Manager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A663350-4198-4465-A91B-D7C7F7414E8E}"/>
              </a:ext>
            </a:extLst>
          </p:cNvPr>
          <p:cNvSpPr/>
          <p:nvPr/>
        </p:nvSpPr>
        <p:spPr>
          <a:xfrm>
            <a:off x="3354953" y="678730"/>
            <a:ext cx="1168924" cy="11689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91BF57A-84E2-4B06-B63D-681A4B17D56F}"/>
              </a:ext>
            </a:extLst>
          </p:cNvPr>
          <p:cNvSpPr/>
          <p:nvPr/>
        </p:nvSpPr>
        <p:spPr>
          <a:xfrm>
            <a:off x="7802249" y="655163"/>
            <a:ext cx="1168924" cy="11689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19E2968-9004-4A6B-A30A-D0BE3208BD4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523877" y="1239625"/>
            <a:ext cx="3278372" cy="235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4ED2B2-C264-4468-BB47-063EC5003198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>
            <a:off x="3939415" y="1847654"/>
            <a:ext cx="1" cy="7352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B740963-5779-46A3-AE8D-61C1651F89E3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>
            <a:off x="8386711" y="1824087"/>
            <a:ext cx="1" cy="7541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AB41E48-3EE0-4F1B-B312-69FE543FF9E3}"/>
              </a:ext>
            </a:extLst>
          </p:cNvPr>
          <p:cNvSpPr/>
          <p:nvPr/>
        </p:nvSpPr>
        <p:spPr>
          <a:xfrm>
            <a:off x="1145044" y="2879888"/>
            <a:ext cx="1264763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Packet</a:t>
            </a:r>
            <a:endParaRPr lang="zh-CN" altLang="en-US" dirty="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303C66D2-13F6-4D86-8717-A2094A2D399E}"/>
              </a:ext>
            </a:extLst>
          </p:cNvPr>
          <p:cNvCxnSpPr>
            <a:stCxn id="2" idx="1"/>
            <a:endCxn id="6" idx="2"/>
          </p:cNvCxnSpPr>
          <p:nvPr/>
        </p:nvCxnSpPr>
        <p:spPr>
          <a:xfrm rot="10800000" flipH="1">
            <a:off x="2520681" y="1263192"/>
            <a:ext cx="834271" cy="3268744"/>
          </a:xfrm>
          <a:prstGeom prst="bentConnector3">
            <a:avLst>
              <a:gd name="adj1" fmla="val -680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97E87F7-1343-40C9-9144-DEDBD58A2FA2}"/>
              </a:ext>
            </a:extLst>
          </p:cNvPr>
          <p:cNvCxnSpPr>
            <a:cxnSpLocks/>
            <a:stCxn id="3" idx="3"/>
            <a:endCxn id="7" idx="6"/>
          </p:cNvCxnSpPr>
          <p:nvPr/>
        </p:nvCxnSpPr>
        <p:spPr>
          <a:xfrm flipH="1" flipV="1">
            <a:off x="8971173" y="1239625"/>
            <a:ext cx="834274" cy="3292311"/>
          </a:xfrm>
          <a:prstGeom prst="bentConnector3">
            <a:avLst>
              <a:gd name="adj1" fmla="val -816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4FF4094-9128-47EC-8D47-1F5A76C211D8}"/>
              </a:ext>
            </a:extLst>
          </p:cNvPr>
          <p:cNvSpPr/>
          <p:nvPr/>
        </p:nvSpPr>
        <p:spPr>
          <a:xfrm>
            <a:off x="2937816" y="2121030"/>
            <a:ext cx="1937998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Controll</a:t>
            </a:r>
            <a:r>
              <a:rPr lang="en-US" altLang="zh-CN" dirty="0"/>
              <a:t> NIC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9AFDCA7-A45E-4243-8BBA-E47D885A05FB}"/>
              </a:ext>
            </a:extLst>
          </p:cNvPr>
          <p:cNvSpPr/>
          <p:nvPr/>
        </p:nvSpPr>
        <p:spPr>
          <a:xfrm>
            <a:off x="7474268" y="2121030"/>
            <a:ext cx="1937998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Controll</a:t>
            </a:r>
            <a:r>
              <a:rPr lang="en-US" altLang="zh-CN" dirty="0"/>
              <a:t> NIC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4404AB0-E550-4B6E-920E-FD1F62FD6AA0}"/>
              </a:ext>
            </a:extLst>
          </p:cNvPr>
          <p:cNvSpPr/>
          <p:nvPr/>
        </p:nvSpPr>
        <p:spPr>
          <a:xfrm>
            <a:off x="9667579" y="4255023"/>
            <a:ext cx="163477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Datapath NIC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6AB995C-AF53-4E30-9480-5965E330BB7C}"/>
              </a:ext>
            </a:extLst>
          </p:cNvPr>
          <p:cNvSpPr/>
          <p:nvPr/>
        </p:nvSpPr>
        <p:spPr>
          <a:xfrm>
            <a:off x="1054416" y="4244418"/>
            <a:ext cx="163477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Datapath NIC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47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17</cp:revision>
  <dcterms:created xsi:type="dcterms:W3CDTF">2020-06-29T15:41:34Z</dcterms:created>
  <dcterms:modified xsi:type="dcterms:W3CDTF">2020-06-29T16:04:57Z</dcterms:modified>
</cp:coreProperties>
</file>