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07F0-A49B-B730-04D6-DCAF4E3B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F1A4-B810-9462-C7DA-BB87D579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CE51-3527-E843-67C3-A4C06986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7ADE-5478-5E4C-8DB9-EB5BE3B7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349E-FFF5-AFD4-A5C4-07A15097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190E-7757-B480-7BED-85767F4C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CE16-09CC-928C-7CC2-561DDCA01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46DB-ED73-5EAE-BAEA-14769384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386D-EC23-3DF8-F1A0-0AE2CF7B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182B-DEFF-CFC6-D1D6-43A51CE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7C4F1-EFE1-6F11-688D-0634B857C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91215-9056-4DD4-12EE-5E627B217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F4C1-9B5D-C7B4-B75B-829623F7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12E3-D8C9-C5EF-B233-4EBDA38A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83D9-06ED-E1B4-B4AD-95D49E56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18FB-4D9A-1D1A-B902-A3942CE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1544-2683-AFFC-E427-21AD9935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75DC-EA43-669F-A864-43784E25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05C6-8851-EFCC-BBF1-3F423CA6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EE56-C653-DBA6-28AF-C873F34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D4E2-8B0C-7B70-31D7-62323F70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CD38D-05DE-9226-41DE-1DA95433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896D-EAF0-4F49-2ECF-48FEE0D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3D82-145F-113E-EF19-0D6D2E2F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A627-B178-BAB6-BDCF-D33DDBF6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F370-E2AA-895E-81DB-A986D47E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63B3-2B30-D828-6AC2-F4B24522C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0ECA-B390-6DA7-DABC-C606BD26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82CA-06E0-DB9C-4F45-00BFB41A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919AC-725B-92DF-5CF6-B2F21948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26CD-27F1-9358-9CA6-432B7D0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D11-5676-89A8-3371-4D4DDDB3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6809-F30E-A0E9-FBED-598439B3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31DF6-B3E9-95AD-97EF-C8A21861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C8CC5-745D-FD52-8305-2B1BFB21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85A8E-FFD0-08DB-9E46-C75532C30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ECF68-0C14-D6EC-9D55-2A1F2254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3F77C-66CD-F3E2-ECEE-05C9DC8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21201-4D2E-E9DC-EACB-34EF753D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1FD6-B66D-6723-2A7D-F6BE3B96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52EC0-B000-5391-F142-C3D039E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74E62-8A73-7875-BFA6-F754CFD5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8BFF2-CE0F-53B3-E987-4BB55137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C7D41-ED52-8B2B-BF13-11AFF45F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95288-A5DB-3B2C-DDC3-CC8F4A40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E6563-101F-107B-BEDF-97CF606D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600A-B386-18DD-28AE-D2C060D5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FDBE-B93C-E815-4301-CB918A4F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10AD-2BB3-9823-4B87-9CDC988D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81D8-F2E8-99A9-7DB9-A9F08C7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44D96-8A21-7FE5-0836-00FDACEC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4249-7968-3F31-0069-7EDA06E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DA06-665F-3B76-30E5-FE794ACC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58D0E-01FC-3E0A-E24A-755A9477F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63B-543B-02EA-AC24-2B0DA95B4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11B5-4106-5FD2-B532-DC1D9850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0C00-A894-CBA1-4E59-E0137631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07FD-1C48-CEA4-4186-C38AE627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E8080-2EED-2E81-8E1B-51A1D604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6AFB-5669-971D-AC12-A2191E81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BF7E-B8B3-D70E-3A2D-F11F476C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C196-55C7-F448-9167-80CD60EED7F1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4092-9816-135D-A36C-225B2EFC4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0CA8-79B7-4BE5-D5F5-4882C72E1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398A-49CE-C24A-9565-5F8DAD22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069A03-0DF9-C38C-E4B1-33C3B89FAA36}"/>
              </a:ext>
            </a:extLst>
          </p:cNvPr>
          <p:cNvSpPr/>
          <p:nvPr/>
        </p:nvSpPr>
        <p:spPr>
          <a:xfrm>
            <a:off x="1640957" y="2580172"/>
            <a:ext cx="925033" cy="850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A7E080-675E-4651-D44C-37E15BD13673}"/>
              </a:ext>
            </a:extLst>
          </p:cNvPr>
          <p:cNvSpPr/>
          <p:nvPr/>
        </p:nvSpPr>
        <p:spPr>
          <a:xfrm>
            <a:off x="1630324" y="1387816"/>
            <a:ext cx="925033" cy="850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A4998-B492-D62B-1CB8-D16B7673A039}"/>
              </a:ext>
            </a:extLst>
          </p:cNvPr>
          <p:cNvSpPr/>
          <p:nvPr/>
        </p:nvSpPr>
        <p:spPr>
          <a:xfrm>
            <a:off x="1665766" y="3937594"/>
            <a:ext cx="925033" cy="850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605129-C352-E4C6-8CF2-1E4D13F19BB4}"/>
              </a:ext>
            </a:extLst>
          </p:cNvPr>
          <p:cNvSpPr/>
          <p:nvPr/>
        </p:nvSpPr>
        <p:spPr>
          <a:xfrm>
            <a:off x="4004936" y="2580172"/>
            <a:ext cx="925033" cy="850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FB859B-2D79-F996-D85A-3210DA4BB558}"/>
              </a:ext>
            </a:extLst>
          </p:cNvPr>
          <p:cNvSpPr/>
          <p:nvPr/>
        </p:nvSpPr>
        <p:spPr>
          <a:xfrm>
            <a:off x="4068733" y="3937594"/>
            <a:ext cx="925033" cy="850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26A91-DF1C-AABD-2F4E-33F594354463}"/>
              </a:ext>
            </a:extLst>
          </p:cNvPr>
          <p:cNvSpPr/>
          <p:nvPr/>
        </p:nvSpPr>
        <p:spPr>
          <a:xfrm>
            <a:off x="5769933" y="2578396"/>
            <a:ext cx="925033" cy="850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2BD7D5-E3EB-C4D5-D61C-63208CE807D4}"/>
              </a:ext>
            </a:extLst>
          </p:cNvPr>
          <p:cNvSpPr/>
          <p:nvPr/>
        </p:nvSpPr>
        <p:spPr>
          <a:xfrm>
            <a:off x="7410881" y="2578396"/>
            <a:ext cx="925033" cy="850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9B6393-DC23-1175-8A2A-9FF979459EBB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555357" y="1813118"/>
            <a:ext cx="1585047" cy="8916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E5DD39-51F7-DE84-A5FC-7C2F354AC3B1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419889" y="2113852"/>
            <a:ext cx="1784312" cy="194831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EFBD76-9673-FA14-287B-4C7A9FA000A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565990" y="3005474"/>
            <a:ext cx="14389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CD516A-B716-3F8E-85C8-EE6E5A1D251C}"/>
              </a:ext>
            </a:extLst>
          </p:cNvPr>
          <p:cNvCxnSpPr>
            <a:stCxn id="4" idx="5"/>
            <a:endCxn id="10" idx="2"/>
          </p:cNvCxnSpPr>
          <p:nvPr/>
        </p:nvCxnSpPr>
        <p:spPr>
          <a:xfrm>
            <a:off x="2430522" y="3306208"/>
            <a:ext cx="1638211" cy="10566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A35D3-14ED-0114-55B8-6C05AAAF5F60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590799" y="4362896"/>
            <a:ext cx="147793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73A264-547A-0456-C003-32BBC23BBAE1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2455331" y="3306208"/>
            <a:ext cx="1685073" cy="755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F48CC8-19BD-284A-B560-6EC9A88151D4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929969" y="3003698"/>
            <a:ext cx="839964" cy="17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27495C-C51C-E225-95D4-7C5A4CC144CF}"/>
              </a:ext>
            </a:extLst>
          </p:cNvPr>
          <p:cNvCxnSpPr>
            <a:stCxn id="10" idx="6"/>
            <a:endCxn id="11" idx="3"/>
          </p:cNvCxnSpPr>
          <p:nvPr/>
        </p:nvCxnSpPr>
        <p:spPr>
          <a:xfrm flipV="1">
            <a:off x="4993766" y="3304432"/>
            <a:ext cx="911635" cy="10584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5AF267-38B6-FBA5-BB47-7A544AE2ECA1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6694966" y="3003698"/>
            <a:ext cx="7159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E4D45B-CF39-AF50-27EC-6AE7DA827D5D}"/>
              </a:ext>
            </a:extLst>
          </p:cNvPr>
          <p:cNvSpPr txBox="1"/>
          <p:nvPr/>
        </p:nvSpPr>
        <p:spPr>
          <a:xfrm>
            <a:off x="2653620" y="1552695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2A1C52-D953-7B52-1562-E22380D7FC39}"/>
              </a:ext>
            </a:extLst>
          </p:cNvPr>
          <p:cNvSpPr txBox="1"/>
          <p:nvPr/>
        </p:nvSpPr>
        <p:spPr>
          <a:xfrm>
            <a:off x="2580572" y="2674511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31D638-3876-F2C7-9AF6-1953109981E3}"/>
              </a:ext>
            </a:extLst>
          </p:cNvPr>
          <p:cNvSpPr txBox="1"/>
          <p:nvPr/>
        </p:nvSpPr>
        <p:spPr>
          <a:xfrm>
            <a:off x="2391534" y="3677871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21B413-277E-B669-26C6-362D484E998B}"/>
              </a:ext>
            </a:extLst>
          </p:cNvPr>
          <p:cNvSpPr txBox="1"/>
          <p:nvPr/>
        </p:nvSpPr>
        <p:spPr>
          <a:xfrm>
            <a:off x="2753833" y="2201810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4EF088-480C-82E2-EDAD-0687F2AA3B5F}"/>
              </a:ext>
            </a:extLst>
          </p:cNvPr>
          <p:cNvSpPr txBox="1"/>
          <p:nvPr/>
        </p:nvSpPr>
        <p:spPr>
          <a:xfrm>
            <a:off x="2659141" y="3184992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240A8-3E86-21D6-E6AE-1DEAF272230E}"/>
              </a:ext>
            </a:extLst>
          </p:cNvPr>
          <p:cNvSpPr txBox="1"/>
          <p:nvPr/>
        </p:nvSpPr>
        <p:spPr>
          <a:xfrm>
            <a:off x="2621124" y="4027863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197CEE-A07C-44D5-3A14-30882C3FBBD0}"/>
              </a:ext>
            </a:extLst>
          </p:cNvPr>
          <p:cNvSpPr txBox="1"/>
          <p:nvPr/>
        </p:nvSpPr>
        <p:spPr>
          <a:xfrm>
            <a:off x="4940575" y="1494503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E80055-1772-7310-F03F-7A3C964F0FAE}"/>
              </a:ext>
            </a:extLst>
          </p:cNvPr>
          <p:cNvSpPr/>
          <p:nvPr/>
        </p:nvSpPr>
        <p:spPr>
          <a:xfrm>
            <a:off x="4027765" y="1378697"/>
            <a:ext cx="925033" cy="850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FC498-F326-F752-5721-EAC4759FA088}"/>
              </a:ext>
            </a:extLst>
          </p:cNvPr>
          <p:cNvCxnSpPr>
            <a:stCxn id="42" idx="6"/>
            <a:endCxn id="11" idx="1"/>
          </p:cNvCxnSpPr>
          <p:nvPr/>
        </p:nvCxnSpPr>
        <p:spPr>
          <a:xfrm>
            <a:off x="4952798" y="1803999"/>
            <a:ext cx="952603" cy="8989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6495E-9E2B-EEF6-1787-F14D65F3453E}"/>
              </a:ext>
            </a:extLst>
          </p:cNvPr>
          <p:cNvSpPr txBox="1"/>
          <p:nvPr/>
        </p:nvSpPr>
        <p:spPr>
          <a:xfrm>
            <a:off x="4916571" y="2668665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F1F660-CD38-59FC-03D4-5B570177BD2D}"/>
              </a:ext>
            </a:extLst>
          </p:cNvPr>
          <p:cNvSpPr txBox="1"/>
          <p:nvPr/>
        </p:nvSpPr>
        <p:spPr>
          <a:xfrm>
            <a:off x="4833683" y="3810776"/>
            <a:ext cx="4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207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Ayala</dc:creator>
  <cp:lastModifiedBy>Gabriela Ayala</cp:lastModifiedBy>
  <cp:revision>3</cp:revision>
  <dcterms:created xsi:type="dcterms:W3CDTF">2022-05-06T22:16:58Z</dcterms:created>
  <dcterms:modified xsi:type="dcterms:W3CDTF">2022-05-07T07:14:31Z</dcterms:modified>
</cp:coreProperties>
</file>