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71" r:id="rId5"/>
    <p:sldId id="269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41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7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37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551292"/>
            <a:ext cx="10318416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Matt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Ryan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JP Held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88740"/>
            <a:ext cx="10905066" cy="2835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D234D2-759E-49D2-B0CA-35CC7229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6" y="381000"/>
            <a:ext cx="5580068" cy="14524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6E6B-94B1-495B-90AD-818255EE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1" y="2229634"/>
            <a:ext cx="7510278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A Brief Re-introduction:</a:t>
            </a:r>
          </a:p>
          <a:p>
            <a:r>
              <a:rPr lang="en-US" sz="2600" dirty="0"/>
              <a:t>Online Anonymous Rating Service for Students</a:t>
            </a:r>
          </a:p>
          <a:p>
            <a:r>
              <a:rPr lang="en-US" sz="2600" dirty="0"/>
              <a:t>Real Reviews from previous tenants about landlords</a:t>
            </a:r>
          </a:p>
          <a:p>
            <a:r>
              <a:rPr lang="en-US" sz="2600" dirty="0"/>
              <a:t>House Upkeep, Friendliness, Reliability</a:t>
            </a:r>
          </a:p>
          <a:p>
            <a:pPr lvl="1"/>
            <a:r>
              <a:rPr lang="en-US" sz="2600" dirty="0"/>
              <a:t>Security Deposit Returns &amp; Stinginess</a:t>
            </a:r>
          </a:p>
          <a:p>
            <a:r>
              <a:rPr lang="en-US" sz="2600" dirty="0"/>
              <a:t>Users can browse by street address or landlord traits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JavaScript framework front-end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Spring Java framework back-end REST API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for database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 testing with JUnit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Image result for spring boot">
            <a:extLst>
              <a:ext uri="{FF2B5EF4-FFF2-40B4-BE49-F238E27FC236}">
                <a16:creationId xmlns:a16="http://schemas.microsoft.com/office/drawing/2014/main" id="{73A506B8-4F05-47D9-8CD9-C15B49DF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95" y="3309759"/>
            <a:ext cx="2554029" cy="1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EACT framework">
            <a:extLst>
              <a:ext uri="{FF2B5EF4-FFF2-40B4-BE49-F238E27FC236}">
                <a16:creationId xmlns:a16="http://schemas.microsoft.com/office/drawing/2014/main" id="{09FF42A1-A177-4013-866B-8F6E72B1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22" y="2589124"/>
            <a:ext cx="1538177" cy="5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Unit">
            <a:extLst>
              <a:ext uri="{FF2B5EF4-FFF2-40B4-BE49-F238E27FC236}">
                <a16:creationId xmlns:a16="http://schemas.microsoft.com/office/drawing/2014/main" id="{3637CA8F-AE5C-455E-9D96-D315D8C7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3" y="4257921"/>
            <a:ext cx="1742189" cy="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postgres logo transparent">
            <a:extLst>
              <a:ext uri="{FF2B5EF4-FFF2-40B4-BE49-F238E27FC236}">
                <a16:creationId xmlns:a16="http://schemas.microsoft.com/office/drawing/2014/main" id="{6B17A3DC-B8F6-4334-8F27-A4C5B028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71" y="2151670"/>
            <a:ext cx="1297234" cy="1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650804" cy="3619500"/>
          </a:xfrm>
        </p:spPr>
        <p:txBody>
          <a:bodyPr>
            <a:normAutofit/>
          </a:bodyPr>
          <a:lstStyle/>
          <a:p>
            <a:r>
              <a:rPr lang="en-US" b="1" dirty="0"/>
              <a:t>Empower</a:t>
            </a:r>
            <a:r>
              <a:rPr lang="en-US" dirty="0"/>
              <a:t> Students with knowledge about their college town slumlords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Incentivize</a:t>
            </a:r>
            <a:r>
              <a:rPr lang="en-US" dirty="0"/>
              <a:t> Landlords to improve their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Centralize</a:t>
            </a:r>
            <a:r>
              <a:rPr lang="en-US" dirty="0"/>
              <a:t> Resource for Landlord/Tenant Law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E0D-F61F-45D3-98C5-55C89EC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3720-59FC-49FB-A957-9E20D80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non-specific forums &amp; online blogs.</a:t>
            </a:r>
          </a:p>
          <a:p>
            <a:endParaRPr lang="en-US" dirty="0"/>
          </a:p>
          <a:p>
            <a:r>
              <a:rPr lang="en-US" dirty="0"/>
              <a:t>Find more trustworthy information all in one place.</a:t>
            </a:r>
          </a:p>
          <a:p>
            <a:endParaRPr lang="en-US" dirty="0"/>
          </a:p>
          <a:p>
            <a:r>
              <a:rPr lang="en-US" dirty="0"/>
              <a:t>Pass on your knowledge and know you’ll be heard.</a:t>
            </a:r>
          </a:p>
          <a:p>
            <a:endParaRPr lang="en-US" dirty="0"/>
          </a:p>
          <a:p>
            <a:r>
              <a:rPr lang="en-US" dirty="0"/>
              <a:t>Take back control of your living conditions!</a:t>
            </a:r>
          </a:p>
        </p:txBody>
      </p:sp>
      <p:pic>
        <p:nvPicPr>
          <p:cNvPr id="2050" name="Picture 2" descr="Image result for speak up clipart">
            <a:extLst>
              <a:ext uri="{FF2B5EF4-FFF2-40B4-BE49-F238E27FC236}">
                <a16:creationId xmlns:a16="http://schemas.microsoft.com/office/drawing/2014/main" id="{282374A3-63CD-4D72-ABD2-4B9F1A94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13" y="2736492"/>
            <a:ext cx="2768342" cy="25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1C7C-C9E8-4CD5-984F-248E0B6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BF9-7BF1-4F4C-9B38-794B49CB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 </a:t>
            </a:r>
          </a:p>
          <a:p>
            <a:pPr lvl="1"/>
            <a:r>
              <a:rPr lang="en-US" dirty="0"/>
              <a:t>Project setup &amp; Database creation</a:t>
            </a:r>
          </a:p>
          <a:p>
            <a:r>
              <a:rPr lang="en-US" dirty="0"/>
              <a:t>Sprint 2:</a:t>
            </a:r>
          </a:p>
          <a:p>
            <a:pPr lvl="1"/>
            <a:r>
              <a:rPr lang="en-US" dirty="0"/>
              <a:t>Front-end graphical user interface developed</a:t>
            </a:r>
          </a:p>
          <a:p>
            <a:r>
              <a:rPr lang="en-US" dirty="0"/>
              <a:t>Sprint 3:</a:t>
            </a:r>
          </a:p>
          <a:p>
            <a:pPr lvl="1"/>
            <a:r>
              <a:rPr lang="en-US" dirty="0"/>
              <a:t>Middleware API created</a:t>
            </a:r>
          </a:p>
          <a:p>
            <a:r>
              <a:rPr lang="en-US" dirty="0"/>
              <a:t>Sprint 4:</a:t>
            </a:r>
          </a:p>
          <a:p>
            <a:pPr lvl="1"/>
            <a:r>
              <a:rPr lang="en-US" dirty="0"/>
              <a:t>Previous development integration &amp; QA/Testing</a:t>
            </a:r>
          </a:p>
        </p:txBody>
      </p:sp>
      <p:pic>
        <p:nvPicPr>
          <p:cNvPr id="1026" name="Picture 2" descr="Image result for clipart checkboxes">
            <a:extLst>
              <a:ext uri="{FF2B5EF4-FFF2-40B4-BE49-F238E27FC236}">
                <a16:creationId xmlns:a16="http://schemas.microsoft.com/office/drawing/2014/main" id="{98C41F0C-9500-498F-AD70-91E0078F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46" y="2529794"/>
            <a:ext cx="3098948" cy="27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5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0739" y="3916646"/>
            <a:ext cx="2528513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0" spc="0" dirty="0">
                <a:solidFill>
                  <a:schemeClr val="tx1"/>
                </a:solidFill>
                <a:latin typeface="Cooper Black" panose="0208090404030B020404" pitchFamily="18" charset="0"/>
              </a:rPr>
              <a:t>Empower, Incentivize, and Centralize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13" y="2286000"/>
            <a:ext cx="4757766" cy="1237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Built Titling Sb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</TotalTime>
  <Words>164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Built Titling Sb</vt:lpstr>
      <vt:lpstr>Cooper Black</vt:lpstr>
      <vt:lpstr>Gill Sans MT</vt:lpstr>
      <vt:lpstr>Badge</vt:lpstr>
      <vt:lpstr>PowerPoint Presentation</vt:lpstr>
      <vt:lpstr>PowerPoint Presentation</vt:lpstr>
      <vt:lpstr>Technology Stack</vt:lpstr>
      <vt:lpstr>Mission Statement</vt:lpstr>
      <vt:lpstr>Research Made Easy</vt:lpstr>
      <vt:lpstr>Project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Held</dc:creator>
  <cp:lastModifiedBy>Ryan Gabrin</cp:lastModifiedBy>
  <cp:revision>32</cp:revision>
  <dcterms:created xsi:type="dcterms:W3CDTF">2019-06-10T11:44:13Z</dcterms:created>
  <dcterms:modified xsi:type="dcterms:W3CDTF">2019-07-30T01:17:38Z</dcterms:modified>
</cp:coreProperties>
</file>