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71" r:id="rId5"/>
    <p:sldId id="269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41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7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37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7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551292"/>
            <a:ext cx="10318416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Matt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Ryan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JP Held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88740"/>
            <a:ext cx="10905066" cy="28353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2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D234D2-759E-49D2-B0CA-35CC7229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6" y="381000"/>
            <a:ext cx="5580068" cy="14524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6E6B-94B1-495B-90AD-818255EE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1" y="2229634"/>
            <a:ext cx="7510278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A Brief Re-introduction:</a:t>
            </a:r>
          </a:p>
          <a:p>
            <a:r>
              <a:rPr lang="en-US" sz="2600" dirty="0"/>
              <a:t>Online Anonymous Rating Service for Students</a:t>
            </a:r>
          </a:p>
          <a:p>
            <a:r>
              <a:rPr lang="en-US" sz="2600" dirty="0"/>
              <a:t>Real Reviews from previous tenants about landlords</a:t>
            </a:r>
          </a:p>
          <a:p>
            <a:r>
              <a:rPr lang="en-US" sz="2600" dirty="0"/>
              <a:t>House Upkeep, Friendliness, Reliability</a:t>
            </a:r>
          </a:p>
          <a:p>
            <a:pPr lvl="1"/>
            <a:r>
              <a:rPr lang="en-US" sz="2600" dirty="0"/>
              <a:t>Security Deposit Returns &amp; Stinginess</a:t>
            </a:r>
          </a:p>
          <a:p>
            <a:r>
              <a:rPr lang="en-US" sz="2600" dirty="0"/>
              <a:t>Users can browse by street address or landlord traits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JavaScript framework front-end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Spring Java framework back-end REST API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for database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Unit testing with JUnit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3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5650804" cy="3619500"/>
          </a:xfrm>
        </p:spPr>
        <p:txBody>
          <a:bodyPr>
            <a:normAutofit/>
          </a:bodyPr>
          <a:lstStyle/>
          <a:p>
            <a:r>
              <a:rPr lang="en-US" b="1" dirty="0"/>
              <a:t>Empower</a:t>
            </a:r>
            <a:r>
              <a:rPr lang="en-US" dirty="0"/>
              <a:t> Students with knowledge about their college town slumlords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Incentivize</a:t>
            </a:r>
            <a:r>
              <a:rPr lang="en-US" dirty="0"/>
              <a:t> Landlords to improve their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Centralize</a:t>
            </a:r>
            <a:r>
              <a:rPr lang="en-US" dirty="0"/>
              <a:t> Resource for Landlord/Tenant Law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E0D-F61F-45D3-98C5-55C89EC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Made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3720-59FC-49FB-A957-9E20D804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non-specific forums &amp; online blogs.</a:t>
            </a:r>
          </a:p>
          <a:p>
            <a:endParaRPr lang="en-US" dirty="0"/>
          </a:p>
          <a:p>
            <a:r>
              <a:rPr lang="en-US" dirty="0"/>
              <a:t>Find more trustworthy information all in one place.</a:t>
            </a:r>
          </a:p>
          <a:p>
            <a:endParaRPr lang="en-US" dirty="0"/>
          </a:p>
          <a:p>
            <a:r>
              <a:rPr lang="en-US" dirty="0"/>
              <a:t>Pass on your knowledge and know you’ll be heard.</a:t>
            </a:r>
          </a:p>
          <a:p>
            <a:endParaRPr lang="en-US" dirty="0"/>
          </a:p>
          <a:p>
            <a:r>
              <a:rPr lang="en-US" dirty="0"/>
              <a:t>Take back control of your living conditions!</a:t>
            </a:r>
          </a:p>
        </p:txBody>
      </p:sp>
    </p:spTree>
    <p:extLst>
      <p:ext uri="{BB962C8B-B14F-4D97-AF65-F5344CB8AC3E}">
        <p14:creationId xmlns:p14="http://schemas.microsoft.com/office/powerpoint/2010/main" val="469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0739" y="3916646"/>
            <a:ext cx="2528513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0" spc="0" dirty="0">
                <a:solidFill>
                  <a:schemeClr val="tx1"/>
                </a:solidFill>
                <a:latin typeface="Cooper Black" panose="0208090404030B020404" pitchFamily="18" charset="0"/>
              </a:rPr>
              <a:t>Empower, Incentivize, and Centralize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13" y="2286000"/>
            <a:ext cx="4757766" cy="1237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Built Titling Sb"/>
        <a:ea typeface=""/>
        <a:cs typeface=""/>
      </a:majorFont>
      <a:minorFont>
        <a:latin typeface="Gill Sans M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</TotalTime>
  <Words>130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Built Titling Sb</vt:lpstr>
      <vt:lpstr>Cooper Black</vt:lpstr>
      <vt:lpstr>Gill Sans MT</vt:lpstr>
      <vt:lpstr>Badge</vt:lpstr>
      <vt:lpstr>PowerPoint Presentation</vt:lpstr>
      <vt:lpstr>PowerPoint Presentation</vt:lpstr>
      <vt:lpstr>Technology Stack</vt:lpstr>
      <vt:lpstr>Mission Statement</vt:lpstr>
      <vt:lpstr>Research Made Easy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Held</dc:creator>
  <cp:lastModifiedBy>Ryan Gabrin</cp:lastModifiedBy>
  <cp:revision>29</cp:revision>
  <dcterms:created xsi:type="dcterms:W3CDTF">2019-06-10T11:44:13Z</dcterms:created>
  <dcterms:modified xsi:type="dcterms:W3CDTF">2019-07-28T17:49:10Z</dcterms:modified>
</cp:coreProperties>
</file>