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71" r:id="rId5"/>
    <p:sldId id="275" r:id="rId6"/>
    <p:sldId id="269" r:id="rId7"/>
    <p:sldId id="273" r:id="rId8"/>
    <p:sldId id="274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24B01-D7CF-4131-AF57-FF1E362A4B26}" v="107" dt="2019-07-31T16:46:04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Gabrin" userId="686dd4d528919795" providerId="LiveId" clId="{29A24B01-D7CF-4131-AF57-FF1E362A4B26}"/>
    <pc:docChg chg="undo custSel addSld modSld">
      <pc:chgData name="Matt Gabrin" userId="686dd4d528919795" providerId="LiveId" clId="{29A24B01-D7CF-4131-AF57-FF1E362A4B26}" dt="2019-07-31T16:46:20.197" v="316" actId="20577"/>
      <pc:docMkLst>
        <pc:docMk/>
      </pc:docMkLst>
      <pc:sldChg chg="modSp modAnim">
        <pc:chgData name="Matt Gabrin" userId="686dd4d528919795" providerId="LiveId" clId="{29A24B01-D7CF-4131-AF57-FF1E362A4B26}" dt="2019-07-31T16:36:02.381" v="89" actId="20577"/>
        <pc:sldMkLst>
          <pc:docMk/>
          <pc:sldMk cId="2770911967" sldId="258"/>
        </pc:sldMkLst>
        <pc:spChg chg="mod">
          <ac:chgData name="Matt Gabrin" userId="686dd4d528919795" providerId="LiveId" clId="{29A24B01-D7CF-4131-AF57-FF1E362A4B26}" dt="2019-07-31T16:36:02.381" v="89" actId="20577"/>
          <ac:spMkLst>
            <pc:docMk/>
            <pc:sldMk cId="2770911967" sldId="258"/>
            <ac:spMk id="3" creationId="{98E86E6B-94B1-495B-90AD-818255EE2D37}"/>
          </ac:spMkLst>
        </pc:spChg>
      </pc:sldChg>
      <pc:sldChg chg="addSp modSp">
        <pc:chgData name="Matt Gabrin" userId="686dd4d528919795" providerId="LiveId" clId="{29A24B01-D7CF-4131-AF57-FF1E362A4B26}" dt="2019-07-31T16:46:04.471" v="312" actId="1076"/>
        <pc:sldMkLst>
          <pc:docMk/>
          <pc:sldMk cId="46943841" sldId="269"/>
        </pc:sldMkLst>
        <pc:picChg chg="add">
          <ac:chgData name="Matt Gabrin" userId="686dd4d528919795" providerId="LiveId" clId="{29A24B01-D7CF-4131-AF57-FF1E362A4B26}" dt="2019-07-31T16:46:02.031" v="311"/>
          <ac:picMkLst>
            <pc:docMk/>
            <pc:sldMk cId="46943841" sldId="269"/>
            <ac:picMk id="5" creationId="{DF47BB68-AFAE-44D1-B6ED-9B6F973F2520}"/>
          </ac:picMkLst>
        </pc:picChg>
        <pc:picChg chg="mod">
          <ac:chgData name="Matt Gabrin" userId="686dd4d528919795" providerId="LiveId" clId="{29A24B01-D7CF-4131-AF57-FF1E362A4B26}" dt="2019-07-31T16:46:04.471" v="312" actId="1076"/>
          <ac:picMkLst>
            <pc:docMk/>
            <pc:sldMk cId="46943841" sldId="269"/>
            <ac:picMk id="2050" creationId="{282374A3-63CD-4D72-ABD2-4B9F1A944E5D}"/>
          </ac:picMkLst>
        </pc:picChg>
      </pc:sldChg>
      <pc:sldChg chg="addSp modSp">
        <pc:chgData name="Matt Gabrin" userId="686dd4d528919795" providerId="LiveId" clId="{29A24B01-D7CF-4131-AF57-FF1E362A4B26}" dt="2019-07-31T16:45:58.278" v="309" actId="1076"/>
        <pc:sldMkLst>
          <pc:docMk/>
          <pc:sldMk cId="1946155254" sldId="273"/>
        </pc:sldMkLst>
        <pc:picChg chg="add">
          <ac:chgData name="Matt Gabrin" userId="686dd4d528919795" providerId="LiveId" clId="{29A24B01-D7CF-4131-AF57-FF1E362A4B26}" dt="2019-07-31T16:45:54.275" v="307"/>
          <ac:picMkLst>
            <pc:docMk/>
            <pc:sldMk cId="1946155254" sldId="273"/>
            <ac:picMk id="5" creationId="{53C5CEE3-0633-47B2-834D-526F4970743A}"/>
          </ac:picMkLst>
        </pc:picChg>
        <pc:picChg chg="mod">
          <ac:chgData name="Matt Gabrin" userId="686dd4d528919795" providerId="LiveId" clId="{29A24B01-D7CF-4131-AF57-FF1E362A4B26}" dt="2019-07-31T16:45:58.278" v="309" actId="1076"/>
          <ac:picMkLst>
            <pc:docMk/>
            <pc:sldMk cId="1946155254" sldId="273"/>
            <ac:picMk id="1026" creationId="{98C41F0C-9500-498F-AD70-91E0078F0C09}"/>
          </ac:picMkLst>
        </pc:picChg>
      </pc:sldChg>
      <pc:sldChg chg="addSp modSp add">
        <pc:chgData name="Matt Gabrin" userId="686dd4d528919795" providerId="LiveId" clId="{29A24B01-D7CF-4131-AF57-FF1E362A4B26}" dt="2019-07-31T16:46:20.197" v="316" actId="20577"/>
        <pc:sldMkLst>
          <pc:docMk/>
          <pc:sldMk cId="1015099582" sldId="274"/>
        </pc:sldMkLst>
        <pc:spChg chg="mod">
          <ac:chgData name="Matt Gabrin" userId="686dd4d528919795" providerId="LiveId" clId="{29A24B01-D7CF-4131-AF57-FF1E362A4B26}" dt="2019-07-31T16:38:10.209" v="108" actId="20577"/>
          <ac:spMkLst>
            <pc:docMk/>
            <pc:sldMk cId="1015099582" sldId="274"/>
            <ac:spMk id="2" creationId="{73796899-DAB3-494A-98EE-6D8675752523}"/>
          </ac:spMkLst>
        </pc:spChg>
        <pc:spChg chg="mod">
          <ac:chgData name="Matt Gabrin" userId="686dd4d528919795" providerId="LiveId" clId="{29A24B01-D7CF-4131-AF57-FF1E362A4B26}" dt="2019-07-31T16:45:25.961" v="304" actId="403"/>
          <ac:spMkLst>
            <pc:docMk/>
            <pc:sldMk cId="1015099582" sldId="274"/>
            <ac:spMk id="3" creationId="{1F5FCD82-D14D-4E3B-95CB-BAC77912A17A}"/>
          </ac:spMkLst>
        </pc:spChg>
        <pc:spChg chg="add mod">
          <ac:chgData name="Matt Gabrin" userId="686dd4d528919795" providerId="LiveId" clId="{29A24B01-D7CF-4131-AF57-FF1E362A4B26}" dt="2019-07-31T16:45:33.520" v="305" actId="403"/>
          <ac:spMkLst>
            <pc:docMk/>
            <pc:sldMk cId="1015099582" sldId="274"/>
            <ac:spMk id="4" creationId="{A304C36F-F012-40B4-9077-E7C13CF63058}"/>
          </ac:spMkLst>
        </pc:spChg>
        <pc:spChg chg="add mod">
          <ac:chgData name="Matt Gabrin" userId="686dd4d528919795" providerId="LiveId" clId="{29A24B01-D7CF-4131-AF57-FF1E362A4B26}" dt="2019-07-31T16:46:20.197" v="316" actId="20577"/>
          <ac:spMkLst>
            <pc:docMk/>
            <pc:sldMk cId="1015099582" sldId="274"/>
            <ac:spMk id="5" creationId="{6E45F526-CECD-42FD-B5E1-969D6F973932}"/>
          </ac:spMkLst>
        </pc:spChg>
        <pc:spChg chg="add mod">
          <ac:chgData name="Matt Gabrin" userId="686dd4d528919795" providerId="LiveId" clId="{29A24B01-D7CF-4131-AF57-FF1E362A4B26}" dt="2019-07-31T16:44:06.913" v="297" actId="1076"/>
          <ac:spMkLst>
            <pc:docMk/>
            <pc:sldMk cId="1015099582" sldId="274"/>
            <ac:spMk id="6" creationId="{63CEAFBF-DB44-43DD-A599-6546C19B5A4B}"/>
          </ac:spMkLst>
        </pc:spChg>
        <pc:picChg chg="add">
          <ac:chgData name="Matt Gabrin" userId="686dd4d528919795" providerId="LiveId" clId="{29A24B01-D7CF-4131-AF57-FF1E362A4B26}" dt="2019-07-31T16:45:46.093" v="306"/>
          <ac:picMkLst>
            <pc:docMk/>
            <pc:sldMk cId="1015099582" sldId="274"/>
            <ac:picMk id="7" creationId="{8DA6CBDE-19A4-4A41-9D43-6E14B3ED01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28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1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7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416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1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97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373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87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C9E61AD-996E-48FB-B16E-C68A8A74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24" y="5551292"/>
            <a:ext cx="10318416" cy="1306708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spc="0" dirty="0">
                <a:solidFill>
                  <a:srgbClr val="FFFFFF"/>
                </a:solidFill>
                <a:latin typeface="Built Titling Sb" panose="020B0706030202080204" pitchFamily="34" charset="0"/>
              </a:rPr>
              <a:t>Matt </a:t>
            </a:r>
            <a:r>
              <a:rPr lang="en-US" b="0" spc="0" dirty="0" err="1">
                <a:solidFill>
                  <a:srgbClr val="FFFFFF"/>
                </a:solidFill>
                <a:latin typeface="Built Titling Sb" panose="020B0706030202080204" pitchFamily="34" charset="0"/>
              </a:rPr>
              <a:t>Gabrin</a:t>
            </a:r>
            <a:endParaRPr lang="en-US" b="0" spc="0" dirty="0">
              <a:solidFill>
                <a:srgbClr val="FFFFFF"/>
              </a:solidFill>
              <a:latin typeface="Built Titling Sb" panose="020B0706030202080204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spc="0" dirty="0">
                <a:solidFill>
                  <a:srgbClr val="FFFFFF"/>
                </a:solidFill>
                <a:latin typeface="Built Titling Sb" panose="020B0706030202080204" pitchFamily="34" charset="0"/>
              </a:rPr>
              <a:t>Ryan </a:t>
            </a:r>
            <a:r>
              <a:rPr lang="en-US" b="0" spc="0" dirty="0" err="1">
                <a:solidFill>
                  <a:srgbClr val="FFFFFF"/>
                </a:solidFill>
                <a:latin typeface="Built Titling Sb" panose="020B0706030202080204" pitchFamily="34" charset="0"/>
              </a:rPr>
              <a:t>Gabrin</a:t>
            </a:r>
            <a:endParaRPr lang="en-US" b="0" spc="0" dirty="0">
              <a:solidFill>
                <a:srgbClr val="FFFFFF"/>
              </a:solidFill>
              <a:latin typeface="Built Titling Sb" panose="020B0706030202080204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spc="0" dirty="0">
                <a:solidFill>
                  <a:srgbClr val="FFFFFF"/>
                </a:solidFill>
                <a:latin typeface="Built Titling Sb" panose="020B0706030202080204" pitchFamily="34" charset="0"/>
              </a:rPr>
              <a:t>JP Held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0E83242-D249-45F2-9F51-45DAF17C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88740"/>
            <a:ext cx="10905066" cy="28353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28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4D234D2-759E-49D2-B0CA-35CC7229B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66" y="381000"/>
            <a:ext cx="5580068" cy="14524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6E6B-94B1-495B-90AD-818255EE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861" y="2229634"/>
            <a:ext cx="7510278" cy="3593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A Brief Re-introduction:</a:t>
            </a:r>
          </a:p>
          <a:p>
            <a:r>
              <a:rPr lang="en-US" sz="2600" dirty="0"/>
              <a:t>Online Anonymous Landlord Rating Service for Tenants</a:t>
            </a:r>
          </a:p>
          <a:p>
            <a:r>
              <a:rPr lang="en-US" sz="2600" dirty="0"/>
              <a:t>Real Reviews from previous tenants about landlords</a:t>
            </a:r>
          </a:p>
          <a:p>
            <a:r>
              <a:rPr lang="en-US" sz="2600" dirty="0"/>
              <a:t>House Upkeep, Friendliness, Reliability</a:t>
            </a:r>
          </a:p>
          <a:p>
            <a:pPr lvl="1"/>
            <a:r>
              <a:rPr lang="en-US" sz="2600" dirty="0"/>
              <a:t>Would rent again?</a:t>
            </a:r>
          </a:p>
          <a:p>
            <a:r>
              <a:rPr lang="en-US" sz="2600" dirty="0"/>
              <a:t>Reviews are made for landlords and properties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1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EE67D-E1CE-407C-81D2-ACE8D503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4436B-A5EB-49E2-8D15-E51D9E3A81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JavaScript framework front-end</a:t>
            </a:r>
          </a:p>
          <a:p>
            <a:r>
              <a:rPr lang="en-US" dirty="0"/>
              <a:t>Spring Java framework back-end REST API</a:t>
            </a:r>
          </a:p>
          <a:p>
            <a:r>
              <a:rPr lang="en-US" dirty="0"/>
              <a:t>PostgreSQL for database management</a:t>
            </a:r>
          </a:p>
          <a:p>
            <a:r>
              <a:rPr lang="en-US" dirty="0"/>
              <a:t>Unit testing with JUnit/Selenium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Architecture: MVC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96754B-9A14-4411-8A99-BF0693654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76" name="Picture 4" descr="Image result for spring boot">
            <a:extLst>
              <a:ext uri="{FF2B5EF4-FFF2-40B4-BE49-F238E27FC236}">
                <a16:creationId xmlns:a16="http://schemas.microsoft.com/office/drawing/2014/main" id="{73A506B8-4F05-47D9-8CD9-C15B49DF4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395" y="3387676"/>
            <a:ext cx="2554029" cy="10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EACT framework">
            <a:extLst>
              <a:ext uri="{FF2B5EF4-FFF2-40B4-BE49-F238E27FC236}">
                <a16:creationId xmlns:a16="http://schemas.microsoft.com/office/drawing/2014/main" id="{09FF42A1-A177-4013-866B-8F6E72B1C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322" y="2589124"/>
            <a:ext cx="1538177" cy="51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JUnit">
            <a:extLst>
              <a:ext uri="{FF2B5EF4-FFF2-40B4-BE49-F238E27FC236}">
                <a16:creationId xmlns:a16="http://schemas.microsoft.com/office/drawing/2014/main" id="{3637CA8F-AE5C-455E-9D96-D315D8C70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93" y="4257921"/>
            <a:ext cx="1742189" cy="5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postgres logo transparent">
            <a:extLst>
              <a:ext uri="{FF2B5EF4-FFF2-40B4-BE49-F238E27FC236}">
                <a16:creationId xmlns:a16="http://schemas.microsoft.com/office/drawing/2014/main" id="{6B17A3DC-B8F6-4334-8F27-A4C5B028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93" y="2380315"/>
            <a:ext cx="1297234" cy="144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7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EE67D-E1CE-407C-81D2-ACE8D503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4436B-A5EB-49E2-8D15-E51D9E3A8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5650804" cy="3619500"/>
          </a:xfrm>
        </p:spPr>
        <p:txBody>
          <a:bodyPr>
            <a:normAutofit/>
          </a:bodyPr>
          <a:lstStyle/>
          <a:p>
            <a:r>
              <a:rPr lang="en-US" b="1" dirty="0"/>
              <a:t>Empower</a:t>
            </a:r>
            <a:r>
              <a:rPr lang="en-US" dirty="0"/>
              <a:t> Students with knowledge about their college town slumlords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Incentivize</a:t>
            </a:r>
            <a:r>
              <a:rPr lang="en-US" dirty="0"/>
              <a:t> Landlords to improve their service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Centralize</a:t>
            </a:r>
            <a:r>
              <a:rPr lang="en-US" dirty="0"/>
              <a:t> Resources for Landlord/Tenant Law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96754B-9A14-4411-8A99-BF0693654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4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3EAE-706C-4B44-8C2C-AA4352FCC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193F8-40D3-4F92-AD22-CBD711448E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5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FE0D-F61F-45D3-98C5-55C89ECD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Made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3720-59FC-49FB-A957-9E20D8049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non-specific forums &amp; online blogs.</a:t>
            </a:r>
          </a:p>
          <a:p>
            <a:endParaRPr lang="en-US" dirty="0"/>
          </a:p>
          <a:p>
            <a:r>
              <a:rPr lang="en-US" dirty="0"/>
              <a:t>Find more trustworthy information all in one place.</a:t>
            </a:r>
          </a:p>
          <a:p>
            <a:endParaRPr lang="en-US" dirty="0"/>
          </a:p>
          <a:p>
            <a:r>
              <a:rPr lang="en-US" dirty="0"/>
              <a:t>Pass on your knowledge and know you’ll be heard.</a:t>
            </a:r>
          </a:p>
          <a:p>
            <a:endParaRPr lang="en-US" dirty="0"/>
          </a:p>
          <a:p>
            <a:r>
              <a:rPr lang="en-US" dirty="0"/>
              <a:t>Take back control of your living conditions!</a:t>
            </a:r>
          </a:p>
        </p:txBody>
      </p:sp>
      <p:pic>
        <p:nvPicPr>
          <p:cNvPr id="2050" name="Picture 2" descr="Image result for speak up clipart">
            <a:extLst>
              <a:ext uri="{FF2B5EF4-FFF2-40B4-BE49-F238E27FC236}">
                <a16:creationId xmlns:a16="http://schemas.microsoft.com/office/drawing/2014/main" id="{282374A3-63CD-4D72-ABD2-4B9F1A944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404" y="1802893"/>
            <a:ext cx="2768342" cy="25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F47BB68-AFAE-44D1-B6ED-9B6F973F2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94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1C7C-C9E8-4CD5-984F-248E0B67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EBF9-7BF1-4F4C-9B38-794B49CB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1: </a:t>
            </a:r>
          </a:p>
          <a:p>
            <a:pPr lvl="1"/>
            <a:r>
              <a:rPr lang="en-US" dirty="0"/>
              <a:t>Project setup &amp; Database creation</a:t>
            </a:r>
          </a:p>
          <a:p>
            <a:r>
              <a:rPr lang="en-US" dirty="0"/>
              <a:t>Sprint 2:</a:t>
            </a:r>
          </a:p>
          <a:p>
            <a:pPr lvl="1"/>
            <a:r>
              <a:rPr lang="en-US" dirty="0"/>
              <a:t>Front-end graphical user interface developed</a:t>
            </a:r>
          </a:p>
          <a:p>
            <a:r>
              <a:rPr lang="en-US" dirty="0"/>
              <a:t>Sprint 3:</a:t>
            </a:r>
          </a:p>
          <a:p>
            <a:pPr lvl="1"/>
            <a:r>
              <a:rPr lang="en-US" dirty="0"/>
              <a:t>Middleware API created</a:t>
            </a:r>
          </a:p>
          <a:p>
            <a:r>
              <a:rPr lang="en-US" dirty="0"/>
              <a:t>Sprint 4:</a:t>
            </a:r>
          </a:p>
          <a:p>
            <a:pPr lvl="1"/>
            <a:r>
              <a:rPr lang="en-US" dirty="0"/>
              <a:t>Previous development integration &amp; QA/Testing</a:t>
            </a:r>
          </a:p>
        </p:txBody>
      </p:sp>
      <p:pic>
        <p:nvPicPr>
          <p:cNvPr id="1026" name="Picture 2" descr="Image result for clipart checkboxes">
            <a:extLst>
              <a:ext uri="{FF2B5EF4-FFF2-40B4-BE49-F238E27FC236}">
                <a16:creationId xmlns:a16="http://schemas.microsoft.com/office/drawing/2014/main" id="{98C41F0C-9500-498F-AD70-91E0078F0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221" y="1531171"/>
            <a:ext cx="3098948" cy="272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53C5CEE3-0633-47B2-834D-526F49707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15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6899-DAB3-494A-98EE-6D867575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CD82-D14D-4E3B-95CB-BAC77912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101" y="3055381"/>
            <a:ext cx="3126094" cy="121640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Integration challenges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Trello organization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4C36F-F012-40B4-9077-E7C13CF63058}"/>
              </a:ext>
            </a:extLst>
          </p:cNvPr>
          <p:cNvSpPr txBox="1"/>
          <p:nvPr/>
        </p:nvSpPr>
        <p:spPr>
          <a:xfrm>
            <a:off x="1485368" y="3055381"/>
            <a:ext cx="3974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Familiar technology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 at our own 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Full product design freedom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5F526-CECD-42FD-B5E1-969D6F973932}"/>
              </a:ext>
            </a:extLst>
          </p:cNvPr>
          <p:cNvSpPr txBox="1"/>
          <p:nvPr/>
        </p:nvSpPr>
        <p:spPr>
          <a:xfrm>
            <a:off x="8016475" y="2593714"/>
            <a:ext cx="118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Failures</a:t>
            </a:r>
            <a:endParaRPr lang="en-US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AFBF-DB44-43DD-A599-6546C19B5A4B}"/>
              </a:ext>
            </a:extLst>
          </p:cNvPr>
          <p:cNvSpPr txBox="1"/>
          <p:nvPr/>
        </p:nvSpPr>
        <p:spPr>
          <a:xfrm flipH="1">
            <a:off x="2760113" y="2593715"/>
            <a:ext cx="142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Successes</a:t>
            </a:r>
            <a:endParaRPr lang="en-US" u="sng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DA6CBDE-19A4-4A41-9D43-6E14B3ED0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09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C9E61AD-996E-48FB-B16E-C68A8A74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0739" y="3916646"/>
            <a:ext cx="2528513" cy="1306708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0" spc="0" dirty="0">
                <a:solidFill>
                  <a:schemeClr val="tx1"/>
                </a:solidFill>
                <a:latin typeface="Cooper Black" panose="0208090404030B020404" pitchFamily="18" charset="0"/>
              </a:rPr>
              <a:t>Empower, Incentivize, and Centralize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0E83242-D249-45F2-9F51-45DAF17C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13" y="2286000"/>
            <a:ext cx="4757766" cy="12370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27325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">
      <a:majorFont>
        <a:latin typeface="Built Titling Sb"/>
        <a:ea typeface=""/>
        <a:cs typeface=""/>
      </a:majorFont>
      <a:minorFont>
        <a:latin typeface="Gill Sans MT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3170</TotalTime>
  <Words>185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Built Titling Sb</vt:lpstr>
      <vt:lpstr>Cooper Black</vt:lpstr>
      <vt:lpstr>Gill Sans MT</vt:lpstr>
      <vt:lpstr>Badge</vt:lpstr>
      <vt:lpstr>PowerPoint Presentation</vt:lpstr>
      <vt:lpstr>PowerPoint Presentation</vt:lpstr>
      <vt:lpstr>Technology Stack</vt:lpstr>
      <vt:lpstr>Mission Statement</vt:lpstr>
      <vt:lpstr>Demo</vt:lpstr>
      <vt:lpstr>Research Made Easy</vt:lpstr>
      <vt:lpstr>Project Reflection</vt:lpstr>
      <vt:lpstr>Project reflection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Held</dc:creator>
  <cp:lastModifiedBy>JP Held</cp:lastModifiedBy>
  <cp:revision>42</cp:revision>
  <dcterms:created xsi:type="dcterms:W3CDTF">2019-06-10T11:44:13Z</dcterms:created>
  <dcterms:modified xsi:type="dcterms:W3CDTF">2019-07-31T20:31:02Z</dcterms:modified>
</cp:coreProperties>
</file>