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617"/>
  </p:normalViewPr>
  <p:slideViewPr>
    <p:cSldViewPr snapToGrid="0" snapToObjects="1">
      <p:cViewPr varScale="1">
        <p:scale>
          <a:sx n="102" d="100"/>
          <a:sy n="102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image" Target="../media/image1.jpg"/><Relationship Id="rId2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image" Target="../media/image1.jpg"/><Relationship Id="rId2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1E7FA-D446-47A8-BFB8-ECF256775FD2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0D37523-FAB6-4601-9128-03F6ED8A155C}">
      <dgm:prSet phldrT="[Text]"/>
      <dgm:spPr>
        <a:xfrm>
          <a:off x="1392766" y="3659479"/>
          <a:ext cx="1378245" cy="369611"/>
        </a:xfrm>
        <a:prstGeom prst="round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"/>
              <a:cs typeface=""/>
            </a:rPr>
            <a:t>Peripherals</a:t>
          </a:r>
          <a:endParaRPr lang="en-US" dirty="0">
            <a:solidFill>
              <a:sysClr val="window" lastClr="FFFFFF"/>
            </a:solidFill>
            <a:latin typeface="Calibri"/>
            <a:ea typeface=""/>
            <a:cs typeface=""/>
          </a:endParaRPr>
        </a:p>
      </dgm:t>
    </dgm:pt>
    <dgm:pt modelId="{BC5F35A8-CBDF-4382-A660-B5E4499F0D51}" type="parTrans" cxnId="{6F5A9C37-265B-4008-B358-6ED6DE1B5C0E}">
      <dgm:prSet/>
      <dgm:spPr/>
      <dgm:t>
        <a:bodyPr/>
        <a:lstStyle/>
        <a:p>
          <a:endParaRPr lang="en-US"/>
        </a:p>
      </dgm:t>
    </dgm:pt>
    <dgm:pt modelId="{F8F7274C-9F04-4862-83D3-D712BB56B8D1}" type="sibTrans" cxnId="{6F5A9C37-265B-4008-B358-6ED6DE1B5C0E}">
      <dgm:prSet/>
      <dgm:spPr>
        <a:xfrm>
          <a:off x="1010516" y="3297360"/>
          <a:ext cx="639244" cy="63894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7D5E66E8-A7E0-4C8B-9CF9-87582CB39F98}">
      <dgm:prSet phldrT="[Text]"/>
      <dgm:spPr>
        <a:xfrm>
          <a:off x="2603708" y="3222631"/>
          <a:ext cx="1378245" cy="369611"/>
        </a:xfrm>
        <a:prstGeom prst="round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"/>
              <a:cs typeface=""/>
            </a:rPr>
            <a:t>MCU</a:t>
          </a:r>
          <a:endParaRPr lang="en-US" dirty="0">
            <a:solidFill>
              <a:sysClr val="window" lastClr="FFFFFF"/>
            </a:solidFill>
            <a:latin typeface="Calibri"/>
            <a:ea typeface=""/>
            <a:cs typeface=""/>
          </a:endParaRPr>
        </a:p>
      </dgm:t>
    </dgm:pt>
    <dgm:pt modelId="{A2E6E1FB-3F67-4588-8F33-02007AD105A7}" type="parTrans" cxnId="{6AE7C9B6-932D-42A3-BC5B-4CC910023C17}">
      <dgm:prSet/>
      <dgm:spPr/>
      <dgm:t>
        <a:bodyPr/>
        <a:lstStyle/>
        <a:p>
          <a:endParaRPr lang="en-US"/>
        </a:p>
      </dgm:t>
    </dgm:pt>
    <dgm:pt modelId="{D0B1722C-E3AE-4AC4-818B-4A528CF482F1}" type="sibTrans" cxnId="{6AE7C9B6-932D-42A3-BC5B-4CC910023C17}">
      <dgm:prSet/>
      <dgm:spPr>
        <a:xfrm>
          <a:off x="2221458" y="2860512"/>
          <a:ext cx="639244" cy="63894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917CB242-18D6-427B-AAA6-11C488732FA3}">
      <dgm:prSet/>
      <dgm:spPr>
        <a:xfrm>
          <a:off x="3260399" y="2591372"/>
          <a:ext cx="1378245" cy="369611"/>
        </a:xfrm>
        <a:prstGeom prst="round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"/>
              <a:cs typeface=""/>
            </a:rPr>
            <a:t>ECU</a:t>
          </a:r>
          <a:endParaRPr lang="en-US" dirty="0">
            <a:solidFill>
              <a:sysClr val="window" lastClr="FFFFFF"/>
            </a:solidFill>
            <a:latin typeface="Calibri"/>
            <a:ea typeface=""/>
            <a:cs typeface=""/>
          </a:endParaRPr>
        </a:p>
      </dgm:t>
    </dgm:pt>
    <dgm:pt modelId="{EF1021B5-0EDE-4644-95D5-2D66AD3616F8}" type="parTrans" cxnId="{5D5864E5-3407-4C6C-957D-D6707E8A12E2}">
      <dgm:prSet/>
      <dgm:spPr/>
      <dgm:t>
        <a:bodyPr/>
        <a:lstStyle/>
        <a:p>
          <a:endParaRPr lang="en-US"/>
        </a:p>
      </dgm:t>
    </dgm:pt>
    <dgm:pt modelId="{A9329FFB-EF7A-46E4-A288-62835816ECCC}" type="sibTrans" cxnId="{5D5864E5-3407-4C6C-957D-D6707E8A12E2}">
      <dgm:prSet/>
      <dgm:spPr>
        <a:xfrm>
          <a:off x="2878149" y="2229253"/>
          <a:ext cx="639244" cy="63894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816955EA-0078-489D-B328-2368B2FE193E}">
      <dgm:prSet/>
      <dgm:spPr>
        <a:xfrm>
          <a:off x="3603507" y="1779917"/>
          <a:ext cx="1378245" cy="369611"/>
        </a:xfrm>
        <a:prstGeom prst="round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"/>
              <a:cs typeface=""/>
            </a:rPr>
            <a:t>Sub-System</a:t>
          </a:r>
          <a:endParaRPr lang="en-US" dirty="0">
            <a:solidFill>
              <a:sysClr val="window" lastClr="FFFFFF"/>
            </a:solidFill>
            <a:latin typeface="Calibri"/>
            <a:ea typeface=""/>
            <a:cs typeface=""/>
          </a:endParaRPr>
        </a:p>
      </dgm:t>
    </dgm:pt>
    <dgm:pt modelId="{B68EB955-912E-4770-B9DE-603A8A28939D}" type="parTrans" cxnId="{B818D4B4-A43F-4AED-816E-496C31494D79}">
      <dgm:prSet/>
      <dgm:spPr/>
      <dgm:t>
        <a:bodyPr/>
        <a:lstStyle/>
        <a:p>
          <a:endParaRPr lang="en-US"/>
        </a:p>
      </dgm:t>
    </dgm:pt>
    <dgm:pt modelId="{FFD5BD46-FADD-47E5-9D65-659A1B0BD6BA}" type="sibTrans" cxnId="{B818D4B4-A43F-4AED-816E-496C31494D79}">
      <dgm:prSet/>
      <dgm:spPr>
        <a:xfrm>
          <a:off x="3221257" y="1417798"/>
          <a:ext cx="639244" cy="63894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2261F4C5-D1EA-469C-AA11-0476C2E29348}">
      <dgm:prSet/>
      <dgm:spPr>
        <a:xfrm>
          <a:off x="3794520" y="953863"/>
          <a:ext cx="1378245" cy="369611"/>
        </a:xfrm>
        <a:prstGeom prst="round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mtClean="0">
              <a:solidFill>
                <a:sysClr val="window" lastClr="FFFFFF"/>
              </a:solidFill>
              <a:latin typeface="Calibri"/>
              <a:ea typeface=""/>
              <a:cs typeface=""/>
            </a:rPr>
            <a:t>Vehicle </a:t>
          </a:r>
          <a:endParaRPr lang="en-US" dirty="0">
            <a:solidFill>
              <a:sysClr val="window" lastClr="FFFFFF"/>
            </a:solidFill>
            <a:latin typeface="Calibri"/>
            <a:ea typeface=""/>
            <a:cs typeface=""/>
          </a:endParaRPr>
        </a:p>
      </dgm:t>
    </dgm:pt>
    <dgm:pt modelId="{6F8C8219-55DF-48B0-981F-86046188E18E}" type="parTrans" cxnId="{E689AD64-1681-4A7F-9383-5C552D70D10C}">
      <dgm:prSet/>
      <dgm:spPr/>
      <dgm:t>
        <a:bodyPr/>
        <a:lstStyle/>
        <a:p>
          <a:endParaRPr lang="en-US"/>
        </a:p>
      </dgm:t>
    </dgm:pt>
    <dgm:pt modelId="{2C827F01-2396-488D-9B95-4299289CA1DA}" type="sibTrans" cxnId="{E689AD64-1681-4A7F-9383-5C552D70D10C}">
      <dgm:prSet/>
      <dgm:spPr>
        <a:xfrm>
          <a:off x="3412270" y="591744"/>
          <a:ext cx="639244" cy="63894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5000" r="-75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AC4BCA19-0BD7-4C48-9D16-893F7D2CB6E2}" type="pres">
      <dgm:prSet presAssocID="{C331E7FA-D446-47A8-BFB8-ECF256775FD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4838F44-9EF0-4CEB-A960-11CD4D5120EF}" type="pres">
      <dgm:prSet presAssocID="{C331E7FA-D446-47A8-BFB8-ECF256775FD2}" presName="dot1" presStyleLbl="alignNode1" presStyleIdx="0" presStyleCnt="15"/>
      <dgm:spPr>
        <a:xfrm>
          <a:off x="2182093" y="3394663"/>
          <a:ext cx="63969" cy="63969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B8522494-E962-44BA-BCCA-2A593DA2F2A8}" type="pres">
      <dgm:prSet presAssocID="{C331E7FA-D446-47A8-BFB8-ECF256775FD2}" presName="dot2" presStyleLbl="alignNode1" presStyleIdx="1" presStyleCnt="15"/>
      <dgm:spPr>
        <a:xfrm>
          <a:off x="2040287" y="3452294"/>
          <a:ext cx="63969" cy="63969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D25B4A7D-EBBB-4711-BCF9-E783828E03CE}" type="pres">
      <dgm:prSet presAssocID="{C331E7FA-D446-47A8-BFB8-ECF256775FD2}" presName="dot3" presStyleLbl="alignNode1" presStyleIdx="2" presStyleCnt="15"/>
      <dgm:spPr>
        <a:xfrm>
          <a:off x="1895349" y="3499936"/>
          <a:ext cx="63969" cy="63969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8CFE5C15-E0D5-4E35-9FD8-B69317426405}" type="pres">
      <dgm:prSet presAssocID="{C331E7FA-D446-47A8-BFB8-ECF256775FD2}" presName="dot4" presStyleLbl="alignNode1" presStyleIdx="3" presStyleCnt="15"/>
      <dgm:spPr>
        <a:xfrm>
          <a:off x="1748175" y="3536821"/>
          <a:ext cx="63969" cy="63969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84C5C7BD-25FE-4B21-B097-F07432B040C4}" type="pres">
      <dgm:prSet presAssocID="{C331E7FA-D446-47A8-BFB8-ECF256775FD2}" presName="dot5" presStyleLbl="alignNode1" presStyleIdx="4" presStyleCnt="15"/>
      <dgm:spPr>
        <a:xfrm>
          <a:off x="2955986" y="2836788"/>
          <a:ext cx="63969" cy="63969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32B33649-D812-434C-89B1-34C4C9DE7145}" type="pres">
      <dgm:prSet presAssocID="{C331E7FA-D446-47A8-BFB8-ECF256775FD2}" presName="dot6" presStyleLbl="alignNode1" presStyleIdx="5" presStyleCnt="15"/>
      <dgm:spPr>
        <a:xfrm>
          <a:off x="2843704" y="2950514"/>
          <a:ext cx="63969" cy="63969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57916582-A102-4FE2-BDF0-8DA30B576628}" type="pres">
      <dgm:prSet presAssocID="{C331E7FA-D446-47A8-BFB8-ECF256775FD2}" presName="dot7" presStyleLbl="alignNode1" presStyleIdx="6" presStyleCnt="15"/>
      <dgm:spPr>
        <a:xfrm>
          <a:off x="3420769" y="2145207"/>
          <a:ext cx="63969" cy="63969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A1B9ECB0-55CC-45E1-9C07-A49505A18B3F}" type="pres">
      <dgm:prSet presAssocID="{C331E7FA-D446-47A8-BFB8-ECF256775FD2}" presName="dot8" presStyleLbl="alignNode1" presStyleIdx="7" presStyleCnt="15"/>
      <dgm:spPr>
        <a:xfrm>
          <a:off x="3670384" y="1302632"/>
          <a:ext cx="63969" cy="63969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AE16AD72-C7C1-45BE-B664-729CC8C64FD5}" type="pres">
      <dgm:prSet presAssocID="{C331E7FA-D446-47A8-BFB8-ECF256775FD2}" presName="dotArrow1" presStyleLbl="alignNode1" presStyleIdx="8" presStyleCnt="15"/>
      <dgm:spPr>
        <a:xfrm>
          <a:off x="3545576" y="305988"/>
          <a:ext cx="63969" cy="63969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4C3267D5-7652-4169-B719-9907A26CD257}" type="pres">
      <dgm:prSet presAssocID="{C331E7FA-D446-47A8-BFB8-ECF256775FD2}" presName="dotArrow2" presStyleLbl="alignNode1" presStyleIdx="9" presStyleCnt="15"/>
      <dgm:spPr>
        <a:xfrm>
          <a:off x="3638623" y="234140"/>
          <a:ext cx="63969" cy="63969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538FFFE8-5E1D-4EAE-881A-990F972FE7A6}" type="pres">
      <dgm:prSet presAssocID="{C331E7FA-D446-47A8-BFB8-ECF256775FD2}" presName="dotArrow3" presStyleLbl="alignNode1" presStyleIdx="10" presStyleCnt="15"/>
      <dgm:spPr>
        <a:xfrm>
          <a:off x="3731669" y="161909"/>
          <a:ext cx="63969" cy="63969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B7619207-5301-4E37-8F0C-8243A2ED10BA}" type="pres">
      <dgm:prSet presAssocID="{C331E7FA-D446-47A8-BFB8-ECF256775FD2}" presName="dotArrow4" presStyleLbl="alignNode1" presStyleIdx="11" presStyleCnt="15"/>
      <dgm:spPr>
        <a:xfrm>
          <a:off x="3825162" y="234140"/>
          <a:ext cx="63969" cy="63969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725D6AAF-2D9A-41F1-8D2A-7A233ED5A3FF}" type="pres">
      <dgm:prSet presAssocID="{C331E7FA-D446-47A8-BFB8-ECF256775FD2}" presName="dotArrow5" presStyleLbl="alignNode1" presStyleIdx="12" presStyleCnt="15"/>
      <dgm:spPr>
        <a:xfrm>
          <a:off x="3918208" y="305988"/>
          <a:ext cx="63969" cy="63969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D112E65D-15B1-461C-A909-DF613522D071}" type="pres">
      <dgm:prSet presAssocID="{C331E7FA-D446-47A8-BFB8-ECF256775FD2}" presName="dotArrow6" presStyleLbl="alignNode1" presStyleIdx="13" presStyleCnt="15"/>
      <dgm:spPr>
        <a:xfrm>
          <a:off x="3731669" y="314056"/>
          <a:ext cx="63969" cy="63969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E24719C3-B582-4076-BDC2-F2F4526BDD15}" type="pres">
      <dgm:prSet presAssocID="{C331E7FA-D446-47A8-BFB8-ECF256775FD2}" presName="dotArrow7" presStyleLbl="alignNode1" presStyleIdx="14" presStyleCnt="15"/>
      <dgm:spPr>
        <a:xfrm>
          <a:off x="3731669" y="466204"/>
          <a:ext cx="63969" cy="63969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AD0A9D40-76DD-487D-AA34-01B10BA66607}" type="pres">
      <dgm:prSet presAssocID="{A0D37523-FAB6-4601-9128-03F6ED8A155C}" presName="parTx1" presStyleLbl="node1" presStyleIdx="0" presStyleCnt="5"/>
      <dgm:spPr/>
      <dgm:t>
        <a:bodyPr/>
        <a:lstStyle/>
        <a:p>
          <a:endParaRPr lang="en-US"/>
        </a:p>
      </dgm:t>
    </dgm:pt>
    <dgm:pt modelId="{925BE097-0AB1-485A-BE99-8872AB2A3A33}" type="pres">
      <dgm:prSet presAssocID="{F8F7274C-9F04-4862-83D3-D712BB56B8D1}" presName="picture1" presStyleCnt="0"/>
      <dgm:spPr/>
    </dgm:pt>
    <dgm:pt modelId="{07FC5376-F0CC-4436-AEE7-B49BBD91F8CB}" type="pres">
      <dgm:prSet presAssocID="{F8F7274C-9F04-4862-83D3-D712BB56B8D1}" presName="imageRepeatNode" presStyleLbl="fgImgPlace1" presStyleIdx="0" presStyleCnt="5"/>
      <dgm:spPr/>
      <dgm:t>
        <a:bodyPr/>
        <a:lstStyle/>
        <a:p>
          <a:endParaRPr lang="en-US"/>
        </a:p>
      </dgm:t>
    </dgm:pt>
    <dgm:pt modelId="{D78059C4-0ED6-4E54-8520-0DF4BAA6FE40}" type="pres">
      <dgm:prSet presAssocID="{7D5E66E8-A7E0-4C8B-9CF9-87582CB39F98}" presName="parTx2" presStyleLbl="node1" presStyleIdx="1" presStyleCnt="5"/>
      <dgm:spPr/>
      <dgm:t>
        <a:bodyPr/>
        <a:lstStyle/>
        <a:p>
          <a:endParaRPr lang="en-US"/>
        </a:p>
      </dgm:t>
    </dgm:pt>
    <dgm:pt modelId="{30C8238F-C621-4C24-ACC8-AEAFD896FE53}" type="pres">
      <dgm:prSet presAssocID="{D0B1722C-E3AE-4AC4-818B-4A528CF482F1}" presName="picture2" presStyleCnt="0"/>
      <dgm:spPr/>
    </dgm:pt>
    <dgm:pt modelId="{700FF3F8-E906-4318-A162-FAFC7ABEF3A4}" type="pres">
      <dgm:prSet presAssocID="{D0B1722C-E3AE-4AC4-818B-4A528CF482F1}" presName="imageRepeatNode" presStyleLbl="fgImgPlace1" presStyleIdx="1" presStyleCnt="5"/>
      <dgm:spPr/>
      <dgm:t>
        <a:bodyPr/>
        <a:lstStyle/>
        <a:p>
          <a:endParaRPr lang="en-US"/>
        </a:p>
      </dgm:t>
    </dgm:pt>
    <dgm:pt modelId="{D27D2580-0D61-40A4-9098-205C13F7DCB7}" type="pres">
      <dgm:prSet presAssocID="{917CB242-18D6-427B-AAA6-11C488732FA3}" presName="parTx3" presStyleLbl="node1" presStyleIdx="2" presStyleCnt="5"/>
      <dgm:spPr/>
      <dgm:t>
        <a:bodyPr/>
        <a:lstStyle/>
        <a:p>
          <a:endParaRPr lang="en-US"/>
        </a:p>
      </dgm:t>
    </dgm:pt>
    <dgm:pt modelId="{D72F6A84-EF1F-4D36-B843-498951665313}" type="pres">
      <dgm:prSet presAssocID="{A9329FFB-EF7A-46E4-A288-62835816ECCC}" presName="picture3" presStyleCnt="0"/>
      <dgm:spPr/>
    </dgm:pt>
    <dgm:pt modelId="{1FB7971A-F80C-4C82-8B75-50CA560BAF16}" type="pres">
      <dgm:prSet presAssocID="{A9329FFB-EF7A-46E4-A288-62835816ECCC}" presName="imageRepeatNode" presStyleLbl="fgImgPlace1" presStyleIdx="2" presStyleCnt="5"/>
      <dgm:spPr/>
      <dgm:t>
        <a:bodyPr/>
        <a:lstStyle/>
        <a:p>
          <a:endParaRPr lang="en-US"/>
        </a:p>
      </dgm:t>
    </dgm:pt>
    <dgm:pt modelId="{DE555790-A744-485E-8162-F8722CDAEA53}" type="pres">
      <dgm:prSet presAssocID="{816955EA-0078-489D-B328-2368B2FE193E}" presName="parTx4" presStyleLbl="node1" presStyleIdx="3" presStyleCnt="5"/>
      <dgm:spPr/>
      <dgm:t>
        <a:bodyPr/>
        <a:lstStyle/>
        <a:p>
          <a:endParaRPr lang="en-US"/>
        </a:p>
      </dgm:t>
    </dgm:pt>
    <dgm:pt modelId="{090EDEC7-13BF-4A8F-8469-C25DE2658551}" type="pres">
      <dgm:prSet presAssocID="{FFD5BD46-FADD-47E5-9D65-659A1B0BD6BA}" presName="picture4" presStyleCnt="0"/>
      <dgm:spPr/>
    </dgm:pt>
    <dgm:pt modelId="{C442654C-A213-4A0F-BB43-5220880E9B31}" type="pres">
      <dgm:prSet presAssocID="{FFD5BD46-FADD-47E5-9D65-659A1B0BD6BA}" presName="imageRepeatNode" presStyleLbl="fgImgPlace1" presStyleIdx="3" presStyleCnt="5"/>
      <dgm:spPr/>
      <dgm:t>
        <a:bodyPr/>
        <a:lstStyle/>
        <a:p>
          <a:endParaRPr lang="en-US"/>
        </a:p>
      </dgm:t>
    </dgm:pt>
    <dgm:pt modelId="{45247240-F507-4AE0-959F-4E06989188B5}" type="pres">
      <dgm:prSet presAssocID="{2261F4C5-D1EA-469C-AA11-0476C2E29348}" presName="parTx5" presStyleLbl="node1" presStyleIdx="4" presStyleCnt="5"/>
      <dgm:spPr/>
      <dgm:t>
        <a:bodyPr/>
        <a:lstStyle/>
        <a:p>
          <a:endParaRPr lang="en-US"/>
        </a:p>
      </dgm:t>
    </dgm:pt>
    <dgm:pt modelId="{E9B31602-0F01-41F3-BE5F-A0D401DEDEC7}" type="pres">
      <dgm:prSet presAssocID="{2C827F01-2396-488D-9B95-4299289CA1DA}" presName="picture5" presStyleCnt="0"/>
      <dgm:spPr/>
    </dgm:pt>
    <dgm:pt modelId="{66E0F883-E0C7-4BAB-9C93-EBE399276BED}" type="pres">
      <dgm:prSet presAssocID="{2C827F01-2396-488D-9B95-4299289CA1DA}" presName="imageRepeatNode" presStyleLbl="fgImgPlace1" presStyleIdx="4" presStyleCnt="5"/>
      <dgm:spPr/>
      <dgm:t>
        <a:bodyPr/>
        <a:lstStyle/>
        <a:p>
          <a:endParaRPr lang="en-US"/>
        </a:p>
      </dgm:t>
    </dgm:pt>
  </dgm:ptLst>
  <dgm:cxnLst>
    <dgm:cxn modelId="{73D6096B-E264-9D49-B98E-C210FFCF1A99}" type="presOf" srcId="{7D5E66E8-A7E0-4C8B-9CF9-87582CB39F98}" destId="{D78059C4-0ED6-4E54-8520-0DF4BAA6FE40}" srcOrd="0" destOrd="0" presId="urn:microsoft.com/office/officeart/2008/layout/AscendingPictureAccentProcess"/>
    <dgm:cxn modelId="{A5C11E12-E992-264B-AC2D-EE0AB0963E78}" type="presOf" srcId="{A9329FFB-EF7A-46E4-A288-62835816ECCC}" destId="{1FB7971A-F80C-4C82-8B75-50CA560BAF16}" srcOrd="0" destOrd="0" presId="urn:microsoft.com/office/officeart/2008/layout/AscendingPictureAccentProcess"/>
    <dgm:cxn modelId="{E7713B78-AE7D-0944-93BE-48E2D6D60F98}" type="presOf" srcId="{FFD5BD46-FADD-47E5-9D65-659A1B0BD6BA}" destId="{C442654C-A213-4A0F-BB43-5220880E9B31}" srcOrd="0" destOrd="0" presId="urn:microsoft.com/office/officeart/2008/layout/AscendingPictureAccentProcess"/>
    <dgm:cxn modelId="{E689AD64-1681-4A7F-9383-5C552D70D10C}" srcId="{C331E7FA-D446-47A8-BFB8-ECF256775FD2}" destId="{2261F4C5-D1EA-469C-AA11-0476C2E29348}" srcOrd="4" destOrd="0" parTransId="{6F8C8219-55DF-48B0-981F-86046188E18E}" sibTransId="{2C827F01-2396-488D-9B95-4299289CA1DA}"/>
    <dgm:cxn modelId="{B818D4B4-A43F-4AED-816E-496C31494D79}" srcId="{C331E7FA-D446-47A8-BFB8-ECF256775FD2}" destId="{816955EA-0078-489D-B328-2368B2FE193E}" srcOrd="3" destOrd="0" parTransId="{B68EB955-912E-4770-B9DE-603A8A28939D}" sibTransId="{FFD5BD46-FADD-47E5-9D65-659A1B0BD6BA}"/>
    <dgm:cxn modelId="{1AD46F75-7291-9849-8DC4-59C848BA9344}" type="presOf" srcId="{816955EA-0078-489D-B328-2368B2FE193E}" destId="{DE555790-A744-485E-8162-F8722CDAEA53}" srcOrd="0" destOrd="0" presId="urn:microsoft.com/office/officeart/2008/layout/AscendingPictureAccentProcess"/>
    <dgm:cxn modelId="{6AE7C9B6-932D-42A3-BC5B-4CC910023C17}" srcId="{C331E7FA-D446-47A8-BFB8-ECF256775FD2}" destId="{7D5E66E8-A7E0-4C8B-9CF9-87582CB39F98}" srcOrd="1" destOrd="0" parTransId="{A2E6E1FB-3F67-4588-8F33-02007AD105A7}" sibTransId="{D0B1722C-E3AE-4AC4-818B-4A528CF482F1}"/>
    <dgm:cxn modelId="{1DC43569-1FB7-5F42-853F-7947CA8894DE}" type="presOf" srcId="{917CB242-18D6-427B-AAA6-11C488732FA3}" destId="{D27D2580-0D61-40A4-9098-205C13F7DCB7}" srcOrd="0" destOrd="0" presId="urn:microsoft.com/office/officeart/2008/layout/AscendingPictureAccentProcess"/>
    <dgm:cxn modelId="{5D5864E5-3407-4C6C-957D-D6707E8A12E2}" srcId="{C331E7FA-D446-47A8-BFB8-ECF256775FD2}" destId="{917CB242-18D6-427B-AAA6-11C488732FA3}" srcOrd="2" destOrd="0" parTransId="{EF1021B5-0EDE-4644-95D5-2D66AD3616F8}" sibTransId="{A9329FFB-EF7A-46E4-A288-62835816ECCC}"/>
    <dgm:cxn modelId="{99B21AF3-0B7F-2F40-877F-446ADB9496BD}" type="presOf" srcId="{2261F4C5-D1EA-469C-AA11-0476C2E29348}" destId="{45247240-F507-4AE0-959F-4E06989188B5}" srcOrd="0" destOrd="0" presId="urn:microsoft.com/office/officeart/2008/layout/AscendingPictureAccentProcess"/>
    <dgm:cxn modelId="{27237E68-1024-D64D-BC78-BEE5F7DFF528}" type="presOf" srcId="{D0B1722C-E3AE-4AC4-818B-4A528CF482F1}" destId="{700FF3F8-E906-4318-A162-FAFC7ABEF3A4}" srcOrd="0" destOrd="0" presId="urn:microsoft.com/office/officeart/2008/layout/AscendingPictureAccentProcess"/>
    <dgm:cxn modelId="{AFF914A5-2F22-7340-B4A9-7A8CC214F535}" type="presOf" srcId="{A0D37523-FAB6-4601-9128-03F6ED8A155C}" destId="{AD0A9D40-76DD-487D-AA34-01B10BA66607}" srcOrd="0" destOrd="0" presId="urn:microsoft.com/office/officeart/2008/layout/AscendingPictureAccentProcess"/>
    <dgm:cxn modelId="{E9530FAB-B2B9-074D-A319-D26B751A4845}" type="presOf" srcId="{F8F7274C-9F04-4862-83D3-D712BB56B8D1}" destId="{07FC5376-F0CC-4436-AEE7-B49BBD91F8CB}" srcOrd="0" destOrd="0" presId="urn:microsoft.com/office/officeart/2008/layout/AscendingPictureAccentProcess"/>
    <dgm:cxn modelId="{6F5A9C37-265B-4008-B358-6ED6DE1B5C0E}" srcId="{C331E7FA-D446-47A8-BFB8-ECF256775FD2}" destId="{A0D37523-FAB6-4601-9128-03F6ED8A155C}" srcOrd="0" destOrd="0" parTransId="{BC5F35A8-CBDF-4382-A660-B5E4499F0D51}" sibTransId="{F8F7274C-9F04-4862-83D3-D712BB56B8D1}"/>
    <dgm:cxn modelId="{7827B96F-5796-9F4A-A4C8-D17305A49C3E}" type="presOf" srcId="{2C827F01-2396-488D-9B95-4299289CA1DA}" destId="{66E0F883-E0C7-4BAB-9C93-EBE399276BED}" srcOrd="0" destOrd="0" presId="urn:microsoft.com/office/officeart/2008/layout/AscendingPictureAccentProcess"/>
    <dgm:cxn modelId="{F53FED21-85DD-4246-B5B6-DF465886404D}" type="presOf" srcId="{C331E7FA-D446-47A8-BFB8-ECF256775FD2}" destId="{AC4BCA19-0BD7-4C48-9D16-893F7D2CB6E2}" srcOrd="0" destOrd="0" presId="urn:microsoft.com/office/officeart/2008/layout/AscendingPictureAccentProcess"/>
    <dgm:cxn modelId="{FE46A446-6814-5942-A19A-DF4F7544B7EF}" type="presParOf" srcId="{AC4BCA19-0BD7-4C48-9D16-893F7D2CB6E2}" destId="{24838F44-9EF0-4CEB-A960-11CD4D5120EF}" srcOrd="0" destOrd="0" presId="urn:microsoft.com/office/officeart/2008/layout/AscendingPictureAccentProcess"/>
    <dgm:cxn modelId="{F3F223DD-062F-7A4B-AD27-270298D78BC3}" type="presParOf" srcId="{AC4BCA19-0BD7-4C48-9D16-893F7D2CB6E2}" destId="{B8522494-E962-44BA-BCCA-2A593DA2F2A8}" srcOrd="1" destOrd="0" presId="urn:microsoft.com/office/officeart/2008/layout/AscendingPictureAccentProcess"/>
    <dgm:cxn modelId="{0D95A2D6-1493-ED4F-A21B-D884D61A75CC}" type="presParOf" srcId="{AC4BCA19-0BD7-4C48-9D16-893F7D2CB6E2}" destId="{D25B4A7D-EBBB-4711-BCF9-E783828E03CE}" srcOrd="2" destOrd="0" presId="urn:microsoft.com/office/officeart/2008/layout/AscendingPictureAccentProcess"/>
    <dgm:cxn modelId="{6166C5BC-D1E2-7A45-B2F1-781D4FCEAC47}" type="presParOf" srcId="{AC4BCA19-0BD7-4C48-9D16-893F7D2CB6E2}" destId="{8CFE5C15-E0D5-4E35-9FD8-B69317426405}" srcOrd="3" destOrd="0" presId="urn:microsoft.com/office/officeart/2008/layout/AscendingPictureAccentProcess"/>
    <dgm:cxn modelId="{58CA0F87-4FE1-8F4F-B093-8F59E864CD84}" type="presParOf" srcId="{AC4BCA19-0BD7-4C48-9D16-893F7D2CB6E2}" destId="{84C5C7BD-25FE-4B21-B097-F07432B040C4}" srcOrd="4" destOrd="0" presId="urn:microsoft.com/office/officeart/2008/layout/AscendingPictureAccentProcess"/>
    <dgm:cxn modelId="{D67B9A48-CA92-9A4D-A948-8F53801EF2D6}" type="presParOf" srcId="{AC4BCA19-0BD7-4C48-9D16-893F7D2CB6E2}" destId="{32B33649-D812-434C-89B1-34C4C9DE7145}" srcOrd="5" destOrd="0" presId="urn:microsoft.com/office/officeart/2008/layout/AscendingPictureAccentProcess"/>
    <dgm:cxn modelId="{6F9188BB-744F-A444-AE1E-D6590F8ECAD4}" type="presParOf" srcId="{AC4BCA19-0BD7-4C48-9D16-893F7D2CB6E2}" destId="{57916582-A102-4FE2-BDF0-8DA30B576628}" srcOrd="6" destOrd="0" presId="urn:microsoft.com/office/officeart/2008/layout/AscendingPictureAccentProcess"/>
    <dgm:cxn modelId="{151AB248-8FE6-E447-A779-0E09381443C8}" type="presParOf" srcId="{AC4BCA19-0BD7-4C48-9D16-893F7D2CB6E2}" destId="{A1B9ECB0-55CC-45E1-9C07-A49505A18B3F}" srcOrd="7" destOrd="0" presId="urn:microsoft.com/office/officeart/2008/layout/AscendingPictureAccentProcess"/>
    <dgm:cxn modelId="{61575C57-1761-2A4E-9575-8C6A586AFFED}" type="presParOf" srcId="{AC4BCA19-0BD7-4C48-9D16-893F7D2CB6E2}" destId="{AE16AD72-C7C1-45BE-B664-729CC8C64FD5}" srcOrd="8" destOrd="0" presId="urn:microsoft.com/office/officeart/2008/layout/AscendingPictureAccentProcess"/>
    <dgm:cxn modelId="{F72A8F1C-5EE4-9A45-BE15-D8A3EDAF9F81}" type="presParOf" srcId="{AC4BCA19-0BD7-4C48-9D16-893F7D2CB6E2}" destId="{4C3267D5-7652-4169-B719-9907A26CD257}" srcOrd="9" destOrd="0" presId="urn:microsoft.com/office/officeart/2008/layout/AscendingPictureAccentProcess"/>
    <dgm:cxn modelId="{7A2FE813-DD58-4744-BDF4-CA382CFBF071}" type="presParOf" srcId="{AC4BCA19-0BD7-4C48-9D16-893F7D2CB6E2}" destId="{538FFFE8-5E1D-4EAE-881A-990F972FE7A6}" srcOrd="10" destOrd="0" presId="urn:microsoft.com/office/officeart/2008/layout/AscendingPictureAccentProcess"/>
    <dgm:cxn modelId="{794C39D6-9AE2-4A49-BCE3-D58F25609191}" type="presParOf" srcId="{AC4BCA19-0BD7-4C48-9D16-893F7D2CB6E2}" destId="{B7619207-5301-4E37-8F0C-8243A2ED10BA}" srcOrd="11" destOrd="0" presId="urn:microsoft.com/office/officeart/2008/layout/AscendingPictureAccentProcess"/>
    <dgm:cxn modelId="{D92902CE-7475-6046-966E-AB835980F642}" type="presParOf" srcId="{AC4BCA19-0BD7-4C48-9D16-893F7D2CB6E2}" destId="{725D6AAF-2D9A-41F1-8D2A-7A233ED5A3FF}" srcOrd="12" destOrd="0" presId="urn:microsoft.com/office/officeart/2008/layout/AscendingPictureAccentProcess"/>
    <dgm:cxn modelId="{2598A8E6-5CB1-5A48-8CEE-4DE6E84D62E1}" type="presParOf" srcId="{AC4BCA19-0BD7-4C48-9D16-893F7D2CB6E2}" destId="{D112E65D-15B1-461C-A909-DF613522D071}" srcOrd="13" destOrd="0" presId="urn:microsoft.com/office/officeart/2008/layout/AscendingPictureAccentProcess"/>
    <dgm:cxn modelId="{E4248906-049F-8B46-BCEE-2922CBB870A8}" type="presParOf" srcId="{AC4BCA19-0BD7-4C48-9D16-893F7D2CB6E2}" destId="{E24719C3-B582-4076-BDC2-F2F4526BDD15}" srcOrd="14" destOrd="0" presId="urn:microsoft.com/office/officeart/2008/layout/AscendingPictureAccentProcess"/>
    <dgm:cxn modelId="{AF6D5898-EB18-044D-B14E-B805916D93F5}" type="presParOf" srcId="{AC4BCA19-0BD7-4C48-9D16-893F7D2CB6E2}" destId="{AD0A9D40-76DD-487D-AA34-01B10BA66607}" srcOrd="15" destOrd="0" presId="urn:microsoft.com/office/officeart/2008/layout/AscendingPictureAccentProcess"/>
    <dgm:cxn modelId="{6ECC51D4-845F-C844-9D5D-04E34D4F5297}" type="presParOf" srcId="{AC4BCA19-0BD7-4C48-9D16-893F7D2CB6E2}" destId="{925BE097-0AB1-485A-BE99-8872AB2A3A33}" srcOrd="16" destOrd="0" presId="urn:microsoft.com/office/officeart/2008/layout/AscendingPictureAccentProcess"/>
    <dgm:cxn modelId="{36D4F718-2CF6-6C45-B48E-50B5B714F965}" type="presParOf" srcId="{925BE097-0AB1-485A-BE99-8872AB2A3A33}" destId="{07FC5376-F0CC-4436-AEE7-B49BBD91F8CB}" srcOrd="0" destOrd="0" presId="urn:microsoft.com/office/officeart/2008/layout/AscendingPictureAccentProcess"/>
    <dgm:cxn modelId="{9613FD1D-DB8E-1548-B4F6-A1A76596A242}" type="presParOf" srcId="{AC4BCA19-0BD7-4C48-9D16-893F7D2CB6E2}" destId="{D78059C4-0ED6-4E54-8520-0DF4BAA6FE40}" srcOrd="17" destOrd="0" presId="urn:microsoft.com/office/officeart/2008/layout/AscendingPictureAccentProcess"/>
    <dgm:cxn modelId="{DBFFCF57-4877-414D-BCD0-9A97AB09641E}" type="presParOf" srcId="{AC4BCA19-0BD7-4C48-9D16-893F7D2CB6E2}" destId="{30C8238F-C621-4C24-ACC8-AEAFD896FE53}" srcOrd="18" destOrd="0" presId="urn:microsoft.com/office/officeart/2008/layout/AscendingPictureAccentProcess"/>
    <dgm:cxn modelId="{47F886BB-DA2F-7B4A-ADC8-C556E036AE10}" type="presParOf" srcId="{30C8238F-C621-4C24-ACC8-AEAFD896FE53}" destId="{700FF3F8-E906-4318-A162-FAFC7ABEF3A4}" srcOrd="0" destOrd="0" presId="urn:microsoft.com/office/officeart/2008/layout/AscendingPictureAccentProcess"/>
    <dgm:cxn modelId="{744ACE81-2A05-BF47-9AE3-7EAC9118FB2D}" type="presParOf" srcId="{AC4BCA19-0BD7-4C48-9D16-893F7D2CB6E2}" destId="{D27D2580-0D61-40A4-9098-205C13F7DCB7}" srcOrd="19" destOrd="0" presId="urn:microsoft.com/office/officeart/2008/layout/AscendingPictureAccentProcess"/>
    <dgm:cxn modelId="{D1483FEF-53AB-8745-A6FF-D05EEA2F6E05}" type="presParOf" srcId="{AC4BCA19-0BD7-4C48-9D16-893F7D2CB6E2}" destId="{D72F6A84-EF1F-4D36-B843-498951665313}" srcOrd="20" destOrd="0" presId="urn:microsoft.com/office/officeart/2008/layout/AscendingPictureAccentProcess"/>
    <dgm:cxn modelId="{3C7A9D26-3694-E947-99DF-5E3BEB08D454}" type="presParOf" srcId="{D72F6A84-EF1F-4D36-B843-498951665313}" destId="{1FB7971A-F80C-4C82-8B75-50CA560BAF16}" srcOrd="0" destOrd="0" presId="urn:microsoft.com/office/officeart/2008/layout/AscendingPictureAccentProcess"/>
    <dgm:cxn modelId="{96AF9AEA-0865-CC46-A96D-AD43D6892514}" type="presParOf" srcId="{AC4BCA19-0BD7-4C48-9D16-893F7D2CB6E2}" destId="{DE555790-A744-485E-8162-F8722CDAEA53}" srcOrd="21" destOrd="0" presId="urn:microsoft.com/office/officeart/2008/layout/AscendingPictureAccentProcess"/>
    <dgm:cxn modelId="{4DD2B390-DF08-C74B-863A-ECA484CC603D}" type="presParOf" srcId="{AC4BCA19-0BD7-4C48-9D16-893F7D2CB6E2}" destId="{090EDEC7-13BF-4A8F-8469-C25DE2658551}" srcOrd="22" destOrd="0" presId="urn:microsoft.com/office/officeart/2008/layout/AscendingPictureAccentProcess"/>
    <dgm:cxn modelId="{E163F982-864C-1046-865E-C40B6499985C}" type="presParOf" srcId="{090EDEC7-13BF-4A8F-8469-C25DE2658551}" destId="{C442654C-A213-4A0F-BB43-5220880E9B31}" srcOrd="0" destOrd="0" presId="urn:microsoft.com/office/officeart/2008/layout/AscendingPictureAccentProcess"/>
    <dgm:cxn modelId="{CBEF265A-8BF6-3748-9F06-25617AE9CA7E}" type="presParOf" srcId="{AC4BCA19-0BD7-4C48-9D16-893F7D2CB6E2}" destId="{45247240-F507-4AE0-959F-4E06989188B5}" srcOrd="23" destOrd="0" presId="urn:microsoft.com/office/officeart/2008/layout/AscendingPictureAccentProcess"/>
    <dgm:cxn modelId="{92B507E7-E4EC-3142-AF9D-B1897C1ED2AF}" type="presParOf" srcId="{AC4BCA19-0BD7-4C48-9D16-893F7D2CB6E2}" destId="{E9B31602-0F01-41F3-BE5F-A0D401DEDEC7}" srcOrd="24" destOrd="0" presId="urn:microsoft.com/office/officeart/2008/layout/AscendingPictureAccentProcess"/>
    <dgm:cxn modelId="{1B07D2AC-9EBD-004F-B87F-81B42990B63B}" type="presParOf" srcId="{E9B31602-0F01-41F3-BE5F-A0D401DEDEC7}" destId="{66E0F883-E0C7-4BAB-9C93-EBE399276BED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38F44-9EF0-4CEB-A960-11CD4D5120EF}">
      <dsp:nvSpPr>
        <dsp:cNvPr id="0" name=""/>
        <dsp:cNvSpPr/>
      </dsp:nvSpPr>
      <dsp:spPr>
        <a:xfrm>
          <a:off x="2182093" y="3394663"/>
          <a:ext cx="63969" cy="63969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22494-E962-44BA-BCCA-2A593DA2F2A8}">
      <dsp:nvSpPr>
        <dsp:cNvPr id="0" name=""/>
        <dsp:cNvSpPr/>
      </dsp:nvSpPr>
      <dsp:spPr>
        <a:xfrm>
          <a:off x="2040287" y="3452294"/>
          <a:ext cx="63969" cy="63969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B4A7D-EBBB-4711-BCF9-E783828E03CE}">
      <dsp:nvSpPr>
        <dsp:cNvPr id="0" name=""/>
        <dsp:cNvSpPr/>
      </dsp:nvSpPr>
      <dsp:spPr>
        <a:xfrm>
          <a:off x="1895349" y="3499936"/>
          <a:ext cx="63969" cy="63969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E5C15-E0D5-4E35-9FD8-B69317426405}">
      <dsp:nvSpPr>
        <dsp:cNvPr id="0" name=""/>
        <dsp:cNvSpPr/>
      </dsp:nvSpPr>
      <dsp:spPr>
        <a:xfrm>
          <a:off x="1748175" y="3536821"/>
          <a:ext cx="63969" cy="63969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5C7BD-25FE-4B21-B097-F07432B040C4}">
      <dsp:nvSpPr>
        <dsp:cNvPr id="0" name=""/>
        <dsp:cNvSpPr/>
      </dsp:nvSpPr>
      <dsp:spPr>
        <a:xfrm>
          <a:off x="2955986" y="2836788"/>
          <a:ext cx="63969" cy="63969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33649-D812-434C-89B1-34C4C9DE7145}">
      <dsp:nvSpPr>
        <dsp:cNvPr id="0" name=""/>
        <dsp:cNvSpPr/>
      </dsp:nvSpPr>
      <dsp:spPr>
        <a:xfrm>
          <a:off x="2843704" y="2950514"/>
          <a:ext cx="63969" cy="63969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16582-A102-4FE2-BDF0-8DA30B576628}">
      <dsp:nvSpPr>
        <dsp:cNvPr id="0" name=""/>
        <dsp:cNvSpPr/>
      </dsp:nvSpPr>
      <dsp:spPr>
        <a:xfrm>
          <a:off x="3420769" y="2145207"/>
          <a:ext cx="63969" cy="63969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9ECB0-55CC-45E1-9C07-A49505A18B3F}">
      <dsp:nvSpPr>
        <dsp:cNvPr id="0" name=""/>
        <dsp:cNvSpPr/>
      </dsp:nvSpPr>
      <dsp:spPr>
        <a:xfrm>
          <a:off x="3670384" y="1302632"/>
          <a:ext cx="63969" cy="63969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6AD72-C7C1-45BE-B664-729CC8C64FD5}">
      <dsp:nvSpPr>
        <dsp:cNvPr id="0" name=""/>
        <dsp:cNvSpPr/>
      </dsp:nvSpPr>
      <dsp:spPr>
        <a:xfrm>
          <a:off x="3545576" y="305988"/>
          <a:ext cx="63969" cy="63969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267D5-7652-4169-B719-9907A26CD257}">
      <dsp:nvSpPr>
        <dsp:cNvPr id="0" name=""/>
        <dsp:cNvSpPr/>
      </dsp:nvSpPr>
      <dsp:spPr>
        <a:xfrm>
          <a:off x="3638623" y="234140"/>
          <a:ext cx="63969" cy="63969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FFFE8-5E1D-4EAE-881A-990F972FE7A6}">
      <dsp:nvSpPr>
        <dsp:cNvPr id="0" name=""/>
        <dsp:cNvSpPr/>
      </dsp:nvSpPr>
      <dsp:spPr>
        <a:xfrm>
          <a:off x="3731669" y="161909"/>
          <a:ext cx="63969" cy="63969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19207-5301-4E37-8F0C-8243A2ED10BA}">
      <dsp:nvSpPr>
        <dsp:cNvPr id="0" name=""/>
        <dsp:cNvSpPr/>
      </dsp:nvSpPr>
      <dsp:spPr>
        <a:xfrm>
          <a:off x="3825162" y="234140"/>
          <a:ext cx="63969" cy="63969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D6AAF-2D9A-41F1-8D2A-7A233ED5A3FF}">
      <dsp:nvSpPr>
        <dsp:cNvPr id="0" name=""/>
        <dsp:cNvSpPr/>
      </dsp:nvSpPr>
      <dsp:spPr>
        <a:xfrm>
          <a:off x="3918208" y="305988"/>
          <a:ext cx="63969" cy="63969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2E65D-15B1-461C-A909-DF613522D071}">
      <dsp:nvSpPr>
        <dsp:cNvPr id="0" name=""/>
        <dsp:cNvSpPr/>
      </dsp:nvSpPr>
      <dsp:spPr>
        <a:xfrm>
          <a:off x="3731669" y="314056"/>
          <a:ext cx="63969" cy="63969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719C3-B582-4076-BDC2-F2F4526BDD15}">
      <dsp:nvSpPr>
        <dsp:cNvPr id="0" name=""/>
        <dsp:cNvSpPr/>
      </dsp:nvSpPr>
      <dsp:spPr>
        <a:xfrm>
          <a:off x="3731669" y="466204"/>
          <a:ext cx="63969" cy="63969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A9D40-76DD-487D-AA34-01B10BA66607}">
      <dsp:nvSpPr>
        <dsp:cNvPr id="0" name=""/>
        <dsp:cNvSpPr/>
      </dsp:nvSpPr>
      <dsp:spPr>
        <a:xfrm>
          <a:off x="1392766" y="3659479"/>
          <a:ext cx="1378245" cy="369611"/>
        </a:xfrm>
        <a:prstGeom prst="round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729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ysClr val="window" lastClr="FFFFFF"/>
              </a:solidFill>
              <a:latin typeface="Calibri"/>
              <a:ea typeface=""/>
              <a:cs typeface=""/>
            </a:rPr>
            <a:t>Peripherals</a:t>
          </a:r>
          <a:endParaRPr lang="en-US" sz="1500" kern="1200" dirty="0">
            <a:solidFill>
              <a:sysClr val="window" lastClr="FFFFFF"/>
            </a:solidFill>
            <a:latin typeface="Calibri"/>
            <a:ea typeface=""/>
            <a:cs typeface=""/>
          </a:endParaRPr>
        </a:p>
      </dsp:txBody>
      <dsp:txXfrm>
        <a:off x="1410809" y="3677522"/>
        <a:ext cx="1342159" cy="333525"/>
      </dsp:txXfrm>
    </dsp:sp>
    <dsp:sp modelId="{07FC5376-F0CC-4436-AEE7-B49BBD91F8CB}">
      <dsp:nvSpPr>
        <dsp:cNvPr id="0" name=""/>
        <dsp:cNvSpPr/>
      </dsp:nvSpPr>
      <dsp:spPr>
        <a:xfrm>
          <a:off x="1010516" y="3297360"/>
          <a:ext cx="639244" cy="63894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059C4-0ED6-4E54-8520-0DF4BAA6FE40}">
      <dsp:nvSpPr>
        <dsp:cNvPr id="0" name=""/>
        <dsp:cNvSpPr/>
      </dsp:nvSpPr>
      <dsp:spPr>
        <a:xfrm>
          <a:off x="2603708" y="3222631"/>
          <a:ext cx="1378245" cy="369611"/>
        </a:xfrm>
        <a:prstGeom prst="round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729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ysClr val="window" lastClr="FFFFFF"/>
              </a:solidFill>
              <a:latin typeface="Calibri"/>
              <a:ea typeface=""/>
              <a:cs typeface=""/>
            </a:rPr>
            <a:t>MCU</a:t>
          </a:r>
          <a:endParaRPr lang="en-US" sz="1500" kern="1200" dirty="0">
            <a:solidFill>
              <a:sysClr val="window" lastClr="FFFFFF"/>
            </a:solidFill>
            <a:latin typeface="Calibri"/>
            <a:ea typeface=""/>
            <a:cs typeface=""/>
          </a:endParaRPr>
        </a:p>
      </dsp:txBody>
      <dsp:txXfrm>
        <a:off x="2621751" y="3240674"/>
        <a:ext cx="1342159" cy="333525"/>
      </dsp:txXfrm>
    </dsp:sp>
    <dsp:sp modelId="{700FF3F8-E906-4318-A162-FAFC7ABEF3A4}">
      <dsp:nvSpPr>
        <dsp:cNvPr id="0" name=""/>
        <dsp:cNvSpPr/>
      </dsp:nvSpPr>
      <dsp:spPr>
        <a:xfrm>
          <a:off x="2221458" y="2860512"/>
          <a:ext cx="639244" cy="63894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D2580-0D61-40A4-9098-205C13F7DCB7}">
      <dsp:nvSpPr>
        <dsp:cNvPr id="0" name=""/>
        <dsp:cNvSpPr/>
      </dsp:nvSpPr>
      <dsp:spPr>
        <a:xfrm>
          <a:off x="3260399" y="2591372"/>
          <a:ext cx="1378245" cy="369611"/>
        </a:xfrm>
        <a:prstGeom prst="round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729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ysClr val="window" lastClr="FFFFFF"/>
              </a:solidFill>
              <a:latin typeface="Calibri"/>
              <a:ea typeface=""/>
              <a:cs typeface=""/>
            </a:rPr>
            <a:t>ECU</a:t>
          </a:r>
          <a:endParaRPr lang="en-US" sz="1500" kern="1200" dirty="0">
            <a:solidFill>
              <a:sysClr val="window" lastClr="FFFFFF"/>
            </a:solidFill>
            <a:latin typeface="Calibri"/>
            <a:ea typeface=""/>
            <a:cs typeface=""/>
          </a:endParaRPr>
        </a:p>
      </dsp:txBody>
      <dsp:txXfrm>
        <a:off x="3278442" y="2609415"/>
        <a:ext cx="1342159" cy="333525"/>
      </dsp:txXfrm>
    </dsp:sp>
    <dsp:sp modelId="{1FB7971A-F80C-4C82-8B75-50CA560BAF16}">
      <dsp:nvSpPr>
        <dsp:cNvPr id="0" name=""/>
        <dsp:cNvSpPr/>
      </dsp:nvSpPr>
      <dsp:spPr>
        <a:xfrm>
          <a:off x="2878149" y="2229253"/>
          <a:ext cx="639244" cy="63894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55790-A744-485E-8162-F8722CDAEA53}">
      <dsp:nvSpPr>
        <dsp:cNvPr id="0" name=""/>
        <dsp:cNvSpPr/>
      </dsp:nvSpPr>
      <dsp:spPr>
        <a:xfrm>
          <a:off x="3603507" y="1779917"/>
          <a:ext cx="1378245" cy="369611"/>
        </a:xfrm>
        <a:prstGeom prst="round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729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ysClr val="window" lastClr="FFFFFF"/>
              </a:solidFill>
              <a:latin typeface="Calibri"/>
              <a:ea typeface=""/>
              <a:cs typeface=""/>
            </a:rPr>
            <a:t>Sub-System</a:t>
          </a:r>
          <a:endParaRPr lang="en-US" sz="1500" kern="1200" dirty="0">
            <a:solidFill>
              <a:sysClr val="window" lastClr="FFFFFF"/>
            </a:solidFill>
            <a:latin typeface="Calibri"/>
            <a:ea typeface=""/>
            <a:cs typeface=""/>
          </a:endParaRPr>
        </a:p>
      </dsp:txBody>
      <dsp:txXfrm>
        <a:off x="3621550" y="1797960"/>
        <a:ext cx="1342159" cy="333525"/>
      </dsp:txXfrm>
    </dsp:sp>
    <dsp:sp modelId="{C442654C-A213-4A0F-BB43-5220880E9B31}">
      <dsp:nvSpPr>
        <dsp:cNvPr id="0" name=""/>
        <dsp:cNvSpPr/>
      </dsp:nvSpPr>
      <dsp:spPr>
        <a:xfrm>
          <a:off x="3221257" y="1417798"/>
          <a:ext cx="639244" cy="63894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47240-F507-4AE0-959F-4E06989188B5}">
      <dsp:nvSpPr>
        <dsp:cNvPr id="0" name=""/>
        <dsp:cNvSpPr/>
      </dsp:nvSpPr>
      <dsp:spPr>
        <a:xfrm>
          <a:off x="3794520" y="953863"/>
          <a:ext cx="1378245" cy="369611"/>
        </a:xfrm>
        <a:prstGeom prst="round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729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ysClr val="window" lastClr="FFFFFF"/>
              </a:solidFill>
              <a:latin typeface="Calibri"/>
              <a:ea typeface=""/>
              <a:cs typeface=""/>
            </a:rPr>
            <a:t>Vehicle </a:t>
          </a:r>
          <a:endParaRPr lang="en-US" sz="1500" kern="1200" dirty="0">
            <a:solidFill>
              <a:sysClr val="window" lastClr="FFFFFF"/>
            </a:solidFill>
            <a:latin typeface="Calibri"/>
            <a:ea typeface=""/>
            <a:cs typeface=""/>
          </a:endParaRPr>
        </a:p>
      </dsp:txBody>
      <dsp:txXfrm>
        <a:off x="3812563" y="971906"/>
        <a:ext cx="1342159" cy="333525"/>
      </dsp:txXfrm>
    </dsp:sp>
    <dsp:sp modelId="{66E0F883-E0C7-4BAB-9C93-EBE399276BED}">
      <dsp:nvSpPr>
        <dsp:cNvPr id="0" name=""/>
        <dsp:cNvSpPr/>
      </dsp:nvSpPr>
      <dsp:spPr>
        <a:xfrm>
          <a:off x="3412270" y="591744"/>
          <a:ext cx="639244" cy="63894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5000" r="-75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E818-6312-AC4E-8029-AE1FA6FE1078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F51-0BA8-4445-9FB6-E73DE9B6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6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E818-6312-AC4E-8029-AE1FA6FE1078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F51-0BA8-4445-9FB6-E73DE9B6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0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E818-6312-AC4E-8029-AE1FA6FE1078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F51-0BA8-4445-9FB6-E73DE9B6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7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E818-6312-AC4E-8029-AE1FA6FE1078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F51-0BA8-4445-9FB6-E73DE9B6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6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E818-6312-AC4E-8029-AE1FA6FE1078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F51-0BA8-4445-9FB6-E73DE9B6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7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E818-6312-AC4E-8029-AE1FA6FE1078}" type="datetimeFigureOut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F51-0BA8-4445-9FB6-E73DE9B6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8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E818-6312-AC4E-8029-AE1FA6FE1078}" type="datetimeFigureOut">
              <a:rPr lang="en-US" smtClean="0"/>
              <a:t>7/21/17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F51-0BA8-4445-9FB6-E73DE9B6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0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E818-6312-AC4E-8029-AE1FA6FE1078}" type="datetimeFigureOut">
              <a:rPr lang="en-US" smtClean="0"/>
              <a:t>7/21/17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F51-0BA8-4445-9FB6-E73DE9B6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E818-6312-AC4E-8029-AE1FA6FE1078}" type="datetimeFigureOut">
              <a:rPr lang="en-US" smtClean="0"/>
              <a:t>7/21/17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F51-0BA8-4445-9FB6-E73DE9B6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9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E818-6312-AC4E-8029-AE1FA6FE1078}" type="datetimeFigureOut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F51-0BA8-4445-9FB6-E73DE9B6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0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E818-6312-AC4E-8029-AE1FA6FE1078}" type="datetimeFigureOut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F51-0BA8-4445-9FB6-E73DE9B6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7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BE818-6312-AC4E-8029-AE1FA6FE1078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7F51-0BA8-4445-9FB6-E73DE9B6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8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80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9331222" y="3259183"/>
            <a:ext cx="1275331" cy="411435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OEM</a:t>
            </a:r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1634004" y="2847748"/>
            <a:ext cx="1583997" cy="411435"/>
          </a:xfrm>
          <a:prstGeom prst="hexagon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Tool provider</a:t>
            </a:r>
          </a:p>
        </p:txBody>
      </p:sp>
      <p:sp>
        <p:nvSpPr>
          <p:cNvPr id="9" name="Hexagon 8"/>
          <p:cNvSpPr/>
          <p:nvPr/>
        </p:nvSpPr>
        <p:spPr>
          <a:xfrm>
            <a:off x="7512067" y="1461732"/>
            <a:ext cx="1835995" cy="411435"/>
          </a:xfrm>
          <a:prstGeom prst="hexagon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Model qualifier</a:t>
            </a:r>
            <a:endParaRPr lang="en-US" dirty="0"/>
          </a:p>
        </p:txBody>
      </p:sp>
      <p:cxnSp>
        <p:nvCxnSpPr>
          <p:cNvPr id="11" name="Straight Connector 10"/>
          <p:cNvCxnSpPr>
            <a:stCxn id="5" idx="0"/>
            <a:endCxn id="6" idx="3"/>
          </p:cNvCxnSpPr>
          <p:nvPr/>
        </p:nvCxnSpPr>
        <p:spPr>
          <a:xfrm flipV="1">
            <a:off x="3218001" y="2864333"/>
            <a:ext cx="759869" cy="189132"/>
          </a:xfrm>
          <a:prstGeom prst="line">
            <a:avLst/>
          </a:prstGeom>
          <a:ln w="635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0"/>
            <a:endCxn id="7" idx="2"/>
          </p:cNvCxnSpPr>
          <p:nvPr/>
        </p:nvCxnSpPr>
        <p:spPr>
          <a:xfrm>
            <a:off x="3218000" y="3053465"/>
            <a:ext cx="3030278" cy="307926"/>
          </a:xfrm>
          <a:prstGeom prst="line">
            <a:avLst/>
          </a:prstGeom>
          <a:ln w="635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1"/>
            <a:endCxn id="4" idx="2"/>
          </p:cNvCxnSpPr>
          <p:nvPr/>
        </p:nvCxnSpPr>
        <p:spPr>
          <a:xfrm>
            <a:off x="3115142" y="3259183"/>
            <a:ext cx="6318939" cy="411435"/>
          </a:xfrm>
          <a:prstGeom prst="line">
            <a:avLst/>
          </a:prstGeom>
          <a:ln w="635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5"/>
            <a:endCxn id="8" idx="3"/>
          </p:cNvCxnSpPr>
          <p:nvPr/>
        </p:nvCxnSpPr>
        <p:spPr>
          <a:xfrm flipV="1">
            <a:off x="3115142" y="2204089"/>
            <a:ext cx="2501061" cy="643659"/>
          </a:xfrm>
          <a:prstGeom prst="line">
            <a:avLst/>
          </a:prstGeom>
          <a:ln w="635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2"/>
            <a:endCxn id="6" idx="5"/>
          </p:cNvCxnSpPr>
          <p:nvPr/>
        </p:nvCxnSpPr>
        <p:spPr>
          <a:xfrm flipH="1">
            <a:off x="5567007" y="2409805"/>
            <a:ext cx="152054" cy="248810"/>
          </a:xfrm>
          <a:prstGeom prst="line">
            <a:avLst/>
          </a:prstGeom>
          <a:ln w="635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0"/>
            <a:endCxn id="7" idx="3"/>
          </p:cNvCxnSpPr>
          <p:nvPr/>
        </p:nvCxnSpPr>
        <p:spPr>
          <a:xfrm>
            <a:off x="5669867" y="2864334"/>
            <a:ext cx="475553" cy="291341"/>
          </a:xfrm>
          <a:prstGeom prst="line">
            <a:avLst/>
          </a:prstGeom>
          <a:ln w="635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0"/>
            <a:endCxn id="4" idx="3"/>
          </p:cNvCxnSpPr>
          <p:nvPr/>
        </p:nvCxnSpPr>
        <p:spPr>
          <a:xfrm>
            <a:off x="7834015" y="3155674"/>
            <a:ext cx="1497207" cy="309226"/>
          </a:xfrm>
          <a:prstGeom prst="line">
            <a:avLst/>
          </a:prstGeom>
          <a:ln w="635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9" idx="2"/>
          </p:cNvCxnSpPr>
          <p:nvPr/>
        </p:nvCxnSpPr>
        <p:spPr>
          <a:xfrm flipV="1">
            <a:off x="7349339" y="1873166"/>
            <a:ext cx="265587" cy="125204"/>
          </a:xfrm>
          <a:prstGeom prst="line">
            <a:avLst/>
          </a:prstGeom>
          <a:ln w="635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1"/>
            <a:endCxn id="4" idx="4"/>
          </p:cNvCxnSpPr>
          <p:nvPr/>
        </p:nvCxnSpPr>
        <p:spPr>
          <a:xfrm>
            <a:off x="7349338" y="2409806"/>
            <a:ext cx="2084742" cy="849377"/>
          </a:xfrm>
          <a:prstGeom prst="line">
            <a:avLst/>
          </a:prstGeom>
          <a:ln w="635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1"/>
            <a:endCxn id="4" idx="4"/>
          </p:cNvCxnSpPr>
          <p:nvPr/>
        </p:nvCxnSpPr>
        <p:spPr>
          <a:xfrm>
            <a:off x="9245202" y="1873166"/>
            <a:ext cx="188878" cy="1386016"/>
          </a:xfrm>
          <a:prstGeom prst="line">
            <a:avLst/>
          </a:prstGeom>
          <a:ln w="635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556381" y="3274524"/>
            <a:ext cx="21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effectLst>
                  <a:glow rad="101600">
                    <a:schemeClr val="bg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 dirty="0"/>
              <a:t>Integrated tool chain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683290" y="2777392"/>
            <a:ext cx="5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effectLst>
                  <a:glow rad="101600">
                    <a:schemeClr val="bg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 dirty="0"/>
              <a:t>HW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935970" y="308924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Basic SW</a:t>
            </a:r>
            <a:endParaRPr lang="en-US" dirty="0">
              <a:effectLst>
                <a:glow rad="101600">
                  <a:schemeClr val="bg1">
                    <a:alpha val="75000"/>
                  </a:schemeClr>
                </a:glow>
              </a:effectLst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3419872" y="2658615"/>
            <a:ext cx="286169" cy="7027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7286667" y="2409805"/>
            <a:ext cx="166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Accurate model</a:t>
            </a:r>
            <a:endParaRPr lang="en-US" dirty="0">
              <a:effectLst>
                <a:glow rad="101600">
                  <a:schemeClr val="bg1">
                    <a:alpha val="75000"/>
                  </a:schemeClr>
                </a:glow>
              </a:effectLst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894700" y="2022586"/>
            <a:ext cx="1511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Certify model </a:t>
            </a:r>
            <a:br>
              <a:rPr lang="en-US" dirty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</a:br>
            <a:r>
              <a:rPr lang="en-US" dirty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accuracy</a:t>
            </a:r>
            <a:endParaRPr lang="en-US" dirty="0">
              <a:effectLst>
                <a:glow rad="101600">
                  <a:schemeClr val="bg1">
                    <a:alpha val="75000"/>
                  </a:schemeClr>
                </a:glow>
              </a:effectLst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170419" y="2350674"/>
            <a:ext cx="121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effectLst>
                  <a:glow rad="101600">
                    <a:schemeClr val="bg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 dirty="0"/>
              <a:t>HW Design</a:t>
            </a:r>
            <a:endParaRPr lang="en-US" dirty="0"/>
          </a:p>
        </p:txBody>
      </p:sp>
      <p:sp>
        <p:nvSpPr>
          <p:cNvPr id="129" name="Oval 128"/>
          <p:cNvSpPr/>
          <p:nvPr/>
        </p:nvSpPr>
        <p:spPr>
          <a:xfrm rot="2963542">
            <a:off x="9026444" y="2543545"/>
            <a:ext cx="286169" cy="7027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3977870" y="2658616"/>
            <a:ext cx="1691997" cy="411435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Tier 2 supplier</a:t>
            </a:r>
          </a:p>
        </p:txBody>
      </p:sp>
      <p:sp>
        <p:nvSpPr>
          <p:cNvPr id="7" name="Hexagon 6"/>
          <p:cNvSpPr/>
          <p:nvPr/>
        </p:nvSpPr>
        <p:spPr>
          <a:xfrm>
            <a:off x="6145420" y="2949957"/>
            <a:ext cx="1688595" cy="411435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Tier 1 supplier</a:t>
            </a:r>
            <a:endParaRPr lang="en-US" dirty="0"/>
          </a:p>
        </p:txBody>
      </p:sp>
      <p:sp>
        <p:nvSpPr>
          <p:cNvPr id="8" name="Hexagon 7"/>
          <p:cNvSpPr/>
          <p:nvPr/>
        </p:nvSpPr>
        <p:spPr>
          <a:xfrm>
            <a:off x="5616203" y="1998371"/>
            <a:ext cx="1835995" cy="411435"/>
          </a:xfrm>
          <a:prstGeom prst="hexagon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Model 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1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628532780"/>
              </p:ext>
            </p:extLst>
          </p:nvPr>
        </p:nvGraphicFramePr>
        <p:xfrm>
          <a:off x="3210099" y="1755371"/>
          <a:ext cx="618328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ular Callout 10"/>
          <p:cNvSpPr/>
          <p:nvPr/>
        </p:nvSpPr>
        <p:spPr bwMode="auto">
          <a:xfrm>
            <a:off x="1891837" y="4822421"/>
            <a:ext cx="2064328" cy="533400"/>
          </a:xfrm>
          <a:prstGeom prst="wedgeRectCallout">
            <a:avLst>
              <a:gd name="adj1" fmla="val 60886"/>
              <a:gd name="adj2" fmla="val 66136"/>
            </a:avLst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Virtual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Low Level SW</a:t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Development and Testing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2965566" y="4097136"/>
            <a:ext cx="2040774" cy="566737"/>
          </a:xfrm>
          <a:prstGeom prst="wedgeRectCallout">
            <a:avLst>
              <a:gd name="adj1" fmla="val 64495"/>
              <a:gd name="adj2" fmla="val 68887"/>
            </a:avLst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Virtual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MW</a:t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Qualification/Integration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3194165" y="3409860"/>
            <a:ext cx="2574175" cy="528727"/>
          </a:xfrm>
          <a:prstGeom prst="wedgeRectCallout">
            <a:avLst>
              <a:gd name="adj1" fmla="val 61744"/>
              <a:gd name="adj2" fmla="val 77046"/>
            </a:avLst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Virtual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Control SW Development, </a:t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Integration, Testing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" name="Rectangular Callout 13"/>
          <p:cNvSpPr/>
          <p:nvPr/>
        </p:nvSpPr>
        <p:spPr bwMode="auto">
          <a:xfrm>
            <a:off x="3422765" y="2621754"/>
            <a:ext cx="2696788" cy="518117"/>
          </a:xfrm>
          <a:prstGeom prst="wedgeRectCallout">
            <a:avLst>
              <a:gd name="adj1" fmla="val 61744"/>
              <a:gd name="adj2" fmla="val 77046"/>
            </a:avLst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Virtual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Functional and Performance</a:t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Verification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3575165" y="1833649"/>
            <a:ext cx="2726575" cy="518116"/>
          </a:xfrm>
          <a:prstGeom prst="wedgeRectCallout">
            <a:avLst>
              <a:gd name="adj1" fmla="val 61744"/>
              <a:gd name="adj2" fmla="val 77046"/>
            </a:avLst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Virtual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Functional and Performance</a:t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Validation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1548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89657"/>
              </p:ext>
            </p:extLst>
          </p:nvPr>
        </p:nvGraphicFramePr>
        <p:xfrm>
          <a:off x="1173310" y="521436"/>
          <a:ext cx="9065984" cy="5562600"/>
        </p:xfrm>
        <a:graphic>
          <a:graphicData uri="http://schemas.openxmlformats.org/drawingml/2006/table">
            <a:tbl>
              <a:tblPr firstRow="1" bandRow="1"/>
              <a:tblGrid>
                <a:gridCol w="1501273"/>
                <a:gridCol w="2735263"/>
                <a:gridCol w="2562952"/>
                <a:gridCol w="226649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>
                      <a:noFill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Business</a:t>
                      </a:r>
                      <a:r>
                        <a:rPr lang="en-US" baseline="0" dirty="0" smtClean="0"/>
                        <a:t> related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Organization related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Technical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</a:tr>
              <a:tr h="2595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Impediments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>
                      <a:noFill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5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Enablers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>
                      <a:noFill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2" name="Straight Arrow Connector 51"/>
          <p:cNvCxnSpPr/>
          <p:nvPr/>
        </p:nvCxnSpPr>
        <p:spPr>
          <a:xfrm>
            <a:off x="5457549" y="545290"/>
            <a:ext cx="0" cy="5562599"/>
          </a:xfrm>
          <a:prstGeom prst="straightConnector1">
            <a:avLst/>
          </a:prstGeom>
          <a:noFill/>
          <a:ln w="25400" cap="flat" cmpd="sng" algn="ctr">
            <a:solidFill>
              <a:srgbClr val="FFFFFF"/>
            </a:solidFill>
            <a:prstDash val="dash"/>
            <a:headEnd type="none"/>
            <a:tailEnd type="none"/>
          </a:ln>
          <a:effectLst/>
        </p:spPr>
      </p:cxnSp>
      <p:cxnSp>
        <p:nvCxnSpPr>
          <p:cNvPr id="53" name="Straight Arrow Connector 52"/>
          <p:cNvCxnSpPr/>
          <p:nvPr/>
        </p:nvCxnSpPr>
        <p:spPr>
          <a:xfrm>
            <a:off x="8605716" y="533368"/>
            <a:ext cx="0" cy="5562599"/>
          </a:xfrm>
          <a:prstGeom prst="straightConnector1">
            <a:avLst/>
          </a:prstGeom>
          <a:noFill/>
          <a:ln w="25400" cap="flat" cmpd="sng" algn="ctr">
            <a:solidFill>
              <a:srgbClr val="FFFFFF"/>
            </a:solidFill>
            <a:prstDash val="dash"/>
            <a:headEnd type="none"/>
            <a:tailEnd type="none"/>
          </a:ln>
          <a:effectLst/>
        </p:spPr>
      </p:cxnSp>
      <p:sp>
        <p:nvSpPr>
          <p:cNvPr id="54" name="Rectangle 53"/>
          <p:cNvSpPr/>
          <p:nvPr/>
        </p:nvSpPr>
        <p:spPr>
          <a:xfrm>
            <a:off x="2821674" y="4198986"/>
            <a:ext cx="1856072" cy="539957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Clear Value proposition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1221016" y="3511360"/>
            <a:ext cx="9065984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56" name="Rectangle 55"/>
          <p:cNvSpPr/>
          <p:nvPr/>
        </p:nvSpPr>
        <p:spPr>
          <a:xfrm>
            <a:off x="6529041" y="5398838"/>
            <a:ext cx="1537415" cy="478053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Clear stakeholder landscape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10179" y="4490252"/>
            <a:ext cx="1532573" cy="447378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Properly scoped use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c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ases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57987" y="5608889"/>
            <a:ext cx="1307159" cy="431057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Map to strategic goals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990804" y="947775"/>
            <a:ext cx="1856072" cy="539957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No adoption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62" name="Straight Arrow Connector 61"/>
          <p:cNvCxnSpPr>
            <a:stCxn id="57" idx="1"/>
            <a:endCxn id="53" idx="3"/>
          </p:cNvCxnSpPr>
          <p:nvPr/>
        </p:nvCxnSpPr>
        <p:spPr>
          <a:xfrm flipH="1" flipV="1">
            <a:off x="4677746" y="4468965"/>
            <a:ext cx="1851295" cy="116890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/>
        </p:spPr>
      </p:cxnSp>
      <p:cxnSp>
        <p:nvCxnSpPr>
          <p:cNvPr id="63" name="Straight Arrow Connector 62"/>
          <p:cNvCxnSpPr>
            <a:stCxn id="58" idx="1"/>
            <a:endCxn id="53" idx="3"/>
          </p:cNvCxnSpPr>
          <p:nvPr/>
        </p:nvCxnSpPr>
        <p:spPr>
          <a:xfrm flipH="1" flipV="1">
            <a:off x="4677746" y="4468965"/>
            <a:ext cx="932433" cy="24497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/>
        </p:spPr>
      </p:cxnSp>
      <p:cxnSp>
        <p:nvCxnSpPr>
          <p:cNvPr id="64" name="Straight Arrow Connector 63"/>
          <p:cNvCxnSpPr>
            <a:stCxn id="59" idx="0"/>
            <a:endCxn id="53" idx="2"/>
          </p:cNvCxnSpPr>
          <p:nvPr/>
        </p:nvCxnSpPr>
        <p:spPr>
          <a:xfrm flipV="1">
            <a:off x="3211567" y="4738943"/>
            <a:ext cx="538143" cy="86994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4937643" y="2852715"/>
            <a:ext cx="1856072" cy="539957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No global strategy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783398" y="1087883"/>
            <a:ext cx="1856072" cy="539957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Lack of resources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843810" y="2015849"/>
            <a:ext cx="1685681" cy="539957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Culture 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(conservatism, HW centric)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68" name="Straight Arrow Connector 67"/>
          <p:cNvCxnSpPr>
            <a:stCxn id="59" idx="2"/>
            <a:endCxn id="106" idx="0"/>
          </p:cNvCxnSpPr>
          <p:nvPr/>
        </p:nvCxnSpPr>
        <p:spPr>
          <a:xfrm>
            <a:off x="3918840" y="1487732"/>
            <a:ext cx="998467" cy="36381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dash"/>
            <a:headEnd type="none"/>
            <a:tailEnd type="none"/>
          </a:ln>
          <a:effectLst/>
        </p:spPr>
      </p:cxnSp>
      <p:cxnSp>
        <p:nvCxnSpPr>
          <p:cNvPr id="70" name="Straight Arrow Connector 69"/>
          <p:cNvCxnSpPr>
            <a:stCxn id="74" idx="1"/>
          </p:cNvCxnSpPr>
          <p:nvPr/>
        </p:nvCxnSpPr>
        <p:spPr>
          <a:xfrm flipH="1" flipV="1">
            <a:off x="4846876" y="1217754"/>
            <a:ext cx="936522" cy="14010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/>
        </p:spPr>
      </p:cxnSp>
      <p:cxnSp>
        <p:nvCxnSpPr>
          <p:cNvPr id="71" name="Straight Arrow Connector 70"/>
          <p:cNvCxnSpPr>
            <a:stCxn id="75" idx="0"/>
            <a:endCxn id="74" idx="3"/>
          </p:cNvCxnSpPr>
          <p:nvPr/>
        </p:nvCxnSpPr>
        <p:spPr>
          <a:xfrm flipH="1" flipV="1">
            <a:off x="7639470" y="1357862"/>
            <a:ext cx="47181" cy="65798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/>
        </p:spPr>
      </p:cxnSp>
      <p:cxnSp>
        <p:nvCxnSpPr>
          <p:cNvPr id="74" name="Straight Arrow Connector 73"/>
          <p:cNvCxnSpPr>
            <a:stCxn id="58" idx="2"/>
            <a:endCxn id="57" idx="0"/>
          </p:cNvCxnSpPr>
          <p:nvPr/>
        </p:nvCxnSpPr>
        <p:spPr>
          <a:xfrm>
            <a:off x="6376466" y="4937630"/>
            <a:ext cx="921283" cy="46120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dash"/>
            <a:headEnd type="none"/>
            <a:tailEnd type="none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3528367" y="5048917"/>
            <a:ext cx="1359339" cy="501291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Concept of Customer Value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76" name="Straight Arrow Connector 75"/>
          <p:cNvCxnSpPr>
            <a:stCxn id="53" idx="2"/>
          </p:cNvCxnSpPr>
          <p:nvPr/>
        </p:nvCxnSpPr>
        <p:spPr>
          <a:xfrm>
            <a:off x="3749710" y="4738943"/>
            <a:ext cx="458327" cy="309974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dash"/>
            <a:headEnd type="none"/>
            <a:tailEnd type="none"/>
          </a:ln>
          <a:effectLst/>
        </p:spPr>
      </p:cxnSp>
      <p:sp>
        <p:nvSpPr>
          <p:cNvPr id="77" name="Rectangle 76"/>
          <p:cNvSpPr/>
          <p:nvPr/>
        </p:nvSpPr>
        <p:spPr>
          <a:xfrm>
            <a:off x="7982966" y="4412337"/>
            <a:ext cx="1093050" cy="334194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Suitable scope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78" name="Straight Arrow Connector 77"/>
          <p:cNvCxnSpPr>
            <a:stCxn id="58" idx="3"/>
          </p:cNvCxnSpPr>
          <p:nvPr/>
        </p:nvCxnSpPr>
        <p:spPr>
          <a:xfrm flipV="1">
            <a:off x="7142752" y="4579434"/>
            <a:ext cx="840214" cy="13450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dash"/>
            <a:headEnd type="none"/>
            <a:tailEnd type="none"/>
          </a:ln>
          <a:effectLst/>
        </p:spPr>
      </p:cxnSp>
      <p:cxnSp>
        <p:nvCxnSpPr>
          <p:cNvPr id="79" name="Straight Arrow Connector 78"/>
          <p:cNvCxnSpPr>
            <a:endCxn id="57" idx="0"/>
          </p:cNvCxnSpPr>
          <p:nvPr/>
        </p:nvCxnSpPr>
        <p:spPr>
          <a:xfrm flipH="1">
            <a:off x="7297749" y="4746531"/>
            <a:ext cx="1231742" cy="65230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dash"/>
            <a:headEnd type="none"/>
            <a:tailEnd type="none"/>
          </a:ln>
          <a:effectLst/>
        </p:spPr>
      </p:cxnSp>
      <p:cxnSp>
        <p:nvCxnSpPr>
          <p:cNvPr id="80" name="Straight Arrow Connector 79"/>
          <p:cNvCxnSpPr/>
          <p:nvPr/>
        </p:nvCxnSpPr>
        <p:spPr>
          <a:xfrm flipH="1" flipV="1">
            <a:off x="5865679" y="3392672"/>
            <a:ext cx="2663812" cy="1019665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8823476" y="1411674"/>
            <a:ext cx="1264075" cy="1393536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Recognized technical issues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Complexity/variance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Interoperability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Scale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Etc.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818267" y="4986800"/>
            <a:ext cx="1274492" cy="64781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Technical solutions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Broader use of standards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Etc.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9455513" y="2805210"/>
            <a:ext cx="1" cy="218159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/>
        </p:spPr>
      </p:cxnSp>
      <p:sp>
        <p:nvSpPr>
          <p:cNvPr id="84" name="Rectangle 83"/>
          <p:cNvSpPr/>
          <p:nvPr/>
        </p:nvSpPr>
        <p:spPr>
          <a:xfrm>
            <a:off x="7341641" y="3712271"/>
            <a:ext cx="1176390" cy="421018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Better Transparency</a:t>
            </a:r>
          </a:p>
        </p:txBody>
      </p:sp>
      <p:cxnSp>
        <p:nvCxnSpPr>
          <p:cNvPr id="85" name="Straight Arrow Connector 84"/>
          <p:cNvCxnSpPr>
            <a:stCxn id="94" idx="0"/>
          </p:cNvCxnSpPr>
          <p:nvPr/>
        </p:nvCxnSpPr>
        <p:spPr>
          <a:xfrm flipH="1" flipV="1">
            <a:off x="6793715" y="3122694"/>
            <a:ext cx="1136121" cy="58957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dash"/>
            <a:headEnd type="none"/>
            <a:tailEnd type="none"/>
          </a:ln>
          <a:effectLst/>
        </p:spPr>
      </p:cxnSp>
      <p:cxnSp>
        <p:nvCxnSpPr>
          <p:cNvPr id="86" name="Straight Arrow Connector 85"/>
          <p:cNvCxnSpPr>
            <a:stCxn id="94" idx="0"/>
            <a:endCxn id="75" idx="2"/>
          </p:cNvCxnSpPr>
          <p:nvPr/>
        </p:nvCxnSpPr>
        <p:spPr>
          <a:xfrm flipH="1" flipV="1">
            <a:off x="7686651" y="2555806"/>
            <a:ext cx="243185" cy="1156465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/>
        </p:spPr>
      </p:cxnSp>
      <p:sp>
        <p:nvSpPr>
          <p:cNvPr id="87" name="Rectangle 86"/>
          <p:cNvSpPr/>
          <p:nvPr/>
        </p:nvSpPr>
        <p:spPr>
          <a:xfrm>
            <a:off x="4395342" y="3587774"/>
            <a:ext cx="1235021" cy="472876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Improved supplier network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5630363" y="3392672"/>
            <a:ext cx="235316" cy="43154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/>
        </p:spPr>
      </p:cxnSp>
      <p:sp>
        <p:nvSpPr>
          <p:cNvPr id="89" name="Rectangle 88"/>
          <p:cNvSpPr/>
          <p:nvPr/>
        </p:nvSpPr>
        <p:spPr>
          <a:xfrm>
            <a:off x="1184525" y="2535755"/>
            <a:ext cx="2606710" cy="119656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317316" y="2609373"/>
            <a:ext cx="283456" cy="295164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171259" y="2614345"/>
            <a:ext cx="289324" cy="290191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92" name="Straight Arrow Connector 91"/>
          <p:cNvCxnSpPr>
            <a:stCxn id="76" idx="3"/>
            <a:endCxn id="77" idx="1"/>
          </p:cNvCxnSpPr>
          <p:nvPr/>
        </p:nvCxnSpPr>
        <p:spPr>
          <a:xfrm>
            <a:off x="1600772" y="2756955"/>
            <a:ext cx="1570487" cy="248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3" name="TextBox 92"/>
          <p:cNvSpPr txBox="1"/>
          <p:nvPr/>
        </p:nvSpPr>
        <p:spPr>
          <a:xfrm>
            <a:off x="1416775" y="2823137"/>
            <a:ext cx="189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Solving A affects 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317316" y="3169276"/>
            <a:ext cx="283456" cy="295164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171259" y="3174248"/>
            <a:ext cx="289324" cy="290191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96" name="Straight Arrow Connector 95"/>
          <p:cNvCxnSpPr>
            <a:stCxn id="86" idx="3"/>
            <a:endCxn id="87" idx="1"/>
          </p:cNvCxnSpPr>
          <p:nvPr/>
        </p:nvCxnSpPr>
        <p:spPr>
          <a:xfrm>
            <a:off x="1600772" y="3316858"/>
            <a:ext cx="1570487" cy="248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dash"/>
            <a:headEnd type="none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7" name="TextBox 96"/>
          <p:cNvSpPr txBox="1"/>
          <p:nvPr/>
        </p:nvSpPr>
        <p:spPr>
          <a:xfrm>
            <a:off x="1253965" y="3383040"/>
            <a:ext cx="243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 and B strongly related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989271" y="1851550"/>
            <a:ext cx="1856072" cy="539957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No demand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44" name="Straight Arrow Connector 243"/>
          <p:cNvCxnSpPr>
            <a:stCxn id="54" idx="0"/>
            <a:endCxn id="106" idx="2"/>
          </p:cNvCxnSpPr>
          <p:nvPr/>
        </p:nvCxnSpPr>
        <p:spPr>
          <a:xfrm flipV="1">
            <a:off x="3749710" y="2391507"/>
            <a:ext cx="1167597" cy="1807479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/>
        </p:spPr>
      </p:cxnSp>
      <p:cxnSp>
        <p:nvCxnSpPr>
          <p:cNvPr id="248" name="Straight Arrow Connector 247"/>
          <p:cNvCxnSpPr>
            <a:stCxn id="106" idx="2"/>
            <a:endCxn id="65" idx="0"/>
          </p:cNvCxnSpPr>
          <p:nvPr/>
        </p:nvCxnSpPr>
        <p:spPr>
          <a:xfrm>
            <a:off x="4917307" y="2391507"/>
            <a:ext cx="948372" cy="46120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/>
        </p:spPr>
      </p:cxnSp>
      <p:cxnSp>
        <p:nvCxnSpPr>
          <p:cNvPr id="251" name="Straight Arrow Connector 250"/>
          <p:cNvCxnSpPr>
            <a:stCxn id="65" idx="0"/>
            <a:endCxn id="66" idx="2"/>
          </p:cNvCxnSpPr>
          <p:nvPr/>
        </p:nvCxnSpPr>
        <p:spPr>
          <a:xfrm flipV="1">
            <a:off x="5865679" y="1627840"/>
            <a:ext cx="845755" cy="1224875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/>
        </p:spPr>
      </p:cxnSp>
      <p:cxnSp>
        <p:nvCxnSpPr>
          <p:cNvPr id="254" name="Straight Arrow Connector 253"/>
          <p:cNvCxnSpPr>
            <a:stCxn id="106" idx="3"/>
            <a:endCxn id="66" idx="2"/>
          </p:cNvCxnSpPr>
          <p:nvPr/>
        </p:nvCxnSpPr>
        <p:spPr>
          <a:xfrm flipV="1">
            <a:off x="5845343" y="1627840"/>
            <a:ext cx="866091" cy="493689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0382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121</Words>
  <Application>Microsoft Macintosh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Knauss</dc:creator>
  <cp:lastModifiedBy>Eric Knauss</cp:lastModifiedBy>
  <cp:revision>2</cp:revision>
  <dcterms:created xsi:type="dcterms:W3CDTF">2017-07-21T08:33:57Z</dcterms:created>
  <dcterms:modified xsi:type="dcterms:W3CDTF">2017-07-21T09:11:01Z</dcterms:modified>
</cp:coreProperties>
</file>