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jpeg" ContentType="image/jpeg"/>
  <Override PartName="/ppt/media/image7.jpeg" ContentType="image/jpeg"/>
  <Override PartName="/ppt/media/image5.jpeg" ContentType="image/jpe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sv-S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2017-09-01</a:t>
            </a:r>
            <a:endParaRPr b="0" lang="sv-S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C62098-2CC1-4453-9275-E97331E1DE79}" type="slidenum">
              <a:rPr b="0" lang="sv-S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b="0" lang="sv-S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sv-S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2017-09-01</a:t>
            </a:r>
            <a:endParaRPr b="0" lang="sv-S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CCCB7F-8038-4E18-9DCF-DF62F5B86620}" type="slidenum">
              <a:rPr b="0" lang="sv-S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sv-S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31200" y="3259080"/>
            <a:ext cx="1275120" cy="411120"/>
          </a:xfrm>
          <a:prstGeom prst="hexagon">
            <a:avLst>
              <a:gd name="adj" fmla="val 25000"/>
              <a:gd name="vf" fmla="val 115470"/>
            </a:avLst>
          </a:prstGeom>
          <a:ln/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OEM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634040" y="2847600"/>
            <a:ext cx="1583640" cy="4111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75000"/>
            </a:schemeClr>
          </a:solidFill>
          <a:ln/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 provider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512120" y="1461600"/>
            <a:ext cx="1835640" cy="4111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75000"/>
            </a:schemeClr>
          </a:solidFill>
          <a:ln/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qualifier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4"/>
          <p:cNvSpPr/>
          <p:nvPr/>
        </p:nvSpPr>
        <p:spPr>
          <a:xfrm flipV="1">
            <a:off x="3217680" y="2864160"/>
            <a:ext cx="759960" cy="18900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3217680" y="3053160"/>
            <a:ext cx="3030480" cy="30816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3115080" y="3259080"/>
            <a:ext cx="6318720" cy="41148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4" name="Line 7"/>
          <p:cNvSpPr/>
          <p:nvPr/>
        </p:nvSpPr>
        <p:spPr>
          <a:xfrm flipV="1">
            <a:off x="3115080" y="2203920"/>
            <a:ext cx="2500920" cy="64368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5" name="Line 8"/>
          <p:cNvSpPr/>
          <p:nvPr/>
        </p:nvSpPr>
        <p:spPr>
          <a:xfrm flipH="1">
            <a:off x="5566680" y="2409480"/>
            <a:ext cx="152280" cy="24912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6" name="Line 9"/>
          <p:cNvSpPr/>
          <p:nvPr/>
        </p:nvSpPr>
        <p:spPr>
          <a:xfrm>
            <a:off x="5669640" y="2864160"/>
            <a:ext cx="475560" cy="29124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7833960" y="3155400"/>
            <a:ext cx="1497240" cy="30924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8" name="Line 11"/>
          <p:cNvSpPr/>
          <p:nvPr/>
        </p:nvSpPr>
        <p:spPr>
          <a:xfrm flipV="1">
            <a:off x="7349040" y="1873080"/>
            <a:ext cx="265680" cy="12528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9" name="Line 12"/>
          <p:cNvSpPr/>
          <p:nvPr/>
        </p:nvSpPr>
        <p:spPr>
          <a:xfrm>
            <a:off x="7349040" y="2409480"/>
            <a:ext cx="2084760" cy="84960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9245160" y="1873080"/>
            <a:ext cx="188640" cy="1386000"/>
          </a:xfrm>
          <a:prstGeom prst="line">
            <a:avLst/>
          </a:prstGeom>
          <a:ln w="648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2577960" y="3274560"/>
            <a:ext cx="210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Integrated tool chain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5687280" y="2777400"/>
            <a:ext cx="52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7945920" y="3089160"/>
            <a:ext cx="101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 SW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3420000" y="2658600"/>
            <a:ext cx="285840" cy="702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7301520" y="2409840"/>
            <a:ext cx="163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Accurate model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8904240" y="2022480"/>
            <a:ext cx="1491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Certify model </a:t>
            </a: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accuracy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177160" y="2350800"/>
            <a:ext cx="120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 Design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 rot="2963400">
            <a:off x="9026280" y="2543040"/>
            <a:ext cx="285840" cy="702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9" name="CustomShape 22"/>
          <p:cNvSpPr/>
          <p:nvPr/>
        </p:nvSpPr>
        <p:spPr>
          <a:xfrm>
            <a:off x="3978000" y="2658600"/>
            <a:ext cx="1691640" cy="411120"/>
          </a:xfrm>
          <a:prstGeom prst="hexagon">
            <a:avLst>
              <a:gd name="adj" fmla="val 25000"/>
              <a:gd name="vf" fmla="val 115470"/>
            </a:avLst>
          </a:prstGeom>
          <a:ln/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Tier 2 supplier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3"/>
          <p:cNvSpPr/>
          <p:nvPr/>
        </p:nvSpPr>
        <p:spPr>
          <a:xfrm>
            <a:off x="6145560" y="2949840"/>
            <a:ext cx="1688400" cy="411120"/>
          </a:xfrm>
          <a:prstGeom prst="hexagon">
            <a:avLst>
              <a:gd name="adj" fmla="val 25000"/>
              <a:gd name="vf" fmla="val 115470"/>
            </a:avLst>
          </a:prstGeom>
          <a:ln/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Tier 1 supplier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5616360" y="1998360"/>
            <a:ext cx="1835640" cy="4111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75000"/>
            </a:schemeClr>
          </a:solidFill>
          <a:ln/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rIns="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provider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392080" y="51501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5250240" y="52077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5105520" y="525528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4958280" y="52923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6166080" y="45921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6053760" y="470592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6630840" y="390060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>
            <a:off x="6880320" y="305784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6755760" y="20613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11" name="CustomShape 10"/>
          <p:cNvSpPr/>
          <p:nvPr/>
        </p:nvSpPr>
        <p:spPr>
          <a:xfrm>
            <a:off x="6848640" y="19893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12" name="CustomShape 11"/>
          <p:cNvSpPr/>
          <p:nvPr/>
        </p:nvSpPr>
        <p:spPr>
          <a:xfrm>
            <a:off x="6941880" y="19173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13" name="CustomShape 12"/>
          <p:cNvSpPr/>
          <p:nvPr/>
        </p:nvSpPr>
        <p:spPr>
          <a:xfrm>
            <a:off x="7035120" y="19893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14" name="CustomShape 13"/>
          <p:cNvSpPr/>
          <p:nvPr/>
        </p:nvSpPr>
        <p:spPr>
          <a:xfrm>
            <a:off x="7128360" y="20613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15" name="CustomShape 14"/>
          <p:cNvSpPr/>
          <p:nvPr/>
        </p:nvSpPr>
        <p:spPr>
          <a:xfrm>
            <a:off x="6941880" y="206928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16" name="CustomShape 15"/>
          <p:cNvSpPr/>
          <p:nvPr/>
        </p:nvSpPr>
        <p:spPr>
          <a:xfrm>
            <a:off x="6941880" y="2221560"/>
            <a:ext cx="63720" cy="63720"/>
          </a:xfrm>
          <a:prstGeom prst="ellipse">
            <a:avLst/>
          </a:prstGeom>
          <a:solidFill>
            <a:srgbClr val="808080"/>
          </a:solidFill>
          <a:ln w="2556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17" name="CustomShape 16"/>
          <p:cNvSpPr/>
          <p:nvPr/>
        </p:nvSpPr>
        <p:spPr>
          <a:xfrm>
            <a:off x="4602960" y="5414760"/>
            <a:ext cx="1377720" cy="3693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  <p:txBody>
          <a:bodyPr lIns="309600" rIns="57240" tIns="75240" bIns="75240" anchor="ctr"/>
          <a:p>
            <a:pPr>
              <a:lnSpc>
                <a:spcPct val="90000"/>
              </a:lnSpc>
            </a:pPr>
            <a:r>
              <a:rPr b="0" lang="sv-S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Peripherals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7"/>
          <p:cNvSpPr/>
          <p:nvPr/>
        </p:nvSpPr>
        <p:spPr>
          <a:xfrm>
            <a:off x="4220640" y="5052600"/>
            <a:ext cx="639000" cy="638640"/>
          </a:xfrm>
          <a:prstGeom prst="ellipse">
            <a:avLst/>
          </a:prstGeom>
          <a:blipFill>
            <a:blip r:embed="rId1"/>
            <a:stretch>
              <a:fillRect l="-4999" t="0" r="-4999" b="0"/>
            </a:stretch>
          </a:blip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19" name="CustomShape 18"/>
          <p:cNvSpPr/>
          <p:nvPr/>
        </p:nvSpPr>
        <p:spPr>
          <a:xfrm>
            <a:off x="5813640" y="4978080"/>
            <a:ext cx="1377720" cy="3693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  <p:txBody>
          <a:bodyPr lIns="309600" rIns="57240" tIns="75240" bIns="75240" anchor="ctr"/>
          <a:p>
            <a:pPr>
              <a:lnSpc>
                <a:spcPct val="90000"/>
              </a:lnSpc>
            </a:pPr>
            <a:r>
              <a:rPr b="0" lang="sv-S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MCU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9"/>
          <p:cNvSpPr/>
          <p:nvPr/>
        </p:nvSpPr>
        <p:spPr>
          <a:xfrm>
            <a:off x="5431680" y="4615920"/>
            <a:ext cx="639000" cy="638640"/>
          </a:xfrm>
          <a:prstGeom prst="ellipse">
            <a:avLst/>
          </a:prstGeom>
          <a:blipFill>
            <a:blip r:embed="rId2"/>
            <a:stretch>
              <a:fillRect l="-1032000" t="0" r="-1032000" b="0"/>
            </a:stretch>
          </a:blip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21" name="CustomShape 20"/>
          <p:cNvSpPr/>
          <p:nvPr/>
        </p:nvSpPr>
        <p:spPr>
          <a:xfrm>
            <a:off x="6470640" y="4346640"/>
            <a:ext cx="1377720" cy="3693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  <p:txBody>
          <a:bodyPr lIns="309600" rIns="57240" tIns="75240" bIns="75240" anchor="ctr"/>
          <a:p>
            <a:pPr>
              <a:lnSpc>
                <a:spcPct val="90000"/>
              </a:lnSpc>
            </a:pPr>
            <a:r>
              <a:rPr b="0" lang="sv-S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ECU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1"/>
          <p:cNvSpPr/>
          <p:nvPr/>
        </p:nvSpPr>
        <p:spPr>
          <a:xfrm>
            <a:off x="6088320" y="3984480"/>
            <a:ext cx="639000" cy="63864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23" name="CustomShape 22"/>
          <p:cNvSpPr/>
          <p:nvPr/>
        </p:nvSpPr>
        <p:spPr>
          <a:xfrm>
            <a:off x="6813720" y="3535200"/>
            <a:ext cx="1377720" cy="3693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  <p:txBody>
          <a:bodyPr lIns="309600" rIns="57240" tIns="75240" bIns="75240" anchor="ctr"/>
          <a:p>
            <a:pPr>
              <a:lnSpc>
                <a:spcPct val="90000"/>
              </a:lnSpc>
            </a:pPr>
            <a:r>
              <a:rPr b="0" lang="sv-S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Sub-System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3"/>
          <p:cNvSpPr/>
          <p:nvPr/>
        </p:nvSpPr>
        <p:spPr>
          <a:xfrm>
            <a:off x="6431400" y="3173040"/>
            <a:ext cx="639000" cy="638640"/>
          </a:xfrm>
          <a:prstGeom prst="ellipse">
            <a:avLst/>
          </a:prstGeom>
          <a:blipFill>
            <a:blip r:embed="rId4"/>
            <a:stretch>
              <a:fillRect l="-15994" t="0" r="-15994" b="0"/>
            </a:stretch>
          </a:blip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25" name="CustomShape 24"/>
          <p:cNvSpPr/>
          <p:nvPr/>
        </p:nvSpPr>
        <p:spPr>
          <a:xfrm>
            <a:off x="7004520" y="2709360"/>
            <a:ext cx="1377720" cy="3693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  <p:txBody>
          <a:bodyPr lIns="309600" rIns="57240" tIns="75240" bIns="75240" anchor="ctr"/>
          <a:p>
            <a:pPr>
              <a:lnSpc>
                <a:spcPct val="90000"/>
              </a:lnSpc>
            </a:pPr>
            <a:r>
              <a:rPr b="0" lang="sv-SE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Vehicle 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5"/>
          <p:cNvSpPr/>
          <p:nvPr/>
        </p:nvSpPr>
        <p:spPr>
          <a:xfrm>
            <a:off x="6622200" y="2347200"/>
            <a:ext cx="639000" cy="638640"/>
          </a:xfrm>
          <a:prstGeom prst="ellipse">
            <a:avLst/>
          </a:prstGeom>
          <a:blipFill>
            <a:blip r:embed="rId5"/>
            <a:stretch>
              <a:fillRect l="-1984550" t="0" r="-1984550" b="0"/>
            </a:stretch>
          </a:blipFill>
          <a:ln w="25560">
            <a:solidFill>
              <a:srgbClr val="ffffff"/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27" name="CustomShape 26"/>
          <p:cNvSpPr/>
          <p:nvPr/>
        </p:nvSpPr>
        <p:spPr>
          <a:xfrm>
            <a:off x="1891800" y="4822560"/>
            <a:ext cx="2063880" cy="533160"/>
          </a:xfrm>
          <a:prstGeom prst="wedgeRectCallout">
            <a:avLst>
              <a:gd name="adj1" fmla="val 60886"/>
              <a:gd name="adj2" fmla="val 66136"/>
            </a:avLst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r">
              <a:lnSpc>
                <a:spcPct val="100000"/>
              </a:lnSpc>
            </a:pPr>
            <a:r>
              <a:rPr b="0" i="1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Low Level SW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and Testing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7"/>
          <p:cNvSpPr/>
          <p:nvPr/>
        </p:nvSpPr>
        <p:spPr>
          <a:xfrm>
            <a:off x="2965680" y="4097160"/>
            <a:ext cx="2040480" cy="566280"/>
          </a:xfrm>
          <a:prstGeom prst="wedgeRectCallout">
            <a:avLst>
              <a:gd name="adj1" fmla="val 64495"/>
              <a:gd name="adj2" fmla="val 68887"/>
            </a:avLst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r">
              <a:lnSpc>
                <a:spcPct val="100000"/>
              </a:lnSpc>
            </a:pPr>
            <a:r>
              <a:rPr b="0" i="1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MW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Qualification/Integration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8"/>
          <p:cNvSpPr/>
          <p:nvPr/>
        </p:nvSpPr>
        <p:spPr>
          <a:xfrm>
            <a:off x="3194280" y="3409920"/>
            <a:ext cx="2573640" cy="528480"/>
          </a:xfrm>
          <a:prstGeom prst="wedgeRectCallout">
            <a:avLst>
              <a:gd name="adj1" fmla="val 61744"/>
              <a:gd name="adj2" fmla="val 77046"/>
            </a:avLst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r">
              <a:lnSpc>
                <a:spcPct val="100000"/>
              </a:lnSpc>
            </a:pPr>
            <a:r>
              <a:rPr b="0" i="1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Control SW Development, 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Integration, Testing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9"/>
          <p:cNvSpPr/>
          <p:nvPr/>
        </p:nvSpPr>
        <p:spPr>
          <a:xfrm>
            <a:off x="3422880" y="2621880"/>
            <a:ext cx="2696400" cy="517680"/>
          </a:xfrm>
          <a:prstGeom prst="wedgeRectCallout">
            <a:avLst>
              <a:gd name="adj1" fmla="val 61744"/>
              <a:gd name="adj2" fmla="val 77046"/>
            </a:avLst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r">
              <a:lnSpc>
                <a:spcPct val="100000"/>
              </a:lnSpc>
            </a:pPr>
            <a:r>
              <a:rPr b="0" i="1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Functional and Performance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Verification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0"/>
          <p:cNvSpPr/>
          <p:nvPr/>
        </p:nvSpPr>
        <p:spPr>
          <a:xfrm>
            <a:off x="3575160" y="1833480"/>
            <a:ext cx="2726280" cy="517680"/>
          </a:xfrm>
          <a:prstGeom prst="wedgeRectCallout">
            <a:avLst>
              <a:gd name="adj1" fmla="val 61744"/>
              <a:gd name="adj2" fmla="val 77046"/>
            </a:avLst>
          </a:pr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r">
              <a:lnSpc>
                <a:spcPct val="100000"/>
              </a:lnSpc>
            </a:pPr>
            <a:r>
              <a:rPr b="0" i="1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Functional and Performance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/>
        </p:nvGraphicFramePr>
        <p:xfrm>
          <a:off x="1173240" y="521280"/>
          <a:ext cx="9065520" cy="5562360"/>
        </p:xfrm>
        <a:graphic>
          <a:graphicData uri="http://schemas.openxmlformats.org/drawingml/2006/table">
            <a:tbl>
              <a:tblPr/>
              <a:tblGrid>
                <a:gridCol w="1501200"/>
                <a:gridCol w="2734920"/>
                <a:gridCol w="2562840"/>
                <a:gridCol w="2266560"/>
              </a:tblGrid>
              <a:tr h="370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sv-S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Business related</a:t>
                      </a:r>
                      <a:endParaRPr b="0" lang="sv-S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sv-S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Organization related</a:t>
                      </a:r>
                      <a:endParaRPr b="0" lang="sv-S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sv-S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Technical</a:t>
                      </a:r>
                      <a:endParaRPr b="0" lang="sv-S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595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Impediments</a:t>
                      </a:r>
                      <a:endParaRPr b="0" lang="sv-S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gridSpan="3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5959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Enablers</a:t>
                      </a:r>
                      <a:endParaRPr b="0" lang="sv-S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gridSpan="3"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5457600" y="545400"/>
            <a:ext cx="360" cy="55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605800" y="533520"/>
            <a:ext cx="360" cy="55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2821680" y="4199040"/>
            <a:ext cx="1855800" cy="539640"/>
          </a:xfrm>
          <a:prstGeom prst="rect">
            <a:avLst/>
          </a:prstGeom>
          <a:gradFill>
            <a:gsLst>
              <a:gs pos="0">
                <a:srgbClr val="d9fda6"/>
              </a:gs>
              <a:gs pos="3500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Clear Value proposition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5"/>
          <p:cNvSpPr/>
          <p:nvPr/>
        </p:nvSpPr>
        <p:spPr>
          <a:xfrm>
            <a:off x="1220760" y="3511080"/>
            <a:ext cx="9066240" cy="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6528960" y="5398920"/>
            <a:ext cx="1537200" cy="477720"/>
          </a:xfrm>
          <a:prstGeom prst="rect">
            <a:avLst/>
          </a:prstGeom>
          <a:gradFill>
            <a:gsLst>
              <a:gs pos="0">
                <a:srgbClr val="d9fda6"/>
              </a:gs>
              <a:gs pos="3500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Clear stakeholder landscape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5610240" y="4490280"/>
            <a:ext cx="1532160" cy="447120"/>
          </a:xfrm>
          <a:prstGeom prst="rect">
            <a:avLst/>
          </a:prstGeom>
          <a:gradFill>
            <a:gsLst>
              <a:gs pos="0">
                <a:srgbClr val="d9fda6"/>
              </a:gs>
              <a:gs pos="3500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Properly scoped use cases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2558160" y="5608800"/>
            <a:ext cx="1306800" cy="430560"/>
          </a:xfrm>
          <a:prstGeom prst="rect">
            <a:avLst/>
          </a:prstGeom>
          <a:gradFill>
            <a:gsLst>
              <a:gs pos="0">
                <a:srgbClr val="d9fda6"/>
              </a:gs>
              <a:gs pos="3500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to strategic goals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2990880" y="947880"/>
            <a:ext cx="1855800" cy="539640"/>
          </a:xfrm>
          <a:prstGeom prst="rect">
            <a:avLst/>
          </a:prstGeom>
          <a:gradFill>
            <a:gsLst>
              <a:gs pos="0">
                <a:srgbClr val="ffd2bc"/>
              </a:gs>
              <a:gs pos="3500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adoption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 flipH="1" flipV="1">
            <a:off x="4677120" y="4469040"/>
            <a:ext cx="1850760" cy="116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1"/>
          <p:cNvSpPr/>
          <p:nvPr/>
        </p:nvSpPr>
        <p:spPr>
          <a:xfrm flipH="1" flipV="1">
            <a:off x="4677120" y="4468320"/>
            <a:ext cx="932040" cy="24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2"/>
          <p:cNvSpPr/>
          <p:nvPr/>
        </p:nvSpPr>
        <p:spPr>
          <a:xfrm flipV="1">
            <a:off x="3211560" y="4739040"/>
            <a:ext cx="537840" cy="8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4937760" y="2852640"/>
            <a:ext cx="1855800" cy="539640"/>
          </a:xfrm>
          <a:prstGeom prst="rect">
            <a:avLst/>
          </a:prstGeom>
          <a:gradFill>
            <a:gsLst>
              <a:gs pos="0">
                <a:srgbClr val="ffd2bc"/>
              </a:gs>
              <a:gs pos="3500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global strategy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5783400" y="1087920"/>
            <a:ext cx="1855800" cy="539640"/>
          </a:xfrm>
          <a:prstGeom prst="rect">
            <a:avLst/>
          </a:prstGeom>
          <a:gradFill>
            <a:gsLst>
              <a:gs pos="0">
                <a:srgbClr val="ffd2bc"/>
              </a:gs>
              <a:gs pos="3500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Lack of resources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5"/>
          <p:cNvSpPr/>
          <p:nvPr/>
        </p:nvSpPr>
        <p:spPr>
          <a:xfrm>
            <a:off x="6843960" y="2016000"/>
            <a:ext cx="1685160" cy="539640"/>
          </a:xfrm>
          <a:prstGeom prst="rect">
            <a:avLst/>
          </a:prstGeom>
          <a:gradFill>
            <a:gsLst>
              <a:gs pos="0">
                <a:srgbClr val="ffd2bc"/>
              </a:gs>
              <a:gs pos="3500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Culture </a:t>
            </a: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sv-SE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(conservatism, HW centric)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6"/>
          <p:cNvSpPr/>
          <p:nvPr/>
        </p:nvSpPr>
        <p:spPr>
          <a:xfrm>
            <a:off x="3918960" y="1487880"/>
            <a:ext cx="99828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7"/>
          <p:cNvSpPr/>
          <p:nvPr/>
        </p:nvSpPr>
        <p:spPr>
          <a:xfrm flipH="1" flipV="1">
            <a:off x="4847040" y="1217880"/>
            <a:ext cx="936000" cy="13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8"/>
          <p:cNvSpPr/>
          <p:nvPr/>
        </p:nvSpPr>
        <p:spPr>
          <a:xfrm flipH="1" flipV="1">
            <a:off x="7639560" y="1357200"/>
            <a:ext cx="46800" cy="6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9"/>
          <p:cNvSpPr/>
          <p:nvPr/>
        </p:nvSpPr>
        <p:spPr>
          <a:xfrm>
            <a:off x="6376320" y="4937760"/>
            <a:ext cx="920880" cy="4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0"/>
          <p:cNvSpPr/>
          <p:nvPr/>
        </p:nvSpPr>
        <p:spPr>
          <a:xfrm>
            <a:off x="3528360" y="5049000"/>
            <a:ext cx="1359000" cy="500760"/>
          </a:xfrm>
          <a:prstGeom prst="rect">
            <a:avLst/>
          </a:prstGeom>
          <a:gradFill>
            <a:gsLst>
              <a:gs pos="0">
                <a:srgbClr val="d9fda6"/>
              </a:gs>
              <a:gs pos="3500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Concept of Customer Value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1"/>
          <p:cNvSpPr/>
          <p:nvPr/>
        </p:nvSpPr>
        <p:spPr>
          <a:xfrm>
            <a:off x="3749760" y="4739040"/>
            <a:ext cx="457920" cy="3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2"/>
          <p:cNvSpPr/>
          <p:nvPr/>
        </p:nvSpPr>
        <p:spPr>
          <a:xfrm>
            <a:off x="7983000" y="4412160"/>
            <a:ext cx="1092600" cy="333720"/>
          </a:xfrm>
          <a:prstGeom prst="rect">
            <a:avLst/>
          </a:prstGeom>
          <a:gradFill>
            <a:gsLst>
              <a:gs pos="0">
                <a:srgbClr val="d9fda6"/>
              </a:gs>
              <a:gs pos="3500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Suitable scope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3"/>
          <p:cNvSpPr/>
          <p:nvPr/>
        </p:nvSpPr>
        <p:spPr>
          <a:xfrm flipV="1">
            <a:off x="7142760" y="4578840"/>
            <a:ext cx="839880" cy="13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4"/>
          <p:cNvSpPr/>
          <p:nvPr/>
        </p:nvSpPr>
        <p:spPr>
          <a:xfrm flipH="1">
            <a:off x="7297200" y="4746600"/>
            <a:ext cx="1231560" cy="6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5"/>
          <p:cNvSpPr/>
          <p:nvPr/>
        </p:nvSpPr>
        <p:spPr>
          <a:xfrm flipH="1" flipV="1">
            <a:off x="5865840" y="3391920"/>
            <a:ext cx="2663280" cy="101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6"/>
          <p:cNvSpPr/>
          <p:nvPr/>
        </p:nvSpPr>
        <p:spPr>
          <a:xfrm>
            <a:off x="8823600" y="1411560"/>
            <a:ext cx="1263600" cy="1393200"/>
          </a:xfrm>
          <a:prstGeom prst="rect">
            <a:avLst/>
          </a:prstGeom>
          <a:gradFill>
            <a:gsLst>
              <a:gs pos="0">
                <a:srgbClr val="ffd2bc"/>
              </a:gs>
              <a:gs pos="3500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sv-S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Recognized technical issues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Complexity/variance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Interoperability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7"/>
          <p:cNvSpPr/>
          <p:nvPr/>
        </p:nvSpPr>
        <p:spPr>
          <a:xfrm>
            <a:off x="8818200" y="4986720"/>
            <a:ext cx="1274040" cy="647280"/>
          </a:xfrm>
          <a:prstGeom prst="rect">
            <a:avLst/>
          </a:prstGeom>
          <a:gradFill>
            <a:gsLst>
              <a:gs pos="0">
                <a:srgbClr val="d9fda6"/>
              </a:gs>
              <a:gs pos="3500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sv-SE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solutions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Broader use of standards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v-SE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8"/>
          <p:cNvSpPr/>
          <p:nvPr/>
        </p:nvSpPr>
        <p:spPr>
          <a:xfrm flipV="1">
            <a:off x="9455400" y="2804400"/>
            <a:ext cx="360" cy="218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9"/>
          <p:cNvSpPr/>
          <p:nvPr/>
        </p:nvSpPr>
        <p:spPr>
          <a:xfrm>
            <a:off x="7341480" y="3712320"/>
            <a:ext cx="1176120" cy="420480"/>
          </a:xfrm>
          <a:prstGeom prst="rect">
            <a:avLst/>
          </a:prstGeom>
          <a:gradFill>
            <a:gsLst>
              <a:gs pos="0">
                <a:srgbClr val="d9fda6"/>
              </a:gs>
              <a:gs pos="3500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Better Transparency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0"/>
          <p:cNvSpPr/>
          <p:nvPr/>
        </p:nvSpPr>
        <p:spPr>
          <a:xfrm flipH="1" flipV="1">
            <a:off x="6792840" y="3121920"/>
            <a:ext cx="1135800" cy="58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1"/>
          <p:cNvSpPr/>
          <p:nvPr/>
        </p:nvSpPr>
        <p:spPr>
          <a:xfrm flipH="1" flipV="1">
            <a:off x="7686000" y="2554920"/>
            <a:ext cx="243000" cy="115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2"/>
          <p:cNvSpPr/>
          <p:nvPr/>
        </p:nvSpPr>
        <p:spPr>
          <a:xfrm>
            <a:off x="4395240" y="3587760"/>
            <a:ext cx="1234800" cy="472680"/>
          </a:xfrm>
          <a:prstGeom prst="rect">
            <a:avLst/>
          </a:prstGeom>
          <a:gradFill>
            <a:gsLst>
              <a:gs pos="0">
                <a:srgbClr val="d9fda6"/>
              </a:gs>
              <a:gs pos="3500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Improved supplier network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3"/>
          <p:cNvSpPr/>
          <p:nvPr/>
        </p:nvSpPr>
        <p:spPr>
          <a:xfrm flipV="1">
            <a:off x="5630400" y="3392640"/>
            <a:ext cx="23508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4"/>
          <p:cNvSpPr/>
          <p:nvPr/>
        </p:nvSpPr>
        <p:spPr>
          <a:xfrm>
            <a:off x="1184400" y="2535840"/>
            <a:ext cx="2606400" cy="119628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" name="CustomShape 35"/>
          <p:cNvSpPr/>
          <p:nvPr/>
        </p:nvSpPr>
        <p:spPr>
          <a:xfrm>
            <a:off x="1317240" y="2609280"/>
            <a:ext cx="282960" cy="29484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6"/>
          <p:cNvSpPr/>
          <p:nvPr/>
        </p:nvSpPr>
        <p:spPr>
          <a:xfrm>
            <a:off x="3171240" y="2614320"/>
            <a:ext cx="289080" cy="28980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7"/>
          <p:cNvSpPr/>
          <p:nvPr/>
        </p:nvSpPr>
        <p:spPr>
          <a:xfrm>
            <a:off x="1600920" y="2756880"/>
            <a:ext cx="156996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9" name="CustomShape 38"/>
          <p:cNvSpPr/>
          <p:nvPr/>
        </p:nvSpPr>
        <p:spPr>
          <a:xfrm>
            <a:off x="1429200" y="2823120"/>
            <a:ext cx="186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Solving A affects B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9"/>
          <p:cNvSpPr/>
          <p:nvPr/>
        </p:nvSpPr>
        <p:spPr>
          <a:xfrm>
            <a:off x="1317240" y="3169440"/>
            <a:ext cx="282960" cy="29484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0"/>
          <p:cNvSpPr/>
          <p:nvPr/>
        </p:nvSpPr>
        <p:spPr>
          <a:xfrm>
            <a:off x="3171240" y="3174120"/>
            <a:ext cx="289080" cy="28980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1"/>
          <p:cNvSpPr/>
          <p:nvPr/>
        </p:nvSpPr>
        <p:spPr>
          <a:xfrm>
            <a:off x="1600920" y="3316680"/>
            <a:ext cx="156996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custDash>
              <a:ds d="400000" sp="3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" name="CustomShape 42"/>
          <p:cNvSpPr/>
          <p:nvPr/>
        </p:nvSpPr>
        <p:spPr>
          <a:xfrm>
            <a:off x="1273320" y="3382920"/>
            <a:ext cx="239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and B strongly related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3"/>
          <p:cNvSpPr/>
          <p:nvPr/>
        </p:nvSpPr>
        <p:spPr>
          <a:xfrm>
            <a:off x="3989160" y="1851480"/>
            <a:ext cx="1855800" cy="539640"/>
          </a:xfrm>
          <a:prstGeom prst="rect">
            <a:avLst/>
          </a:prstGeom>
          <a:gradFill>
            <a:gsLst>
              <a:gs pos="0">
                <a:srgbClr val="ffd2bc"/>
              </a:gs>
              <a:gs pos="3500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demand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4"/>
          <p:cNvSpPr/>
          <p:nvPr/>
        </p:nvSpPr>
        <p:spPr>
          <a:xfrm flipV="1">
            <a:off x="3749760" y="2391480"/>
            <a:ext cx="1167120" cy="180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5"/>
          <p:cNvSpPr/>
          <p:nvPr/>
        </p:nvSpPr>
        <p:spPr>
          <a:xfrm>
            <a:off x="4917240" y="2391480"/>
            <a:ext cx="947880" cy="4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6"/>
          <p:cNvSpPr/>
          <p:nvPr/>
        </p:nvSpPr>
        <p:spPr>
          <a:xfrm flipV="1">
            <a:off x="5865840" y="1627200"/>
            <a:ext cx="845280" cy="12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7"/>
          <p:cNvSpPr/>
          <p:nvPr/>
        </p:nvSpPr>
        <p:spPr>
          <a:xfrm flipV="1">
            <a:off x="5845320" y="1627920"/>
            <a:ext cx="865800" cy="49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LibreOffice/5.1.6.2$Linux_X86_64 LibreOffice_project/10m0$Build-2</Application>
  <Words>121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2017-07-21T08:33:57Z</dcterms:created>
  <dc:creator>Eric Knauss</dc:creator>
  <dc:description/>
  <dc:language>sv-SE</dc:language>
  <cp:lastModifiedBy>Magnus Ågren</cp:lastModifiedBy>
  <dcterms:modified xsi:type="dcterms:W3CDTF">2017-09-01T16:04:37Z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