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DDA147"/>
    <a:srgbClr val="B54C2D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 dirty="0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08" y="0"/>
          <a:ext cx="3275967" cy="37147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808" y="1485900"/>
        <a:ext cx="3275967" cy="2228850"/>
      </dsp:txXfrm>
    </dsp:sp>
    <dsp:sp modelId="{BBA91679-4684-4A04-8AEB-03038C78A75C}">
      <dsp:nvSpPr>
        <dsp:cNvPr id="0" name=""/>
        <dsp:cNvSpPr/>
      </dsp:nvSpPr>
      <dsp:spPr>
        <a:xfrm>
          <a:off x="80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08" y="0"/>
        <a:ext cx="3275967" cy="1485900"/>
      </dsp:txXfrm>
    </dsp:sp>
    <dsp:sp modelId="{00AE7F27-0E5D-4AFB-ACD6-B5A19E79EA42}">
      <dsp:nvSpPr>
        <dsp:cNvPr id="0" name=""/>
        <dsp:cNvSpPr/>
      </dsp:nvSpPr>
      <dsp:spPr>
        <a:xfrm>
          <a:off x="3538853" y="0"/>
          <a:ext cx="3275967" cy="37147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3538853" y="1485900"/>
        <a:ext cx="3275967" cy="2228850"/>
      </dsp:txXfrm>
    </dsp:sp>
    <dsp:sp modelId="{975C752B-C37A-4BA6-A3AE-2202A141404A}">
      <dsp:nvSpPr>
        <dsp:cNvPr id="0" name=""/>
        <dsp:cNvSpPr/>
      </dsp:nvSpPr>
      <dsp:spPr>
        <a:xfrm>
          <a:off x="3538853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3538853" y="0"/>
        <a:ext cx="3275967" cy="1485900"/>
      </dsp:txXfrm>
    </dsp:sp>
    <dsp:sp modelId="{CAD62F17-E99D-4FEF-B376-961CA4CB20EB}">
      <dsp:nvSpPr>
        <dsp:cNvPr id="0" name=""/>
        <dsp:cNvSpPr/>
      </dsp:nvSpPr>
      <dsp:spPr>
        <a:xfrm>
          <a:off x="7076898" y="0"/>
          <a:ext cx="3275967" cy="37147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0" rIns="3235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600" kern="1200" dirty="0"/>
        </a:p>
      </dsp:txBody>
      <dsp:txXfrm>
        <a:off x="7076898" y="1485900"/>
        <a:ext cx="3275967" cy="2228850"/>
      </dsp:txXfrm>
    </dsp:sp>
    <dsp:sp modelId="{E20811D6-E5D4-4C9E-AABF-9E0E1902CA2C}">
      <dsp:nvSpPr>
        <dsp:cNvPr id="0" name=""/>
        <dsp:cNvSpPr/>
      </dsp:nvSpPr>
      <dsp:spPr>
        <a:xfrm>
          <a:off x="7076898" y="0"/>
          <a:ext cx="3275967" cy="14859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593" tIns="165100" rIns="3235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03</a:t>
          </a:r>
        </a:p>
      </dsp:txBody>
      <dsp:txXfrm>
        <a:off x="7076898" y="0"/>
        <a:ext cx="3275967" cy="148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es/photo/1209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5290" y="68016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19623" y="339869"/>
            <a:ext cx="8402572" cy="1311951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B56D45"/>
                </a:solidFill>
              </a:rPr>
              <a:t>The </a:t>
            </a:r>
            <a:r>
              <a:rPr lang="en-US" sz="7200" dirty="0" err="1">
                <a:solidFill>
                  <a:srgbClr val="B56D45"/>
                </a:solidFill>
              </a:rPr>
              <a:t>Aerius</a:t>
            </a:r>
            <a:r>
              <a:rPr lang="en-US" sz="7200" dirty="0">
                <a:solidFill>
                  <a:srgbClr val="B56D45"/>
                </a:solidFill>
              </a:rPr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854" y="1651820"/>
            <a:ext cx="6642597" cy="1311952"/>
          </a:xfrm>
        </p:spPr>
        <p:txBody>
          <a:bodyPr>
            <a:normAutofit fontScale="25000" lnSpcReduction="20000"/>
          </a:bodyPr>
          <a:lstStyle/>
          <a:p>
            <a:r>
              <a:rPr lang="en-US" sz="6200" dirty="0">
                <a:solidFill>
                  <a:srgbClr val="B56D45"/>
                </a:solidFill>
              </a:rPr>
              <a:t>By:</a:t>
            </a:r>
          </a:p>
          <a:p>
            <a:r>
              <a:rPr lang="en-US" sz="8000" dirty="0" err="1">
                <a:solidFill>
                  <a:srgbClr val="B56D45"/>
                </a:solidFill>
              </a:rPr>
              <a:t>Sebabatso</a:t>
            </a:r>
            <a:r>
              <a:rPr lang="en-US" sz="8000" dirty="0">
                <a:solidFill>
                  <a:srgbClr val="B56D45"/>
                </a:solidFill>
              </a:rPr>
              <a:t> </a:t>
            </a:r>
            <a:r>
              <a:rPr lang="en-US" sz="8000" dirty="0" err="1">
                <a:solidFill>
                  <a:srgbClr val="B56D45"/>
                </a:solidFill>
              </a:rPr>
              <a:t>Maloi</a:t>
            </a:r>
            <a:endParaRPr lang="en-US" sz="8000" dirty="0">
              <a:solidFill>
                <a:srgbClr val="B56D45"/>
              </a:solidFill>
            </a:endParaRPr>
          </a:p>
          <a:p>
            <a:r>
              <a:rPr lang="en-US" sz="8000" dirty="0">
                <a:solidFill>
                  <a:srgbClr val="B56D45"/>
                </a:solidFill>
              </a:rPr>
              <a:t>Angel </a:t>
            </a:r>
            <a:r>
              <a:rPr lang="en-US" sz="8000" dirty="0" err="1">
                <a:solidFill>
                  <a:srgbClr val="B56D45"/>
                </a:solidFill>
              </a:rPr>
              <a:t>Magala</a:t>
            </a:r>
            <a:endParaRPr lang="en-US" sz="8000" dirty="0">
              <a:solidFill>
                <a:srgbClr val="B56D45"/>
              </a:solidFill>
            </a:endParaRPr>
          </a:p>
          <a:p>
            <a:r>
              <a:rPr lang="en-US" sz="8000" dirty="0">
                <a:solidFill>
                  <a:srgbClr val="B56D45"/>
                </a:solidFill>
              </a:rPr>
              <a:t>Mehtaab </a:t>
            </a:r>
            <a:r>
              <a:rPr lang="en-US" sz="8000" dirty="0" err="1">
                <a:solidFill>
                  <a:srgbClr val="B56D45"/>
                </a:solidFill>
              </a:rPr>
              <a:t>Andoo</a:t>
            </a:r>
            <a:endParaRPr lang="en-US" sz="8000" dirty="0">
              <a:solidFill>
                <a:srgbClr val="B56D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92112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023CAD-2D20-452B-BA5B-C9BBB6959D16}"/>
              </a:ext>
            </a:extLst>
          </p:cNvPr>
          <p:cNvSpPr/>
          <p:nvPr/>
        </p:nvSpPr>
        <p:spPr>
          <a:xfrm>
            <a:off x="913795" y="2349910"/>
            <a:ext cx="1986721" cy="107909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DCBBD-AF50-4F93-ADF7-77B6ABE60FBA}"/>
              </a:ext>
            </a:extLst>
          </p:cNvPr>
          <p:cNvSpPr/>
          <p:nvPr/>
        </p:nvSpPr>
        <p:spPr>
          <a:xfrm>
            <a:off x="4562168" y="2349910"/>
            <a:ext cx="1641987" cy="98322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4ACAC-0FBD-4F70-BBCF-9285445420C3}"/>
              </a:ext>
            </a:extLst>
          </p:cNvPr>
          <p:cNvSpPr/>
          <p:nvPr/>
        </p:nvSpPr>
        <p:spPr>
          <a:xfrm>
            <a:off x="8160774" y="2349910"/>
            <a:ext cx="1986721" cy="157316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0AAA7-8F7C-48DC-A3B0-18D791ED4D85}"/>
              </a:ext>
            </a:extLst>
          </p:cNvPr>
          <p:cNvSpPr txBox="1"/>
          <p:nvPr/>
        </p:nvSpPr>
        <p:spPr>
          <a:xfrm>
            <a:off x="1130710" y="2349910"/>
            <a:ext cx="276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Angel:</a:t>
            </a:r>
            <a:endParaRPr lang="en-M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6C9BB-DEC0-446D-8D55-CBD1C9E72DC4}"/>
              </a:ext>
            </a:extLst>
          </p:cNvPr>
          <p:cNvSpPr txBox="1"/>
          <p:nvPr/>
        </p:nvSpPr>
        <p:spPr>
          <a:xfrm>
            <a:off x="4709244" y="2366235"/>
            <a:ext cx="276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Mehtaab:</a:t>
            </a:r>
            <a:endParaRPr lang="en-M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367C9-C158-4934-9C9A-8A1F206883C2}"/>
              </a:ext>
            </a:extLst>
          </p:cNvPr>
          <p:cNvSpPr txBox="1"/>
          <p:nvPr/>
        </p:nvSpPr>
        <p:spPr>
          <a:xfrm>
            <a:off x="8102089" y="2366235"/>
            <a:ext cx="2762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Sebabatso</a:t>
            </a:r>
            <a:r>
              <a:rPr lang="en-US" sz="2800" dirty="0"/>
              <a:t>:</a:t>
            </a:r>
            <a:endParaRPr lang="en-MU" sz="2800" dirty="0"/>
          </a:p>
        </p:txBody>
      </p: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6000">
              <a:schemeClr val="accent1">
                <a:lumMod val="45000"/>
                <a:lumOff val="55000"/>
              </a:schemeClr>
            </a:gs>
            <a:gs pos="69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541FC03F-4791-4ACC-A2F4-1DFECA3DE4A9}"/>
              </a:ext>
            </a:extLst>
          </p:cNvPr>
          <p:cNvSpPr/>
          <p:nvPr/>
        </p:nvSpPr>
        <p:spPr>
          <a:xfrm rot="10800000">
            <a:off x="-1" y="0"/>
            <a:ext cx="2841523" cy="924232"/>
          </a:xfrm>
          <a:prstGeom prst="triangle">
            <a:avLst>
              <a:gd name="adj" fmla="val 5232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U"/>
          </a:p>
        </p:txBody>
      </p:sp>
    </p:spTree>
    <p:extLst>
      <p:ext uri="{BB962C8B-B14F-4D97-AF65-F5344CB8AC3E}">
        <p14:creationId xmlns:p14="http://schemas.microsoft.com/office/powerpoint/2010/main" val="338855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21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Goudy Old Style</vt:lpstr>
      <vt:lpstr>Wingdings 2</vt:lpstr>
      <vt:lpstr>SlateVTI</vt:lpstr>
      <vt:lpstr>The Aerius Project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2025-10-21T14:18:18Z</dcterms:created>
  <dcterms:modified xsi:type="dcterms:W3CDTF">2025-10-21T14:30:58Z</dcterms:modified>
</cp:coreProperties>
</file>