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A78ED-2894-4EB5-8682-01823E297F44}" v="602" dt="2022-11-14T01:03:14.856"/>
    <p1510:client id="{7C848832-7FDC-4038-90C2-47188B6DEA9B}" v="47" dt="2022-11-14T16:43:46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4BD21-ADC0-4BF8-ACAF-794CC9F3DB3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9E0A94-FA54-493C-88CD-5064E37F32E3}">
      <dgm:prSet/>
      <dgm:spPr/>
      <dgm:t>
        <a:bodyPr/>
        <a:lstStyle/>
        <a:p>
          <a:r>
            <a:rPr lang="en-US"/>
            <a:t>Facilitar a los usuarios hacer control de sus gastos de forma cómoda.</a:t>
          </a:r>
        </a:p>
      </dgm:t>
    </dgm:pt>
    <dgm:pt modelId="{300861E4-5F60-4DB5-B88C-A4CCB22C7D96}" type="parTrans" cxnId="{29F0E865-8921-4708-B6FF-F0A3DB85CBA6}">
      <dgm:prSet/>
      <dgm:spPr/>
      <dgm:t>
        <a:bodyPr/>
        <a:lstStyle/>
        <a:p>
          <a:endParaRPr lang="en-US"/>
        </a:p>
      </dgm:t>
    </dgm:pt>
    <dgm:pt modelId="{8E53E4E0-2D5D-4F24-B7F4-E8FBDA72CC31}" type="sibTrans" cxnId="{29F0E865-8921-4708-B6FF-F0A3DB85CBA6}">
      <dgm:prSet/>
      <dgm:spPr/>
      <dgm:t>
        <a:bodyPr/>
        <a:lstStyle/>
        <a:p>
          <a:endParaRPr lang="en-US"/>
        </a:p>
      </dgm:t>
    </dgm:pt>
    <dgm:pt modelId="{3D30CA8A-841B-4D70-8C16-E17BD6229557}">
      <dgm:prSet/>
      <dgm:spPr/>
      <dgm:t>
        <a:bodyPr/>
        <a:lstStyle/>
        <a:p>
          <a:r>
            <a:rPr lang="en-US"/>
            <a:t>Compromiso con los resultados de los análisis que se les proporcionará para que sean más responsables en el momento de sus compras.</a:t>
          </a:r>
        </a:p>
      </dgm:t>
    </dgm:pt>
    <dgm:pt modelId="{35174456-6080-4305-A474-6562D05F0701}" type="parTrans" cxnId="{658A4540-706E-4519-9F17-77CFE2CC3530}">
      <dgm:prSet/>
      <dgm:spPr/>
      <dgm:t>
        <a:bodyPr/>
        <a:lstStyle/>
        <a:p>
          <a:endParaRPr lang="en-US"/>
        </a:p>
      </dgm:t>
    </dgm:pt>
    <dgm:pt modelId="{AA748CBB-D944-41A2-A71B-D5485234509A}" type="sibTrans" cxnId="{658A4540-706E-4519-9F17-77CFE2CC3530}">
      <dgm:prSet/>
      <dgm:spPr/>
      <dgm:t>
        <a:bodyPr/>
        <a:lstStyle/>
        <a:p>
          <a:endParaRPr lang="en-US"/>
        </a:p>
      </dgm:t>
    </dgm:pt>
    <dgm:pt modelId="{358B8118-548B-4372-B06B-E36959B99856}" type="pres">
      <dgm:prSet presAssocID="{82B4BD21-ADC0-4BF8-ACAF-794CC9F3DB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6CC449-3A7F-436E-A315-6D472CAFA6DF}" type="pres">
      <dgm:prSet presAssocID="{3E9E0A94-FA54-493C-88CD-5064E37F32E3}" presName="hierRoot1" presStyleCnt="0"/>
      <dgm:spPr/>
    </dgm:pt>
    <dgm:pt modelId="{9AE3C48B-67FF-4E40-94F3-C1F0C5E2831C}" type="pres">
      <dgm:prSet presAssocID="{3E9E0A94-FA54-493C-88CD-5064E37F32E3}" presName="composite" presStyleCnt="0"/>
      <dgm:spPr/>
    </dgm:pt>
    <dgm:pt modelId="{EF92479B-204A-4C1A-998C-CCD838935293}" type="pres">
      <dgm:prSet presAssocID="{3E9E0A94-FA54-493C-88CD-5064E37F32E3}" presName="background" presStyleLbl="node0" presStyleIdx="0" presStyleCnt="2"/>
      <dgm:spPr/>
    </dgm:pt>
    <dgm:pt modelId="{89E6AB65-1E70-4E3F-8352-9C77F878F70F}" type="pres">
      <dgm:prSet presAssocID="{3E9E0A94-FA54-493C-88CD-5064E37F32E3}" presName="text" presStyleLbl="fgAcc0" presStyleIdx="0" presStyleCnt="2">
        <dgm:presLayoutVars>
          <dgm:chPref val="3"/>
        </dgm:presLayoutVars>
      </dgm:prSet>
      <dgm:spPr/>
    </dgm:pt>
    <dgm:pt modelId="{85B635CE-FC58-43C1-8CF9-1D26CDCE1628}" type="pres">
      <dgm:prSet presAssocID="{3E9E0A94-FA54-493C-88CD-5064E37F32E3}" presName="hierChild2" presStyleCnt="0"/>
      <dgm:spPr/>
    </dgm:pt>
    <dgm:pt modelId="{3555519F-E3B7-4F82-B99D-F00CED064F99}" type="pres">
      <dgm:prSet presAssocID="{3D30CA8A-841B-4D70-8C16-E17BD6229557}" presName="hierRoot1" presStyleCnt="0"/>
      <dgm:spPr/>
    </dgm:pt>
    <dgm:pt modelId="{F2CC084D-3965-442A-97D2-C456E84F9EF6}" type="pres">
      <dgm:prSet presAssocID="{3D30CA8A-841B-4D70-8C16-E17BD6229557}" presName="composite" presStyleCnt="0"/>
      <dgm:spPr/>
    </dgm:pt>
    <dgm:pt modelId="{F209812A-4083-4B09-AF03-FC385AF38140}" type="pres">
      <dgm:prSet presAssocID="{3D30CA8A-841B-4D70-8C16-E17BD6229557}" presName="background" presStyleLbl="node0" presStyleIdx="1" presStyleCnt="2"/>
      <dgm:spPr/>
    </dgm:pt>
    <dgm:pt modelId="{25804C73-62FD-4BF4-BED9-150004AB7C3F}" type="pres">
      <dgm:prSet presAssocID="{3D30CA8A-841B-4D70-8C16-E17BD6229557}" presName="text" presStyleLbl="fgAcc0" presStyleIdx="1" presStyleCnt="2">
        <dgm:presLayoutVars>
          <dgm:chPref val="3"/>
        </dgm:presLayoutVars>
      </dgm:prSet>
      <dgm:spPr/>
    </dgm:pt>
    <dgm:pt modelId="{9B16D6DC-CEE1-4AB5-8475-F83F19A9ADAF}" type="pres">
      <dgm:prSet presAssocID="{3D30CA8A-841B-4D70-8C16-E17BD6229557}" presName="hierChild2" presStyleCnt="0"/>
      <dgm:spPr/>
    </dgm:pt>
  </dgm:ptLst>
  <dgm:cxnLst>
    <dgm:cxn modelId="{A3A6DB0F-2923-479B-BF89-E29D8BF292C0}" type="presOf" srcId="{82B4BD21-ADC0-4BF8-ACAF-794CC9F3DB39}" destId="{358B8118-548B-4372-B06B-E36959B99856}" srcOrd="0" destOrd="0" presId="urn:microsoft.com/office/officeart/2005/8/layout/hierarchy1"/>
    <dgm:cxn modelId="{7173B82B-DA02-46FC-9E63-F099DC2AF6D6}" type="presOf" srcId="{3E9E0A94-FA54-493C-88CD-5064E37F32E3}" destId="{89E6AB65-1E70-4E3F-8352-9C77F878F70F}" srcOrd="0" destOrd="0" presId="urn:microsoft.com/office/officeart/2005/8/layout/hierarchy1"/>
    <dgm:cxn modelId="{658A4540-706E-4519-9F17-77CFE2CC3530}" srcId="{82B4BD21-ADC0-4BF8-ACAF-794CC9F3DB39}" destId="{3D30CA8A-841B-4D70-8C16-E17BD6229557}" srcOrd="1" destOrd="0" parTransId="{35174456-6080-4305-A474-6562D05F0701}" sibTransId="{AA748CBB-D944-41A2-A71B-D5485234509A}"/>
    <dgm:cxn modelId="{29F0E865-8921-4708-B6FF-F0A3DB85CBA6}" srcId="{82B4BD21-ADC0-4BF8-ACAF-794CC9F3DB39}" destId="{3E9E0A94-FA54-493C-88CD-5064E37F32E3}" srcOrd="0" destOrd="0" parTransId="{300861E4-5F60-4DB5-B88C-A4CCB22C7D96}" sibTransId="{8E53E4E0-2D5D-4F24-B7F4-E8FBDA72CC31}"/>
    <dgm:cxn modelId="{79DE8BDB-4D85-433F-908A-472D1C6BA598}" type="presOf" srcId="{3D30CA8A-841B-4D70-8C16-E17BD6229557}" destId="{25804C73-62FD-4BF4-BED9-150004AB7C3F}" srcOrd="0" destOrd="0" presId="urn:microsoft.com/office/officeart/2005/8/layout/hierarchy1"/>
    <dgm:cxn modelId="{14734159-222D-4321-B891-30511E83BFE4}" type="presParOf" srcId="{358B8118-548B-4372-B06B-E36959B99856}" destId="{8B6CC449-3A7F-436E-A315-6D472CAFA6DF}" srcOrd="0" destOrd="0" presId="urn:microsoft.com/office/officeart/2005/8/layout/hierarchy1"/>
    <dgm:cxn modelId="{573FC4D1-73EB-4B2E-984E-22ED79FE278D}" type="presParOf" srcId="{8B6CC449-3A7F-436E-A315-6D472CAFA6DF}" destId="{9AE3C48B-67FF-4E40-94F3-C1F0C5E2831C}" srcOrd="0" destOrd="0" presId="urn:microsoft.com/office/officeart/2005/8/layout/hierarchy1"/>
    <dgm:cxn modelId="{855D5148-4460-42F8-AB77-3BB7F582DA25}" type="presParOf" srcId="{9AE3C48B-67FF-4E40-94F3-C1F0C5E2831C}" destId="{EF92479B-204A-4C1A-998C-CCD838935293}" srcOrd="0" destOrd="0" presId="urn:microsoft.com/office/officeart/2005/8/layout/hierarchy1"/>
    <dgm:cxn modelId="{B4F09A24-54A1-4F88-8911-E6A45E54FD17}" type="presParOf" srcId="{9AE3C48B-67FF-4E40-94F3-C1F0C5E2831C}" destId="{89E6AB65-1E70-4E3F-8352-9C77F878F70F}" srcOrd="1" destOrd="0" presId="urn:microsoft.com/office/officeart/2005/8/layout/hierarchy1"/>
    <dgm:cxn modelId="{6A35CE21-C0B7-413B-A076-FF4CE1B26BAD}" type="presParOf" srcId="{8B6CC449-3A7F-436E-A315-6D472CAFA6DF}" destId="{85B635CE-FC58-43C1-8CF9-1D26CDCE1628}" srcOrd="1" destOrd="0" presId="urn:microsoft.com/office/officeart/2005/8/layout/hierarchy1"/>
    <dgm:cxn modelId="{B32993E5-03C9-41BA-9757-95266A58976A}" type="presParOf" srcId="{358B8118-548B-4372-B06B-E36959B99856}" destId="{3555519F-E3B7-4F82-B99D-F00CED064F99}" srcOrd="1" destOrd="0" presId="urn:microsoft.com/office/officeart/2005/8/layout/hierarchy1"/>
    <dgm:cxn modelId="{564F8C80-F54C-4F82-874B-D48BC96E8ED7}" type="presParOf" srcId="{3555519F-E3B7-4F82-B99D-F00CED064F99}" destId="{F2CC084D-3965-442A-97D2-C456E84F9EF6}" srcOrd="0" destOrd="0" presId="urn:microsoft.com/office/officeart/2005/8/layout/hierarchy1"/>
    <dgm:cxn modelId="{B3CB045C-2DF1-4231-8738-E7C11923F209}" type="presParOf" srcId="{F2CC084D-3965-442A-97D2-C456E84F9EF6}" destId="{F209812A-4083-4B09-AF03-FC385AF38140}" srcOrd="0" destOrd="0" presId="urn:microsoft.com/office/officeart/2005/8/layout/hierarchy1"/>
    <dgm:cxn modelId="{D5C61E83-EEED-4EA5-8AAD-75BB9277AB3A}" type="presParOf" srcId="{F2CC084D-3965-442A-97D2-C456E84F9EF6}" destId="{25804C73-62FD-4BF4-BED9-150004AB7C3F}" srcOrd="1" destOrd="0" presId="urn:microsoft.com/office/officeart/2005/8/layout/hierarchy1"/>
    <dgm:cxn modelId="{1B13D006-A4A0-4C41-8569-74224181E169}" type="presParOf" srcId="{3555519F-E3B7-4F82-B99D-F00CED064F99}" destId="{9B16D6DC-CEE1-4AB5-8475-F83F19A9AD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A1593-7D70-4F92-97CA-A63ABD823C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EB95D4-A822-4389-B45F-F3DF70552650}">
      <dgm:prSet/>
      <dgm:spPr/>
      <dgm:t>
        <a:bodyPr/>
        <a:lstStyle/>
        <a:p>
          <a:r>
            <a:rPr lang="en-US"/>
            <a:t>Hacer un control exhaustivo sobre todo tipo de gasto que puede ocurrir de manera fácil y cómoda.</a:t>
          </a:r>
        </a:p>
      </dgm:t>
    </dgm:pt>
    <dgm:pt modelId="{9C00E262-682D-4092-BE43-0E944F92846F}" type="parTrans" cxnId="{AD14E4E2-2439-45B3-96DD-CA13BD75328E}">
      <dgm:prSet/>
      <dgm:spPr/>
      <dgm:t>
        <a:bodyPr/>
        <a:lstStyle/>
        <a:p>
          <a:endParaRPr lang="en-US"/>
        </a:p>
      </dgm:t>
    </dgm:pt>
    <dgm:pt modelId="{FF2A3625-FFC1-418E-8D33-70596FECCF5F}" type="sibTrans" cxnId="{AD14E4E2-2439-45B3-96DD-CA13BD75328E}">
      <dgm:prSet/>
      <dgm:spPr/>
      <dgm:t>
        <a:bodyPr/>
        <a:lstStyle/>
        <a:p>
          <a:endParaRPr lang="en-US"/>
        </a:p>
      </dgm:t>
    </dgm:pt>
    <dgm:pt modelId="{AF6FC2C1-A1FA-4C8D-856E-4BC31CC9513B}">
      <dgm:prSet/>
      <dgm:spPr/>
      <dgm:t>
        <a:bodyPr/>
        <a:lstStyle/>
        <a:p>
          <a:r>
            <a:rPr lang="en-US"/>
            <a:t>La inserción de datos posee muchos campos, que al rellenar no facilita la tarea del usuario.</a:t>
          </a:r>
        </a:p>
      </dgm:t>
    </dgm:pt>
    <dgm:pt modelId="{A0AE7ADB-E02D-448D-8042-9A771DAAE9EC}" type="parTrans" cxnId="{DFA2E062-0DF6-4C2C-BBD9-FDDDA09D44BA}">
      <dgm:prSet/>
      <dgm:spPr/>
      <dgm:t>
        <a:bodyPr/>
        <a:lstStyle/>
        <a:p>
          <a:endParaRPr lang="en-US"/>
        </a:p>
      </dgm:t>
    </dgm:pt>
    <dgm:pt modelId="{26E4D30A-EE56-4FA9-893A-6507A57F1310}" type="sibTrans" cxnId="{DFA2E062-0DF6-4C2C-BBD9-FDDDA09D44BA}">
      <dgm:prSet/>
      <dgm:spPr/>
      <dgm:t>
        <a:bodyPr/>
        <a:lstStyle/>
        <a:p>
          <a:endParaRPr lang="en-US"/>
        </a:p>
      </dgm:t>
    </dgm:pt>
    <dgm:pt modelId="{3BB49932-D82C-4524-9A2E-1AB50830B80E}" type="pres">
      <dgm:prSet presAssocID="{158A1593-7D70-4F92-97CA-A63ABD823CA3}" presName="linear" presStyleCnt="0">
        <dgm:presLayoutVars>
          <dgm:animLvl val="lvl"/>
          <dgm:resizeHandles val="exact"/>
        </dgm:presLayoutVars>
      </dgm:prSet>
      <dgm:spPr/>
    </dgm:pt>
    <dgm:pt modelId="{D104093E-C555-40F7-96FE-0885DA7D9EE9}" type="pres">
      <dgm:prSet presAssocID="{E9EB95D4-A822-4389-B45F-F3DF705526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17A33E-B4B4-4FF8-979B-82AA93A99549}" type="pres">
      <dgm:prSet presAssocID="{FF2A3625-FFC1-418E-8D33-70596FECCF5F}" presName="spacer" presStyleCnt="0"/>
      <dgm:spPr/>
    </dgm:pt>
    <dgm:pt modelId="{064A90EC-5365-43A7-8B58-C04A8F419196}" type="pres">
      <dgm:prSet presAssocID="{AF6FC2C1-A1FA-4C8D-856E-4BC31CC9513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9B4605-ABD2-40B7-A46A-45B287BD424B}" type="presOf" srcId="{E9EB95D4-A822-4389-B45F-F3DF70552650}" destId="{D104093E-C555-40F7-96FE-0885DA7D9EE9}" srcOrd="0" destOrd="0" presId="urn:microsoft.com/office/officeart/2005/8/layout/vList2"/>
    <dgm:cxn modelId="{E1C2E219-E3C1-456F-AE43-3432F898D8F9}" type="presOf" srcId="{158A1593-7D70-4F92-97CA-A63ABD823CA3}" destId="{3BB49932-D82C-4524-9A2E-1AB50830B80E}" srcOrd="0" destOrd="0" presId="urn:microsoft.com/office/officeart/2005/8/layout/vList2"/>
    <dgm:cxn modelId="{52F55938-5B75-4856-87C3-A3398C2E9E9C}" type="presOf" srcId="{AF6FC2C1-A1FA-4C8D-856E-4BC31CC9513B}" destId="{064A90EC-5365-43A7-8B58-C04A8F419196}" srcOrd="0" destOrd="0" presId="urn:microsoft.com/office/officeart/2005/8/layout/vList2"/>
    <dgm:cxn modelId="{DFA2E062-0DF6-4C2C-BBD9-FDDDA09D44BA}" srcId="{158A1593-7D70-4F92-97CA-A63ABD823CA3}" destId="{AF6FC2C1-A1FA-4C8D-856E-4BC31CC9513B}" srcOrd="1" destOrd="0" parTransId="{A0AE7ADB-E02D-448D-8042-9A771DAAE9EC}" sibTransId="{26E4D30A-EE56-4FA9-893A-6507A57F1310}"/>
    <dgm:cxn modelId="{AD14E4E2-2439-45B3-96DD-CA13BD75328E}" srcId="{158A1593-7D70-4F92-97CA-A63ABD823CA3}" destId="{E9EB95D4-A822-4389-B45F-F3DF70552650}" srcOrd="0" destOrd="0" parTransId="{9C00E262-682D-4092-BE43-0E944F92846F}" sibTransId="{FF2A3625-FFC1-418E-8D33-70596FECCF5F}"/>
    <dgm:cxn modelId="{9A8377B5-EDD2-4673-BE78-EAC2F9040C6A}" type="presParOf" srcId="{3BB49932-D82C-4524-9A2E-1AB50830B80E}" destId="{D104093E-C555-40F7-96FE-0885DA7D9EE9}" srcOrd="0" destOrd="0" presId="urn:microsoft.com/office/officeart/2005/8/layout/vList2"/>
    <dgm:cxn modelId="{CF9BF73D-2538-4F69-BF1A-5D452FAC13DD}" type="presParOf" srcId="{3BB49932-D82C-4524-9A2E-1AB50830B80E}" destId="{AF17A33E-B4B4-4FF8-979B-82AA93A99549}" srcOrd="1" destOrd="0" presId="urn:microsoft.com/office/officeart/2005/8/layout/vList2"/>
    <dgm:cxn modelId="{75E59722-6092-4E41-81BF-21C0E34EA380}" type="presParOf" srcId="{3BB49932-D82C-4524-9A2E-1AB50830B80E}" destId="{064A90EC-5365-43A7-8B58-C04A8F4191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6E306-82E0-4312-B0C5-3939D28E37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7595A47-62E8-4EE4-91FF-BB6C80DEA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Gestores de los PYME.</a:t>
          </a:r>
        </a:p>
      </dgm:t>
    </dgm:pt>
    <dgm:pt modelId="{F1658535-CCE7-4121-B7FA-574E7CBB0205}" type="parTrans" cxnId="{9B84EC75-061C-4C45-BDBE-DEEBA8437703}">
      <dgm:prSet/>
      <dgm:spPr/>
      <dgm:t>
        <a:bodyPr/>
        <a:lstStyle/>
        <a:p>
          <a:endParaRPr lang="en-US"/>
        </a:p>
      </dgm:t>
    </dgm:pt>
    <dgm:pt modelId="{58FCA34F-A6E8-42FD-9C04-8DA1713011D5}" type="sibTrans" cxnId="{9B84EC75-061C-4C45-BDBE-DEEBA8437703}">
      <dgm:prSet/>
      <dgm:spPr/>
      <dgm:t>
        <a:bodyPr/>
        <a:lstStyle/>
        <a:p>
          <a:endParaRPr lang="en-US"/>
        </a:p>
      </dgm:t>
    </dgm:pt>
    <dgm:pt modelId="{0C29F001-D50C-46C2-9B6E-1C64FD22B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Personas que hacen control de sus gastos.</a:t>
          </a:r>
        </a:p>
      </dgm:t>
    </dgm:pt>
    <dgm:pt modelId="{E808E1D5-6C19-4EA3-BE8C-F32CA8D6263E}" type="parTrans" cxnId="{B36F34ED-7975-4B2F-9277-607BA6969079}">
      <dgm:prSet/>
      <dgm:spPr/>
      <dgm:t>
        <a:bodyPr/>
        <a:lstStyle/>
        <a:p>
          <a:endParaRPr lang="en-US"/>
        </a:p>
      </dgm:t>
    </dgm:pt>
    <dgm:pt modelId="{AA0A419A-5ACE-4E3A-8299-93BE6B93B10F}" type="sibTrans" cxnId="{B36F34ED-7975-4B2F-9277-607BA6969079}">
      <dgm:prSet/>
      <dgm:spPr/>
      <dgm:t>
        <a:bodyPr/>
        <a:lstStyle/>
        <a:p>
          <a:endParaRPr lang="en-US"/>
        </a:p>
      </dgm:t>
    </dgm:pt>
    <dgm:pt modelId="{BD19A7BC-8464-4D0B-B274-6319725C8A55}" type="pres">
      <dgm:prSet presAssocID="{8B26E306-82E0-4312-B0C5-3939D28E378F}" presName="root" presStyleCnt="0">
        <dgm:presLayoutVars>
          <dgm:dir/>
          <dgm:resizeHandles val="exact"/>
        </dgm:presLayoutVars>
      </dgm:prSet>
      <dgm:spPr/>
    </dgm:pt>
    <dgm:pt modelId="{47BFB0F1-FDE8-402E-B467-F1504F9A47E8}" type="pres">
      <dgm:prSet presAssocID="{37595A47-62E8-4EE4-91FF-BB6C80DEAD33}" presName="compNode" presStyleCnt="0"/>
      <dgm:spPr/>
    </dgm:pt>
    <dgm:pt modelId="{30D825F0-059C-4CCB-B6ED-3FAC7F253BD5}" type="pres">
      <dgm:prSet presAssocID="{37595A47-62E8-4EE4-91FF-BB6C80DEAD33}" presName="bgRect" presStyleLbl="bgShp" presStyleIdx="0" presStyleCnt="2"/>
      <dgm:spPr/>
    </dgm:pt>
    <dgm:pt modelId="{A8B3168E-4860-44A2-8223-AA65FE6C0F0E}" type="pres">
      <dgm:prSet presAssocID="{37595A47-62E8-4EE4-91FF-BB6C80DEAD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FCFC81F-4B91-4EA2-BD5D-498915E12CA4}" type="pres">
      <dgm:prSet presAssocID="{37595A47-62E8-4EE4-91FF-BB6C80DEAD33}" presName="spaceRect" presStyleCnt="0"/>
      <dgm:spPr/>
    </dgm:pt>
    <dgm:pt modelId="{7F8397C5-33B5-40BF-9BDC-84B0C48F1078}" type="pres">
      <dgm:prSet presAssocID="{37595A47-62E8-4EE4-91FF-BB6C80DEAD33}" presName="parTx" presStyleLbl="revTx" presStyleIdx="0" presStyleCnt="2">
        <dgm:presLayoutVars>
          <dgm:chMax val="0"/>
          <dgm:chPref val="0"/>
        </dgm:presLayoutVars>
      </dgm:prSet>
      <dgm:spPr/>
    </dgm:pt>
    <dgm:pt modelId="{8E18345F-3F30-41B1-BC22-B80C6DB1147C}" type="pres">
      <dgm:prSet presAssocID="{58FCA34F-A6E8-42FD-9C04-8DA1713011D5}" presName="sibTrans" presStyleCnt="0"/>
      <dgm:spPr/>
    </dgm:pt>
    <dgm:pt modelId="{46D83E35-9B6F-4AFA-BEFD-CB64128C1E14}" type="pres">
      <dgm:prSet presAssocID="{0C29F001-D50C-46C2-9B6E-1C64FD22B3F9}" presName="compNode" presStyleCnt="0"/>
      <dgm:spPr/>
    </dgm:pt>
    <dgm:pt modelId="{054C999A-04BD-4294-B2A6-E8FD6FA83E32}" type="pres">
      <dgm:prSet presAssocID="{0C29F001-D50C-46C2-9B6E-1C64FD22B3F9}" presName="bgRect" presStyleLbl="bgShp" presStyleIdx="1" presStyleCnt="2"/>
      <dgm:spPr/>
    </dgm:pt>
    <dgm:pt modelId="{C70D9D00-068F-46F6-A1D2-8E83970C9B94}" type="pres">
      <dgm:prSet presAssocID="{0C29F001-D50C-46C2-9B6E-1C64FD22B3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AA1DDFE-E7EB-41AD-BB6B-C92466CEAD29}" type="pres">
      <dgm:prSet presAssocID="{0C29F001-D50C-46C2-9B6E-1C64FD22B3F9}" presName="spaceRect" presStyleCnt="0"/>
      <dgm:spPr/>
    </dgm:pt>
    <dgm:pt modelId="{4C1F21E6-A7D2-46E8-91F1-D4EBAE3C39CD}" type="pres">
      <dgm:prSet presAssocID="{0C29F001-D50C-46C2-9B6E-1C64FD22B3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84EC75-061C-4C45-BDBE-DEEBA8437703}" srcId="{8B26E306-82E0-4312-B0C5-3939D28E378F}" destId="{37595A47-62E8-4EE4-91FF-BB6C80DEAD33}" srcOrd="0" destOrd="0" parTransId="{F1658535-CCE7-4121-B7FA-574E7CBB0205}" sibTransId="{58FCA34F-A6E8-42FD-9C04-8DA1713011D5}"/>
    <dgm:cxn modelId="{86743C80-75B3-423E-9231-FFB4BE2A8681}" type="presOf" srcId="{0C29F001-D50C-46C2-9B6E-1C64FD22B3F9}" destId="{4C1F21E6-A7D2-46E8-91F1-D4EBAE3C39CD}" srcOrd="0" destOrd="0" presId="urn:microsoft.com/office/officeart/2018/2/layout/IconVerticalSolidList"/>
    <dgm:cxn modelId="{DFA812A8-415A-40B5-9BEE-8FD2814FEF87}" type="presOf" srcId="{37595A47-62E8-4EE4-91FF-BB6C80DEAD33}" destId="{7F8397C5-33B5-40BF-9BDC-84B0C48F1078}" srcOrd="0" destOrd="0" presId="urn:microsoft.com/office/officeart/2018/2/layout/IconVerticalSolidList"/>
    <dgm:cxn modelId="{5281BDB7-46F3-4095-B962-BE849EBB084E}" type="presOf" srcId="{8B26E306-82E0-4312-B0C5-3939D28E378F}" destId="{BD19A7BC-8464-4D0B-B274-6319725C8A55}" srcOrd="0" destOrd="0" presId="urn:microsoft.com/office/officeart/2018/2/layout/IconVerticalSolidList"/>
    <dgm:cxn modelId="{B36F34ED-7975-4B2F-9277-607BA6969079}" srcId="{8B26E306-82E0-4312-B0C5-3939D28E378F}" destId="{0C29F001-D50C-46C2-9B6E-1C64FD22B3F9}" srcOrd="1" destOrd="0" parTransId="{E808E1D5-6C19-4EA3-BE8C-F32CA8D6263E}" sibTransId="{AA0A419A-5ACE-4E3A-8299-93BE6B93B10F}"/>
    <dgm:cxn modelId="{BECBF67F-3A1D-4128-95BD-F0A4C586E4B3}" type="presParOf" srcId="{BD19A7BC-8464-4D0B-B274-6319725C8A55}" destId="{47BFB0F1-FDE8-402E-B467-F1504F9A47E8}" srcOrd="0" destOrd="0" presId="urn:microsoft.com/office/officeart/2018/2/layout/IconVerticalSolidList"/>
    <dgm:cxn modelId="{FC056C94-4F0F-486E-915E-9EA5BD4F7F77}" type="presParOf" srcId="{47BFB0F1-FDE8-402E-B467-F1504F9A47E8}" destId="{30D825F0-059C-4CCB-B6ED-3FAC7F253BD5}" srcOrd="0" destOrd="0" presId="urn:microsoft.com/office/officeart/2018/2/layout/IconVerticalSolidList"/>
    <dgm:cxn modelId="{BAC99B45-C7EF-4487-A0D7-F6ACD76244DB}" type="presParOf" srcId="{47BFB0F1-FDE8-402E-B467-F1504F9A47E8}" destId="{A8B3168E-4860-44A2-8223-AA65FE6C0F0E}" srcOrd="1" destOrd="0" presId="urn:microsoft.com/office/officeart/2018/2/layout/IconVerticalSolidList"/>
    <dgm:cxn modelId="{C851E514-C9EF-4D81-B341-DBA8A92E8D5B}" type="presParOf" srcId="{47BFB0F1-FDE8-402E-B467-F1504F9A47E8}" destId="{FFCFC81F-4B91-4EA2-BD5D-498915E12CA4}" srcOrd="2" destOrd="0" presId="urn:microsoft.com/office/officeart/2018/2/layout/IconVerticalSolidList"/>
    <dgm:cxn modelId="{880BB31C-D8DD-48B0-ADEA-49B630E8E4B5}" type="presParOf" srcId="{47BFB0F1-FDE8-402E-B467-F1504F9A47E8}" destId="{7F8397C5-33B5-40BF-9BDC-84B0C48F1078}" srcOrd="3" destOrd="0" presId="urn:microsoft.com/office/officeart/2018/2/layout/IconVerticalSolidList"/>
    <dgm:cxn modelId="{50CDDEC9-D6E8-4E62-8B0C-96D0D55670F2}" type="presParOf" srcId="{BD19A7BC-8464-4D0B-B274-6319725C8A55}" destId="{8E18345F-3F30-41B1-BC22-B80C6DB1147C}" srcOrd="1" destOrd="0" presId="urn:microsoft.com/office/officeart/2018/2/layout/IconVerticalSolidList"/>
    <dgm:cxn modelId="{5F59BEB8-4D7C-48C1-B6EA-E20350B1F6DB}" type="presParOf" srcId="{BD19A7BC-8464-4D0B-B274-6319725C8A55}" destId="{46D83E35-9B6F-4AFA-BEFD-CB64128C1E14}" srcOrd="2" destOrd="0" presId="urn:microsoft.com/office/officeart/2018/2/layout/IconVerticalSolidList"/>
    <dgm:cxn modelId="{A83D5166-F5B4-4EED-8E40-B4EA3D16E8BE}" type="presParOf" srcId="{46D83E35-9B6F-4AFA-BEFD-CB64128C1E14}" destId="{054C999A-04BD-4294-B2A6-E8FD6FA83E32}" srcOrd="0" destOrd="0" presId="urn:microsoft.com/office/officeart/2018/2/layout/IconVerticalSolidList"/>
    <dgm:cxn modelId="{D39672BC-F77E-43C3-9836-8A1662DB89F7}" type="presParOf" srcId="{46D83E35-9B6F-4AFA-BEFD-CB64128C1E14}" destId="{C70D9D00-068F-46F6-A1D2-8E83970C9B94}" srcOrd="1" destOrd="0" presId="urn:microsoft.com/office/officeart/2018/2/layout/IconVerticalSolidList"/>
    <dgm:cxn modelId="{047A0852-AEB8-4AB3-A69D-F27735E3EEA1}" type="presParOf" srcId="{46D83E35-9B6F-4AFA-BEFD-CB64128C1E14}" destId="{1AA1DDFE-E7EB-41AD-BB6B-C92466CEAD29}" srcOrd="2" destOrd="0" presId="urn:microsoft.com/office/officeart/2018/2/layout/IconVerticalSolidList"/>
    <dgm:cxn modelId="{106D1D6A-1777-4073-9713-B75A0EFB4E7B}" type="presParOf" srcId="{46D83E35-9B6F-4AFA-BEFD-CB64128C1E14}" destId="{4C1F21E6-A7D2-46E8-91F1-D4EBAE3C39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26E306-82E0-4312-B0C5-3939D28E378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595A47-62E8-4EE4-91FF-BB6C80DEAD33}">
      <dgm:prSet/>
      <dgm:spPr/>
      <dgm:t>
        <a:bodyPr/>
        <a:lstStyle/>
        <a:p>
          <a:pPr rtl="0"/>
          <a:r>
            <a:rPr lang="en-US" i="0" dirty="0">
              <a:latin typeface="Corbel" panose="020B0503020204020204"/>
            </a:rPr>
            <a:t>Mala</a:t>
          </a:r>
          <a:r>
            <a:rPr lang="en-US" i="0" dirty="0"/>
            <a:t> </a:t>
          </a:r>
          <a:r>
            <a:rPr lang="en-US" i="0" dirty="0" err="1"/>
            <a:t>gestión</a:t>
          </a:r>
          <a:r>
            <a:rPr lang="en-US" i="0" dirty="0"/>
            <a:t> de </a:t>
          </a:r>
          <a:r>
            <a:rPr lang="en-US" i="0" dirty="0" err="1"/>
            <a:t>los</a:t>
          </a:r>
          <a:r>
            <a:rPr lang="en-US" i="0" dirty="0"/>
            <a:t> </a:t>
          </a:r>
          <a:r>
            <a:rPr lang="en-US" i="0" dirty="0" err="1"/>
            <a:t>gastos</a:t>
          </a:r>
          <a:r>
            <a:rPr lang="en-US" i="0" dirty="0"/>
            <a:t> que al final </a:t>
          </a:r>
          <a:r>
            <a:rPr lang="en-US" i="0" dirty="0" err="1"/>
            <a:t>el</a:t>
          </a:r>
          <a:r>
            <a:rPr lang="en-US" i="0" dirty="0"/>
            <a:t> gestor no sabe </a:t>
          </a:r>
          <a:r>
            <a:rPr lang="en-US" i="0" dirty="0" err="1"/>
            <a:t>en</a:t>
          </a:r>
          <a:r>
            <a:rPr lang="en-US" i="0" dirty="0"/>
            <a:t> </a:t>
          </a:r>
          <a:r>
            <a:rPr lang="en-US" i="0" dirty="0" err="1"/>
            <a:t>donde</a:t>
          </a:r>
          <a:r>
            <a:rPr lang="en-US" i="0" dirty="0"/>
            <a:t> ha </a:t>
          </a:r>
          <a:r>
            <a:rPr lang="en-US" i="0" dirty="0" err="1"/>
            <a:t>gastado</a:t>
          </a:r>
          <a:r>
            <a:rPr lang="en-US" i="0" dirty="0"/>
            <a:t> </a:t>
          </a:r>
          <a:r>
            <a:rPr lang="en-US" i="0" dirty="0" err="1"/>
            <a:t>más</a:t>
          </a:r>
          <a:r>
            <a:rPr lang="en-US" i="0" dirty="0"/>
            <a:t> de lo que </a:t>
          </a:r>
          <a:r>
            <a:rPr lang="en-US" i="0" dirty="0" err="1"/>
            <a:t>había</a:t>
          </a:r>
          <a:r>
            <a:rPr lang="en-US" i="0" dirty="0"/>
            <a:t> </a:t>
          </a:r>
          <a:r>
            <a:rPr lang="en-US" i="0" dirty="0" err="1"/>
            <a:t>planificado</a:t>
          </a:r>
          <a:r>
            <a:rPr lang="en-US" i="0" dirty="0"/>
            <a:t>.</a:t>
          </a:r>
        </a:p>
      </dgm:t>
    </dgm:pt>
    <dgm:pt modelId="{F1658535-CCE7-4121-B7FA-574E7CBB0205}" type="parTrans" cxnId="{9B84EC75-061C-4C45-BDBE-DEEBA8437703}">
      <dgm:prSet/>
      <dgm:spPr/>
      <dgm:t>
        <a:bodyPr/>
        <a:lstStyle/>
        <a:p>
          <a:endParaRPr lang="en-US"/>
        </a:p>
      </dgm:t>
    </dgm:pt>
    <dgm:pt modelId="{58FCA34F-A6E8-42FD-9C04-8DA1713011D5}" type="sibTrans" cxnId="{9B84EC75-061C-4C45-BDBE-DEEBA8437703}">
      <dgm:prSet/>
      <dgm:spPr/>
      <dgm:t>
        <a:bodyPr/>
        <a:lstStyle/>
        <a:p>
          <a:endParaRPr lang="en-US"/>
        </a:p>
      </dgm:t>
    </dgm:pt>
    <dgm:pt modelId="{0C29F001-D50C-46C2-9B6E-1C64FD22B3F9}">
      <dgm:prSet/>
      <dgm:spPr/>
      <dgm:t>
        <a:bodyPr/>
        <a:lstStyle/>
        <a:p>
          <a:pPr rtl="0"/>
          <a:r>
            <a:rPr lang="en-US" i="0" dirty="0">
              <a:latin typeface="Corbel" panose="020B0503020204020204"/>
            </a:rPr>
            <a:t>Cuentas</a:t>
          </a:r>
          <a:r>
            <a:rPr lang="en-US" i="0" dirty="0"/>
            <a:t> mal justificadas por no poseer datos del ingreso cierto.</a:t>
          </a:r>
        </a:p>
      </dgm:t>
    </dgm:pt>
    <dgm:pt modelId="{E808E1D5-6C19-4EA3-BE8C-F32CA8D6263E}" type="parTrans" cxnId="{B36F34ED-7975-4B2F-9277-607BA6969079}">
      <dgm:prSet/>
      <dgm:spPr/>
      <dgm:t>
        <a:bodyPr/>
        <a:lstStyle/>
        <a:p>
          <a:endParaRPr lang="en-US"/>
        </a:p>
      </dgm:t>
    </dgm:pt>
    <dgm:pt modelId="{AA0A419A-5ACE-4E3A-8299-93BE6B93B10F}" type="sibTrans" cxnId="{B36F34ED-7975-4B2F-9277-607BA6969079}">
      <dgm:prSet/>
      <dgm:spPr/>
      <dgm:t>
        <a:bodyPr/>
        <a:lstStyle/>
        <a:p>
          <a:endParaRPr lang="en-US"/>
        </a:p>
      </dgm:t>
    </dgm:pt>
    <dgm:pt modelId="{D5C4BC83-77AD-4A44-AA8D-49C79ADF3DFB}" type="pres">
      <dgm:prSet presAssocID="{8B26E306-82E0-4312-B0C5-3939D28E378F}" presName="vert0" presStyleCnt="0">
        <dgm:presLayoutVars>
          <dgm:dir/>
          <dgm:animOne val="branch"/>
          <dgm:animLvl val="lvl"/>
        </dgm:presLayoutVars>
      </dgm:prSet>
      <dgm:spPr/>
    </dgm:pt>
    <dgm:pt modelId="{7DB97CAD-7A81-430C-9B20-80D42A64F9C3}" type="pres">
      <dgm:prSet presAssocID="{37595A47-62E8-4EE4-91FF-BB6C80DEAD33}" presName="thickLine" presStyleLbl="alignNode1" presStyleIdx="0" presStyleCnt="2"/>
      <dgm:spPr/>
    </dgm:pt>
    <dgm:pt modelId="{E66C80E3-74A9-4B7C-9825-D5E820F9F81A}" type="pres">
      <dgm:prSet presAssocID="{37595A47-62E8-4EE4-91FF-BB6C80DEAD33}" presName="horz1" presStyleCnt="0"/>
      <dgm:spPr/>
    </dgm:pt>
    <dgm:pt modelId="{0E284575-CD60-448E-9365-3250C02E4963}" type="pres">
      <dgm:prSet presAssocID="{37595A47-62E8-4EE4-91FF-BB6C80DEAD33}" presName="tx1" presStyleLbl="revTx" presStyleIdx="0" presStyleCnt="2"/>
      <dgm:spPr/>
    </dgm:pt>
    <dgm:pt modelId="{35BCE076-A553-418F-B289-546964DFA928}" type="pres">
      <dgm:prSet presAssocID="{37595A47-62E8-4EE4-91FF-BB6C80DEAD33}" presName="vert1" presStyleCnt="0"/>
      <dgm:spPr/>
    </dgm:pt>
    <dgm:pt modelId="{90685611-624D-475E-B4FB-74BE949A30FB}" type="pres">
      <dgm:prSet presAssocID="{0C29F001-D50C-46C2-9B6E-1C64FD22B3F9}" presName="thickLine" presStyleLbl="alignNode1" presStyleIdx="1" presStyleCnt="2"/>
      <dgm:spPr/>
    </dgm:pt>
    <dgm:pt modelId="{CE85CDA6-19F7-4309-AA6F-5432434A6109}" type="pres">
      <dgm:prSet presAssocID="{0C29F001-D50C-46C2-9B6E-1C64FD22B3F9}" presName="horz1" presStyleCnt="0"/>
      <dgm:spPr/>
    </dgm:pt>
    <dgm:pt modelId="{B4D8FB94-B1ED-45FD-80BC-34B28E385607}" type="pres">
      <dgm:prSet presAssocID="{0C29F001-D50C-46C2-9B6E-1C64FD22B3F9}" presName="tx1" presStyleLbl="revTx" presStyleIdx="1" presStyleCnt="2"/>
      <dgm:spPr/>
    </dgm:pt>
    <dgm:pt modelId="{1D41118B-3B9C-4E5A-9153-130BEFC4A0FF}" type="pres">
      <dgm:prSet presAssocID="{0C29F001-D50C-46C2-9B6E-1C64FD22B3F9}" presName="vert1" presStyleCnt="0"/>
      <dgm:spPr/>
    </dgm:pt>
  </dgm:ptLst>
  <dgm:cxnLst>
    <dgm:cxn modelId="{BD50951F-524A-4161-B6DF-BA8A7D0A33F6}" type="presOf" srcId="{8B26E306-82E0-4312-B0C5-3939D28E378F}" destId="{D5C4BC83-77AD-4A44-AA8D-49C79ADF3DFB}" srcOrd="0" destOrd="0" presId="urn:microsoft.com/office/officeart/2008/layout/LinedList"/>
    <dgm:cxn modelId="{93B5F662-8092-4A92-9F85-E129E29A2200}" type="presOf" srcId="{0C29F001-D50C-46C2-9B6E-1C64FD22B3F9}" destId="{B4D8FB94-B1ED-45FD-80BC-34B28E385607}" srcOrd="0" destOrd="0" presId="urn:microsoft.com/office/officeart/2008/layout/LinedList"/>
    <dgm:cxn modelId="{9B84EC75-061C-4C45-BDBE-DEEBA8437703}" srcId="{8B26E306-82E0-4312-B0C5-3939D28E378F}" destId="{37595A47-62E8-4EE4-91FF-BB6C80DEAD33}" srcOrd="0" destOrd="0" parTransId="{F1658535-CCE7-4121-B7FA-574E7CBB0205}" sibTransId="{58FCA34F-A6E8-42FD-9C04-8DA1713011D5}"/>
    <dgm:cxn modelId="{FF5373CE-B3CC-4FB7-B665-4D8CF196B539}" type="presOf" srcId="{37595A47-62E8-4EE4-91FF-BB6C80DEAD33}" destId="{0E284575-CD60-448E-9365-3250C02E4963}" srcOrd="0" destOrd="0" presId="urn:microsoft.com/office/officeart/2008/layout/LinedList"/>
    <dgm:cxn modelId="{B36F34ED-7975-4B2F-9277-607BA6969079}" srcId="{8B26E306-82E0-4312-B0C5-3939D28E378F}" destId="{0C29F001-D50C-46C2-9B6E-1C64FD22B3F9}" srcOrd="1" destOrd="0" parTransId="{E808E1D5-6C19-4EA3-BE8C-F32CA8D6263E}" sibTransId="{AA0A419A-5ACE-4E3A-8299-93BE6B93B10F}"/>
    <dgm:cxn modelId="{1857FE3C-54A0-467C-B72D-471011F82159}" type="presParOf" srcId="{D5C4BC83-77AD-4A44-AA8D-49C79ADF3DFB}" destId="{7DB97CAD-7A81-430C-9B20-80D42A64F9C3}" srcOrd="0" destOrd="0" presId="urn:microsoft.com/office/officeart/2008/layout/LinedList"/>
    <dgm:cxn modelId="{152508E7-C774-4552-A959-A6BC8C5B7FB0}" type="presParOf" srcId="{D5C4BC83-77AD-4A44-AA8D-49C79ADF3DFB}" destId="{E66C80E3-74A9-4B7C-9825-D5E820F9F81A}" srcOrd="1" destOrd="0" presId="urn:microsoft.com/office/officeart/2008/layout/LinedList"/>
    <dgm:cxn modelId="{BD7F3D03-F16C-429F-9EAD-E2B81409DB18}" type="presParOf" srcId="{E66C80E3-74A9-4B7C-9825-D5E820F9F81A}" destId="{0E284575-CD60-448E-9365-3250C02E4963}" srcOrd="0" destOrd="0" presId="urn:microsoft.com/office/officeart/2008/layout/LinedList"/>
    <dgm:cxn modelId="{45AA0D72-7C5B-48A5-8C6E-1BCB23F8ED36}" type="presParOf" srcId="{E66C80E3-74A9-4B7C-9825-D5E820F9F81A}" destId="{35BCE076-A553-418F-B289-546964DFA928}" srcOrd="1" destOrd="0" presId="urn:microsoft.com/office/officeart/2008/layout/LinedList"/>
    <dgm:cxn modelId="{06759038-FE95-487D-BC94-9C5F1FA2F78E}" type="presParOf" srcId="{D5C4BC83-77AD-4A44-AA8D-49C79ADF3DFB}" destId="{90685611-624D-475E-B4FB-74BE949A30FB}" srcOrd="2" destOrd="0" presId="urn:microsoft.com/office/officeart/2008/layout/LinedList"/>
    <dgm:cxn modelId="{F1CB73CD-7798-48EE-9DF9-56F8E9ABD4C4}" type="presParOf" srcId="{D5C4BC83-77AD-4A44-AA8D-49C79ADF3DFB}" destId="{CE85CDA6-19F7-4309-AA6F-5432434A6109}" srcOrd="3" destOrd="0" presId="urn:microsoft.com/office/officeart/2008/layout/LinedList"/>
    <dgm:cxn modelId="{0CF45558-2AD6-4C0E-8C9E-AAB4A3B9C605}" type="presParOf" srcId="{CE85CDA6-19F7-4309-AA6F-5432434A6109}" destId="{B4D8FB94-B1ED-45FD-80BC-34B28E385607}" srcOrd="0" destOrd="0" presId="urn:microsoft.com/office/officeart/2008/layout/LinedList"/>
    <dgm:cxn modelId="{63B485A5-7E37-4D4D-9935-8FACE5D232C8}" type="presParOf" srcId="{CE85CDA6-19F7-4309-AA6F-5432434A6109}" destId="{1D41118B-3B9C-4E5A-9153-130BEFC4A0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8A1593-7D70-4F92-97CA-A63ABD823C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EB95D4-A822-4389-B45F-F3DF70552650}">
      <dgm:prSet/>
      <dgm:spPr/>
      <dgm:t>
        <a:bodyPr/>
        <a:lstStyle/>
        <a:p>
          <a:r>
            <a:rPr lang="en-US" i="0" dirty="0"/>
            <a:t>Una </a:t>
          </a:r>
          <a:r>
            <a:rPr lang="en-US" i="0" dirty="0" err="1"/>
            <a:t>aplicación</a:t>
          </a:r>
          <a:r>
            <a:rPr lang="en-US" i="0" dirty="0"/>
            <a:t> que </a:t>
          </a:r>
          <a:r>
            <a:rPr lang="en-US" i="0" dirty="0" err="1"/>
            <a:t>permite</a:t>
          </a:r>
          <a:r>
            <a:rPr lang="en-US" i="0" dirty="0"/>
            <a:t> al </a:t>
          </a:r>
          <a:r>
            <a:rPr lang="en-US" i="0" dirty="0" err="1"/>
            <a:t>usuario</a:t>
          </a:r>
          <a:r>
            <a:rPr lang="en-US" i="0" dirty="0"/>
            <a:t> registrar </a:t>
          </a:r>
          <a:r>
            <a:rPr lang="en-US" i="0" dirty="0" err="1"/>
            <a:t>todo</a:t>
          </a:r>
          <a:r>
            <a:rPr lang="en-US" i="0" dirty="0"/>
            <a:t> </a:t>
          </a:r>
          <a:r>
            <a:rPr lang="en-US" i="0" dirty="0" err="1"/>
            <a:t>tipo</a:t>
          </a:r>
          <a:r>
            <a:rPr lang="en-US" i="0" dirty="0"/>
            <a:t> de </a:t>
          </a:r>
          <a:r>
            <a:rPr lang="en-US" i="0" dirty="0" err="1"/>
            <a:t>ingreso</a:t>
          </a:r>
          <a:r>
            <a:rPr lang="en-US" i="0" dirty="0"/>
            <a:t> de forma </a:t>
          </a:r>
          <a:r>
            <a:rPr lang="en-US" i="0" dirty="0" err="1"/>
            <a:t>cómoda</a:t>
          </a:r>
          <a:r>
            <a:rPr lang="en-US" i="0" dirty="0"/>
            <a:t>.</a:t>
          </a:r>
        </a:p>
      </dgm:t>
    </dgm:pt>
    <dgm:pt modelId="{9C00E262-682D-4092-BE43-0E944F92846F}" type="parTrans" cxnId="{AD14E4E2-2439-45B3-96DD-CA13BD75328E}">
      <dgm:prSet/>
      <dgm:spPr/>
      <dgm:t>
        <a:bodyPr/>
        <a:lstStyle/>
        <a:p>
          <a:endParaRPr lang="en-US"/>
        </a:p>
      </dgm:t>
    </dgm:pt>
    <dgm:pt modelId="{FF2A3625-FFC1-418E-8D33-70596FECCF5F}" type="sibTrans" cxnId="{AD14E4E2-2439-45B3-96DD-CA13BD75328E}">
      <dgm:prSet/>
      <dgm:spPr/>
      <dgm:t>
        <a:bodyPr/>
        <a:lstStyle/>
        <a:p>
          <a:endParaRPr lang="en-US"/>
        </a:p>
      </dgm:t>
    </dgm:pt>
    <dgm:pt modelId="{AF6FC2C1-A1FA-4C8D-856E-4BC31CC9513B}">
      <dgm:prSet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Ofrecer recomendaciones de cómo invertir a través </a:t>
          </a:r>
          <a:r>
            <a:rPr lang="en-US" dirty="0"/>
            <a:t>de </a:t>
          </a:r>
          <a:r>
            <a:rPr lang="en-US" dirty="0">
              <a:latin typeface="Corbel" panose="020B0503020204020204"/>
            </a:rPr>
            <a:t>los </a:t>
          </a:r>
          <a:r>
            <a:rPr lang="en-US" dirty="0"/>
            <a:t>datos </a:t>
          </a:r>
          <a:r>
            <a:rPr lang="en-US" dirty="0">
              <a:latin typeface="Corbel" panose="020B0503020204020204"/>
            </a:rPr>
            <a:t>de control de gastos recurrentes</a:t>
          </a:r>
          <a:r>
            <a:rPr lang="en-US" dirty="0"/>
            <a:t>, </a:t>
          </a:r>
          <a:r>
            <a:rPr lang="en-US" dirty="0">
              <a:latin typeface="Corbel" panose="020B0503020204020204"/>
            </a:rPr>
            <a:t>gastos diarios e incluso hábitos </a:t>
          </a:r>
          <a:r>
            <a:rPr lang="en-US" dirty="0"/>
            <a:t>del </a:t>
          </a:r>
          <a:r>
            <a:rPr lang="en-US" dirty="0">
              <a:latin typeface="Corbel" panose="020B0503020204020204"/>
            </a:rPr>
            <a:t>cliente</a:t>
          </a:r>
          <a:r>
            <a:rPr lang="en-US" dirty="0"/>
            <a:t>.</a:t>
          </a:r>
        </a:p>
      </dgm:t>
    </dgm:pt>
    <dgm:pt modelId="{A0AE7ADB-E02D-448D-8042-9A771DAAE9EC}" type="parTrans" cxnId="{DFA2E062-0DF6-4C2C-BBD9-FDDDA09D44BA}">
      <dgm:prSet/>
      <dgm:spPr/>
      <dgm:t>
        <a:bodyPr/>
        <a:lstStyle/>
        <a:p>
          <a:endParaRPr lang="en-US"/>
        </a:p>
      </dgm:t>
    </dgm:pt>
    <dgm:pt modelId="{26E4D30A-EE56-4FA9-893A-6507A57F1310}" type="sibTrans" cxnId="{DFA2E062-0DF6-4C2C-BBD9-FDDDA09D44BA}">
      <dgm:prSet/>
      <dgm:spPr/>
      <dgm:t>
        <a:bodyPr/>
        <a:lstStyle/>
        <a:p>
          <a:endParaRPr lang="en-US"/>
        </a:p>
      </dgm:t>
    </dgm:pt>
    <dgm:pt modelId="{3BB49932-D82C-4524-9A2E-1AB50830B80E}" type="pres">
      <dgm:prSet presAssocID="{158A1593-7D70-4F92-97CA-A63ABD823CA3}" presName="linear" presStyleCnt="0">
        <dgm:presLayoutVars>
          <dgm:animLvl val="lvl"/>
          <dgm:resizeHandles val="exact"/>
        </dgm:presLayoutVars>
      </dgm:prSet>
      <dgm:spPr/>
    </dgm:pt>
    <dgm:pt modelId="{D104093E-C555-40F7-96FE-0885DA7D9EE9}" type="pres">
      <dgm:prSet presAssocID="{E9EB95D4-A822-4389-B45F-F3DF705526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17A33E-B4B4-4FF8-979B-82AA93A99549}" type="pres">
      <dgm:prSet presAssocID="{FF2A3625-FFC1-418E-8D33-70596FECCF5F}" presName="spacer" presStyleCnt="0"/>
      <dgm:spPr/>
    </dgm:pt>
    <dgm:pt modelId="{064A90EC-5365-43A7-8B58-C04A8F419196}" type="pres">
      <dgm:prSet presAssocID="{AF6FC2C1-A1FA-4C8D-856E-4BC31CC9513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9B4605-ABD2-40B7-A46A-45B287BD424B}" type="presOf" srcId="{E9EB95D4-A822-4389-B45F-F3DF70552650}" destId="{D104093E-C555-40F7-96FE-0885DA7D9EE9}" srcOrd="0" destOrd="0" presId="urn:microsoft.com/office/officeart/2005/8/layout/vList2"/>
    <dgm:cxn modelId="{E1C2E219-E3C1-456F-AE43-3432F898D8F9}" type="presOf" srcId="{158A1593-7D70-4F92-97CA-A63ABD823CA3}" destId="{3BB49932-D82C-4524-9A2E-1AB50830B80E}" srcOrd="0" destOrd="0" presId="urn:microsoft.com/office/officeart/2005/8/layout/vList2"/>
    <dgm:cxn modelId="{52F55938-5B75-4856-87C3-A3398C2E9E9C}" type="presOf" srcId="{AF6FC2C1-A1FA-4C8D-856E-4BC31CC9513B}" destId="{064A90EC-5365-43A7-8B58-C04A8F419196}" srcOrd="0" destOrd="0" presId="urn:microsoft.com/office/officeart/2005/8/layout/vList2"/>
    <dgm:cxn modelId="{DFA2E062-0DF6-4C2C-BBD9-FDDDA09D44BA}" srcId="{158A1593-7D70-4F92-97CA-A63ABD823CA3}" destId="{AF6FC2C1-A1FA-4C8D-856E-4BC31CC9513B}" srcOrd="1" destOrd="0" parTransId="{A0AE7ADB-E02D-448D-8042-9A771DAAE9EC}" sibTransId="{26E4D30A-EE56-4FA9-893A-6507A57F1310}"/>
    <dgm:cxn modelId="{AD14E4E2-2439-45B3-96DD-CA13BD75328E}" srcId="{158A1593-7D70-4F92-97CA-A63ABD823CA3}" destId="{E9EB95D4-A822-4389-B45F-F3DF70552650}" srcOrd="0" destOrd="0" parTransId="{9C00E262-682D-4092-BE43-0E944F92846F}" sibTransId="{FF2A3625-FFC1-418E-8D33-70596FECCF5F}"/>
    <dgm:cxn modelId="{9A8377B5-EDD2-4673-BE78-EAC2F9040C6A}" type="presParOf" srcId="{3BB49932-D82C-4524-9A2E-1AB50830B80E}" destId="{D104093E-C555-40F7-96FE-0885DA7D9EE9}" srcOrd="0" destOrd="0" presId="urn:microsoft.com/office/officeart/2005/8/layout/vList2"/>
    <dgm:cxn modelId="{CF9BF73D-2538-4F69-BF1A-5D452FAC13DD}" type="presParOf" srcId="{3BB49932-D82C-4524-9A2E-1AB50830B80E}" destId="{AF17A33E-B4B4-4FF8-979B-82AA93A99549}" srcOrd="1" destOrd="0" presId="urn:microsoft.com/office/officeart/2005/8/layout/vList2"/>
    <dgm:cxn modelId="{75E59722-6092-4E41-81BF-21C0E34EA380}" type="presParOf" srcId="{3BB49932-D82C-4524-9A2E-1AB50830B80E}" destId="{064A90EC-5365-43A7-8B58-C04A8F4191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3523E7-D409-47EA-A3B1-14C95FA65F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6017B5-6150-41AB-A2B7-078DD96B4811}">
      <dgm:prSet/>
      <dgm:spPr/>
      <dgm:t>
        <a:bodyPr/>
        <a:lstStyle/>
        <a:p>
          <a:r>
            <a:rPr lang="en-US"/>
            <a:t>La posibilidad del sistema de proporcionar  diferentes gráficas de visualización relacionadas con las compras y ventas.</a:t>
          </a:r>
        </a:p>
      </dgm:t>
    </dgm:pt>
    <dgm:pt modelId="{BFDBAF27-F10B-406A-8311-1DD9FB950E64}" type="parTrans" cxnId="{50BA298C-98DD-4D0A-BF46-F63E9052B651}">
      <dgm:prSet/>
      <dgm:spPr/>
      <dgm:t>
        <a:bodyPr/>
        <a:lstStyle/>
        <a:p>
          <a:endParaRPr lang="en-US"/>
        </a:p>
      </dgm:t>
    </dgm:pt>
    <dgm:pt modelId="{5F5A562E-2B96-446C-8F13-A21EAA757DAD}" type="sibTrans" cxnId="{50BA298C-98DD-4D0A-BF46-F63E9052B651}">
      <dgm:prSet/>
      <dgm:spPr/>
      <dgm:t>
        <a:bodyPr/>
        <a:lstStyle/>
        <a:p>
          <a:endParaRPr lang="en-US"/>
        </a:p>
      </dgm:t>
    </dgm:pt>
    <dgm:pt modelId="{901C6EB5-AC1A-441D-B9CC-69CE4CF61647}">
      <dgm:prSet/>
      <dgm:spPr/>
      <dgm:t>
        <a:bodyPr/>
        <a:lstStyle/>
        <a:p>
          <a:r>
            <a:rPr lang="en-US"/>
            <a:t>La presentación de los gastos que no tuvieron un impacto positivo en las ventas.</a:t>
          </a:r>
        </a:p>
      </dgm:t>
    </dgm:pt>
    <dgm:pt modelId="{9ABF9511-BC78-4DC8-8903-7347B1857E0F}" type="parTrans" cxnId="{43314B64-1C51-4FF4-AF81-0EBC270561F6}">
      <dgm:prSet/>
      <dgm:spPr/>
      <dgm:t>
        <a:bodyPr/>
        <a:lstStyle/>
        <a:p>
          <a:endParaRPr lang="en-US"/>
        </a:p>
      </dgm:t>
    </dgm:pt>
    <dgm:pt modelId="{51691960-62FA-4F98-A45F-A56CFF430701}" type="sibTrans" cxnId="{43314B64-1C51-4FF4-AF81-0EBC270561F6}">
      <dgm:prSet/>
      <dgm:spPr/>
      <dgm:t>
        <a:bodyPr/>
        <a:lstStyle/>
        <a:p>
          <a:endParaRPr lang="en-US"/>
        </a:p>
      </dgm:t>
    </dgm:pt>
    <dgm:pt modelId="{F25B9C33-04DD-4345-8409-2C4E7A4713F4}">
      <dgm:prSet/>
      <dgm:spPr/>
      <dgm:t>
        <a:bodyPr/>
        <a:lstStyle/>
        <a:p>
          <a:r>
            <a:rPr lang="en-US"/>
            <a:t>Implementar funcionalidades que permitan el escaneo de los productos comprados.</a:t>
          </a:r>
        </a:p>
      </dgm:t>
    </dgm:pt>
    <dgm:pt modelId="{72DC0CE9-8D4B-482C-8958-F099589DBFE3}" type="parTrans" cxnId="{33213885-7794-4BF1-9822-3929ED7EE556}">
      <dgm:prSet/>
      <dgm:spPr/>
      <dgm:t>
        <a:bodyPr/>
        <a:lstStyle/>
        <a:p>
          <a:endParaRPr lang="en-US"/>
        </a:p>
      </dgm:t>
    </dgm:pt>
    <dgm:pt modelId="{2973F3C0-5BD7-4AE3-911F-EEE73A3789F6}" type="sibTrans" cxnId="{33213885-7794-4BF1-9822-3929ED7EE556}">
      <dgm:prSet/>
      <dgm:spPr/>
      <dgm:t>
        <a:bodyPr/>
        <a:lstStyle/>
        <a:p>
          <a:endParaRPr lang="en-US"/>
        </a:p>
      </dgm:t>
    </dgm:pt>
    <dgm:pt modelId="{FFF8C3D4-350F-4F05-AB60-2471B052AA4B}" type="pres">
      <dgm:prSet presAssocID="{793523E7-D409-47EA-A3B1-14C95FA65F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907443-4DF7-415D-B56C-F8186415A694}" type="pres">
      <dgm:prSet presAssocID="{086017B5-6150-41AB-A2B7-078DD96B4811}" presName="hierRoot1" presStyleCnt="0"/>
      <dgm:spPr/>
    </dgm:pt>
    <dgm:pt modelId="{391825D9-845A-4B7A-AC42-95F9CB5BCABE}" type="pres">
      <dgm:prSet presAssocID="{086017B5-6150-41AB-A2B7-078DD96B4811}" presName="composite" presStyleCnt="0"/>
      <dgm:spPr/>
    </dgm:pt>
    <dgm:pt modelId="{7E318AC6-31FF-4A98-8676-630E5CACDD9E}" type="pres">
      <dgm:prSet presAssocID="{086017B5-6150-41AB-A2B7-078DD96B4811}" presName="background" presStyleLbl="node0" presStyleIdx="0" presStyleCnt="3"/>
      <dgm:spPr/>
    </dgm:pt>
    <dgm:pt modelId="{314072B0-9CCD-4907-9E19-88365033FB5A}" type="pres">
      <dgm:prSet presAssocID="{086017B5-6150-41AB-A2B7-078DD96B4811}" presName="text" presStyleLbl="fgAcc0" presStyleIdx="0" presStyleCnt="3">
        <dgm:presLayoutVars>
          <dgm:chPref val="3"/>
        </dgm:presLayoutVars>
      </dgm:prSet>
      <dgm:spPr/>
    </dgm:pt>
    <dgm:pt modelId="{9FFE6253-FABA-416F-B3EA-DC61EB388442}" type="pres">
      <dgm:prSet presAssocID="{086017B5-6150-41AB-A2B7-078DD96B4811}" presName="hierChild2" presStyleCnt="0"/>
      <dgm:spPr/>
    </dgm:pt>
    <dgm:pt modelId="{3DE134A8-62E0-4BC7-BC5F-F540583BEAF1}" type="pres">
      <dgm:prSet presAssocID="{901C6EB5-AC1A-441D-B9CC-69CE4CF61647}" presName="hierRoot1" presStyleCnt="0"/>
      <dgm:spPr/>
    </dgm:pt>
    <dgm:pt modelId="{1FD93D35-1BDE-4DC5-A748-A4CE5B5DE3A9}" type="pres">
      <dgm:prSet presAssocID="{901C6EB5-AC1A-441D-B9CC-69CE4CF61647}" presName="composite" presStyleCnt="0"/>
      <dgm:spPr/>
    </dgm:pt>
    <dgm:pt modelId="{FCCE42CE-67A8-448F-905E-71FCAD251CAA}" type="pres">
      <dgm:prSet presAssocID="{901C6EB5-AC1A-441D-B9CC-69CE4CF61647}" presName="background" presStyleLbl="node0" presStyleIdx="1" presStyleCnt="3"/>
      <dgm:spPr/>
    </dgm:pt>
    <dgm:pt modelId="{EEE0BAD3-159F-4E82-A72A-7F23C740D90F}" type="pres">
      <dgm:prSet presAssocID="{901C6EB5-AC1A-441D-B9CC-69CE4CF61647}" presName="text" presStyleLbl="fgAcc0" presStyleIdx="1" presStyleCnt="3">
        <dgm:presLayoutVars>
          <dgm:chPref val="3"/>
        </dgm:presLayoutVars>
      </dgm:prSet>
      <dgm:spPr/>
    </dgm:pt>
    <dgm:pt modelId="{083F741B-9A91-42CD-96E7-8C54C4084420}" type="pres">
      <dgm:prSet presAssocID="{901C6EB5-AC1A-441D-B9CC-69CE4CF61647}" presName="hierChild2" presStyleCnt="0"/>
      <dgm:spPr/>
    </dgm:pt>
    <dgm:pt modelId="{B9A1B219-1D84-4E93-A44E-A2A1284EB9DE}" type="pres">
      <dgm:prSet presAssocID="{F25B9C33-04DD-4345-8409-2C4E7A4713F4}" presName="hierRoot1" presStyleCnt="0"/>
      <dgm:spPr/>
    </dgm:pt>
    <dgm:pt modelId="{28C190FE-6DFB-474E-8A22-82D46D0BAF11}" type="pres">
      <dgm:prSet presAssocID="{F25B9C33-04DD-4345-8409-2C4E7A4713F4}" presName="composite" presStyleCnt="0"/>
      <dgm:spPr/>
    </dgm:pt>
    <dgm:pt modelId="{8D7AB81F-1A3D-4EE1-9898-44977390C962}" type="pres">
      <dgm:prSet presAssocID="{F25B9C33-04DD-4345-8409-2C4E7A4713F4}" presName="background" presStyleLbl="node0" presStyleIdx="2" presStyleCnt="3"/>
      <dgm:spPr/>
    </dgm:pt>
    <dgm:pt modelId="{78C7645C-7562-489F-AFF1-2CF02A4ABCBD}" type="pres">
      <dgm:prSet presAssocID="{F25B9C33-04DD-4345-8409-2C4E7A4713F4}" presName="text" presStyleLbl="fgAcc0" presStyleIdx="2" presStyleCnt="3">
        <dgm:presLayoutVars>
          <dgm:chPref val="3"/>
        </dgm:presLayoutVars>
      </dgm:prSet>
      <dgm:spPr/>
    </dgm:pt>
    <dgm:pt modelId="{A34209F7-B412-4D60-B79B-17E382EC8E6B}" type="pres">
      <dgm:prSet presAssocID="{F25B9C33-04DD-4345-8409-2C4E7A4713F4}" presName="hierChild2" presStyleCnt="0"/>
      <dgm:spPr/>
    </dgm:pt>
  </dgm:ptLst>
  <dgm:cxnLst>
    <dgm:cxn modelId="{912D245C-5621-4BBF-94EA-3716AC73B5D8}" type="presOf" srcId="{901C6EB5-AC1A-441D-B9CC-69CE4CF61647}" destId="{EEE0BAD3-159F-4E82-A72A-7F23C740D90F}" srcOrd="0" destOrd="0" presId="urn:microsoft.com/office/officeart/2005/8/layout/hierarchy1"/>
    <dgm:cxn modelId="{43314B64-1C51-4FF4-AF81-0EBC270561F6}" srcId="{793523E7-D409-47EA-A3B1-14C95FA65FE3}" destId="{901C6EB5-AC1A-441D-B9CC-69CE4CF61647}" srcOrd="1" destOrd="0" parTransId="{9ABF9511-BC78-4DC8-8903-7347B1857E0F}" sibTransId="{51691960-62FA-4F98-A45F-A56CFF430701}"/>
    <dgm:cxn modelId="{73180658-E77B-4054-8F1D-AA3BA9A1B315}" type="presOf" srcId="{086017B5-6150-41AB-A2B7-078DD96B4811}" destId="{314072B0-9CCD-4907-9E19-88365033FB5A}" srcOrd="0" destOrd="0" presId="urn:microsoft.com/office/officeart/2005/8/layout/hierarchy1"/>
    <dgm:cxn modelId="{33213885-7794-4BF1-9822-3929ED7EE556}" srcId="{793523E7-D409-47EA-A3B1-14C95FA65FE3}" destId="{F25B9C33-04DD-4345-8409-2C4E7A4713F4}" srcOrd="2" destOrd="0" parTransId="{72DC0CE9-8D4B-482C-8958-F099589DBFE3}" sibTransId="{2973F3C0-5BD7-4AE3-911F-EEE73A3789F6}"/>
    <dgm:cxn modelId="{50BA298C-98DD-4D0A-BF46-F63E9052B651}" srcId="{793523E7-D409-47EA-A3B1-14C95FA65FE3}" destId="{086017B5-6150-41AB-A2B7-078DD96B4811}" srcOrd="0" destOrd="0" parTransId="{BFDBAF27-F10B-406A-8311-1DD9FB950E64}" sibTransId="{5F5A562E-2B96-446C-8F13-A21EAA757DAD}"/>
    <dgm:cxn modelId="{C70CD38F-9A6B-43FF-8E5E-B9D6E88F410B}" type="presOf" srcId="{F25B9C33-04DD-4345-8409-2C4E7A4713F4}" destId="{78C7645C-7562-489F-AFF1-2CF02A4ABCBD}" srcOrd="0" destOrd="0" presId="urn:microsoft.com/office/officeart/2005/8/layout/hierarchy1"/>
    <dgm:cxn modelId="{CA817599-06B0-4D46-B769-4C23D1D1258A}" type="presOf" srcId="{793523E7-D409-47EA-A3B1-14C95FA65FE3}" destId="{FFF8C3D4-350F-4F05-AB60-2471B052AA4B}" srcOrd="0" destOrd="0" presId="urn:microsoft.com/office/officeart/2005/8/layout/hierarchy1"/>
    <dgm:cxn modelId="{D2053EB3-A1C5-42AA-A305-E45095785EBC}" type="presParOf" srcId="{FFF8C3D4-350F-4F05-AB60-2471B052AA4B}" destId="{EE907443-4DF7-415D-B56C-F8186415A694}" srcOrd="0" destOrd="0" presId="urn:microsoft.com/office/officeart/2005/8/layout/hierarchy1"/>
    <dgm:cxn modelId="{9C37F91B-5AA3-47F4-B450-36F91E4201BC}" type="presParOf" srcId="{EE907443-4DF7-415D-B56C-F8186415A694}" destId="{391825D9-845A-4B7A-AC42-95F9CB5BCABE}" srcOrd="0" destOrd="0" presId="urn:microsoft.com/office/officeart/2005/8/layout/hierarchy1"/>
    <dgm:cxn modelId="{B922861C-579D-49DB-A268-25D0D2048CB7}" type="presParOf" srcId="{391825D9-845A-4B7A-AC42-95F9CB5BCABE}" destId="{7E318AC6-31FF-4A98-8676-630E5CACDD9E}" srcOrd="0" destOrd="0" presId="urn:microsoft.com/office/officeart/2005/8/layout/hierarchy1"/>
    <dgm:cxn modelId="{B404F943-1F12-488E-9D1A-4DAD006D7527}" type="presParOf" srcId="{391825D9-845A-4B7A-AC42-95F9CB5BCABE}" destId="{314072B0-9CCD-4907-9E19-88365033FB5A}" srcOrd="1" destOrd="0" presId="urn:microsoft.com/office/officeart/2005/8/layout/hierarchy1"/>
    <dgm:cxn modelId="{D43EEEED-A500-4C90-AE2F-F7E40C73C378}" type="presParOf" srcId="{EE907443-4DF7-415D-B56C-F8186415A694}" destId="{9FFE6253-FABA-416F-B3EA-DC61EB388442}" srcOrd="1" destOrd="0" presId="urn:microsoft.com/office/officeart/2005/8/layout/hierarchy1"/>
    <dgm:cxn modelId="{4CB4E2D1-C7DB-4181-8711-905812B39204}" type="presParOf" srcId="{FFF8C3D4-350F-4F05-AB60-2471B052AA4B}" destId="{3DE134A8-62E0-4BC7-BC5F-F540583BEAF1}" srcOrd="1" destOrd="0" presId="urn:microsoft.com/office/officeart/2005/8/layout/hierarchy1"/>
    <dgm:cxn modelId="{99385AE2-6352-4987-9834-162BB2E505F3}" type="presParOf" srcId="{3DE134A8-62E0-4BC7-BC5F-F540583BEAF1}" destId="{1FD93D35-1BDE-4DC5-A748-A4CE5B5DE3A9}" srcOrd="0" destOrd="0" presId="urn:microsoft.com/office/officeart/2005/8/layout/hierarchy1"/>
    <dgm:cxn modelId="{9BDC0C6B-275F-4FF6-9D9F-77BDB9C20411}" type="presParOf" srcId="{1FD93D35-1BDE-4DC5-A748-A4CE5B5DE3A9}" destId="{FCCE42CE-67A8-448F-905E-71FCAD251CAA}" srcOrd="0" destOrd="0" presId="urn:microsoft.com/office/officeart/2005/8/layout/hierarchy1"/>
    <dgm:cxn modelId="{F4EB5C02-FAC8-4076-95A9-EC41121BC426}" type="presParOf" srcId="{1FD93D35-1BDE-4DC5-A748-A4CE5B5DE3A9}" destId="{EEE0BAD3-159F-4E82-A72A-7F23C740D90F}" srcOrd="1" destOrd="0" presId="urn:microsoft.com/office/officeart/2005/8/layout/hierarchy1"/>
    <dgm:cxn modelId="{2012247D-699A-4FCB-B2EB-BECCA4DC87A8}" type="presParOf" srcId="{3DE134A8-62E0-4BC7-BC5F-F540583BEAF1}" destId="{083F741B-9A91-42CD-96E7-8C54C4084420}" srcOrd="1" destOrd="0" presId="urn:microsoft.com/office/officeart/2005/8/layout/hierarchy1"/>
    <dgm:cxn modelId="{6A9B91F0-DCCC-4260-8104-B4AED7606CFC}" type="presParOf" srcId="{FFF8C3D4-350F-4F05-AB60-2471B052AA4B}" destId="{B9A1B219-1D84-4E93-A44E-A2A1284EB9DE}" srcOrd="2" destOrd="0" presId="urn:microsoft.com/office/officeart/2005/8/layout/hierarchy1"/>
    <dgm:cxn modelId="{98FA96F9-025A-434C-86F3-B9D85C680F96}" type="presParOf" srcId="{B9A1B219-1D84-4E93-A44E-A2A1284EB9DE}" destId="{28C190FE-6DFB-474E-8A22-82D46D0BAF11}" srcOrd="0" destOrd="0" presId="urn:microsoft.com/office/officeart/2005/8/layout/hierarchy1"/>
    <dgm:cxn modelId="{11D7E465-8EFF-4E1E-A910-77F45FF625A3}" type="presParOf" srcId="{28C190FE-6DFB-474E-8A22-82D46D0BAF11}" destId="{8D7AB81F-1A3D-4EE1-9898-44977390C962}" srcOrd="0" destOrd="0" presId="urn:microsoft.com/office/officeart/2005/8/layout/hierarchy1"/>
    <dgm:cxn modelId="{9F3CA05E-EF04-4FDB-ABA9-E7AB7F8D3D1B}" type="presParOf" srcId="{28C190FE-6DFB-474E-8A22-82D46D0BAF11}" destId="{78C7645C-7562-489F-AFF1-2CF02A4ABCBD}" srcOrd="1" destOrd="0" presId="urn:microsoft.com/office/officeart/2005/8/layout/hierarchy1"/>
    <dgm:cxn modelId="{91DC3C26-7590-4B7E-B67D-6F46AABB65C8}" type="presParOf" srcId="{B9A1B219-1D84-4E93-A44E-A2A1284EB9DE}" destId="{A34209F7-B412-4D60-B79B-17E382EC8E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3EA078-2DEF-4584-AF9B-CACA9FEDD74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E29490-28C8-4D35-843B-0A231925347C}">
      <dgm:prSet/>
      <dgm:spPr/>
      <dgm:t>
        <a:bodyPr/>
        <a:lstStyle/>
        <a:p>
          <a:r>
            <a:rPr lang="en-US"/>
            <a:t>Permitir al usuario especificar las distintas categorías que él considera interesante para registrar sus gastos.</a:t>
          </a:r>
        </a:p>
      </dgm:t>
    </dgm:pt>
    <dgm:pt modelId="{8F3559DD-EE16-4C97-B3B9-B99BB55EEFC6}" type="parTrans" cxnId="{6A16A4C5-1B70-43AB-A15F-7E2AF6FD19D1}">
      <dgm:prSet/>
      <dgm:spPr/>
      <dgm:t>
        <a:bodyPr/>
        <a:lstStyle/>
        <a:p>
          <a:endParaRPr lang="en-US"/>
        </a:p>
      </dgm:t>
    </dgm:pt>
    <dgm:pt modelId="{C5D9E812-D5CC-4606-90F4-B99A5E5772E0}" type="sibTrans" cxnId="{6A16A4C5-1B70-43AB-A15F-7E2AF6FD19D1}">
      <dgm:prSet/>
      <dgm:spPr/>
      <dgm:t>
        <a:bodyPr/>
        <a:lstStyle/>
        <a:p>
          <a:endParaRPr lang="en-US"/>
        </a:p>
      </dgm:t>
    </dgm:pt>
    <dgm:pt modelId="{E476401D-79AA-4D4B-84EF-549DDAE7F65E}">
      <dgm:prSet/>
      <dgm:spPr/>
      <dgm:t>
        <a:bodyPr/>
        <a:lstStyle/>
        <a:p>
          <a:r>
            <a:rPr lang="en-US"/>
            <a:t>Brindar al usuario recomendaciones de cómo administrar sus ingresos.</a:t>
          </a:r>
        </a:p>
      </dgm:t>
    </dgm:pt>
    <dgm:pt modelId="{B40E0BDE-3C47-429E-B67E-2BFDD4A81DC3}" type="parTrans" cxnId="{B784F615-70A7-4664-9D26-8163C7963D98}">
      <dgm:prSet/>
      <dgm:spPr/>
      <dgm:t>
        <a:bodyPr/>
        <a:lstStyle/>
        <a:p>
          <a:endParaRPr lang="en-US"/>
        </a:p>
      </dgm:t>
    </dgm:pt>
    <dgm:pt modelId="{2C78A104-F398-48D9-915D-B5E25A7871A9}" type="sibTrans" cxnId="{B784F615-70A7-4664-9D26-8163C7963D98}">
      <dgm:prSet/>
      <dgm:spPr/>
      <dgm:t>
        <a:bodyPr/>
        <a:lstStyle/>
        <a:p>
          <a:endParaRPr lang="en-US"/>
        </a:p>
      </dgm:t>
    </dgm:pt>
    <dgm:pt modelId="{EB6D3C14-82C6-4D93-9193-75834687828D}" type="pres">
      <dgm:prSet presAssocID="{4D3EA078-2DEF-4584-AF9B-CACA9FEDD7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105AB6-01F0-4030-8C20-53F90C5AA360}" type="pres">
      <dgm:prSet presAssocID="{CBE29490-28C8-4D35-843B-0A231925347C}" presName="hierRoot1" presStyleCnt="0"/>
      <dgm:spPr/>
    </dgm:pt>
    <dgm:pt modelId="{DFA338F7-45D6-4117-A903-BE8157D682D2}" type="pres">
      <dgm:prSet presAssocID="{CBE29490-28C8-4D35-843B-0A231925347C}" presName="composite" presStyleCnt="0"/>
      <dgm:spPr/>
    </dgm:pt>
    <dgm:pt modelId="{F8D4BCFA-A0DD-4A4B-8086-724F6C037BE8}" type="pres">
      <dgm:prSet presAssocID="{CBE29490-28C8-4D35-843B-0A231925347C}" presName="background" presStyleLbl="node0" presStyleIdx="0" presStyleCnt="2"/>
      <dgm:spPr/>
    </dgm:pt>
    <dgm:pt modelId="{136451EA-85ED-40DA-BC60-2CA7EEFFF21D}" type="pres">
      <dgm:prSet presAssocID="{CBE29490-28C8-4D35-843B-0A231925347C}" presName="text" presStyleLbl="fgAcc0" presStyleIdx="0" presStyleCnt="2">
        <dgm:presLayoutVars>
          <dgm:chPref val="3"/>
        </dgm:presLayoutVars>
      </dgm:prSet>
      <dgm:spPr/>
    </dgm:pt>
    <dgm:pt modelId="{0B2B04A7-1FA4-4D0D-8402-F235B9DB1AB2}" type="pres">
      <dgm:prSet presAssocID="{CBE29490-28C8-4D35-843B-0A231925347C}" presName="hierChild2" presStyleCnt="0"/>
      <dgm:spPr/>
    </dgm:pt>
    <dgm:pt modelId="{58B15BC8-C766-4B4F-BB4B-76B957681279}" type="pres">
      <dgm:prSet presAssocID="{E476401D-79AA-4D4B-84EF-549DDAE7F65E}" presName="hierRoot1" presStyleCnt="0"/>
      <dgm:spPr/>
    </dgm:pt>
    <dgm:pt modelId="{4368962C-8988-4A93-A15D-A8B4A14CE61B}" type="pres">
      <dgm:prSet presAssocID="{E476401D-79AA-4D4B-84EF-549DDAE7F65E}" presName="composite" presStyleCnt="0"/>
      <dgm:spPr/>
    </dgm:pt>
    <dgm:pt modelId="{FA022EE0-28AF-450F-AD48-F04A59F475CE}" type="pres">
      <dgm:prSet presAssocID="{E476401D-79AA-4D4B-84EF-549DDAE7F65E}" presName="background" presStyleLbl="node0" presStyleIdx="1" presStyleCnt="2"/>
      <dgm:spPr/>
    </dgm:pt>
    <dgm:pt modelId="{BA8D8E4B-A4AB-460A-81C3-B5733CBB8677}" type="pres">
      <dgm:prSet presAssocID="{E476401D-79AA-4D4B-84EF-549DDAE7F65E}" presName="text" presStyleLbl="fgAcc0" presStyleIdx="1" presStyleCnt="2">
        <dgm:presLayoutVars>
          <dgm:chPref val="3"/>
        </dgm:presLayoutVars>
      </dgm:prSet>
      <dgm:spPr/>
    </dgm:pt>
    <dgm:pt modelId="{AEA5E682-E24D-45A3-A7A5-2110656413C0}" type="pres">
      <dgm:prSet presAssocID="{E476401D-79AA-4D4B-84EF-549DDAE7F65E}" presName="hierChild2" presStyleCnt="0"/>
      <dgm:spPr/>
    </dgm:pt>
  </dgm:ptLst>
  <dgm:cxnLst>
    <dgm:cxn modelId="{B784F615-70A7-4664-9D26-8163C7963D98}" srcId="{4D3EA078-2DEF-4584-AF9B-CACA9FEDD747}" destId="{E476401D-79AA-4D4B-84EF-549DDAE7F65E}" srcOrd="1" destOrd="0" parTransId="{B40E0BDE-3C47-429E-B67E-2BFDD4A81DC3}" sibTransId="{2C78A104-F398-48D9-915D-B5E25A7871A9}"/>
    <dgm:cxn modelId="{CEF4C66A-3368-48EC-80A0-CC0E74E92E1E}" type="presOf" srcId="{E476401D-79AA-4D4B-84EF-549DDAE7F65E}" destId="{BA8D8E4B-A4AB-460A-81C3-B5733CBB8677}" srcOrd="0" destOrd="0" presId="urn:microsoft.com/office/officeart/2005/8/layout/hierarchy1"/>
    <dgm:cxn modelId="{E7F48E90-C18B-432F-8F08-3B0988A0F0B2}" type="presOf" srcId="{CBE29490-28C8-4D35-843B-0A231925347C}" destId="{136451EA-85ED-40DA-BC60-2CA7EEFFF21D}" srcOrd="0" destOrd="0" presId="urn:microsoft.com/office/officeart/2005/8/layout/hierarchy1"/>
    <dgm:cxn modelId="{6A16A4C5-1B70-43AB-A15F-7E2AF6FD19D1}" srcId="{4D3EA078-2DEF-4584-AF9B-CACA9FEDD747}" destId="{CBE29490-28C8-4D35-843B-0A231925347C}" srcOrd="0" destOrd="0" parTransId="{8F3559DD-EE16-4C97-B3B9-B99BB55EEFC6}" sibTransId="{C5D9E812-D5CC-4606-90F4-B99A5E5772E0}"/>
    <dgm:cxn modelId="{A78827EB-4F22-40E2-961B-D87AA1251102}" type="presOf" srcId="{4D3EA078-2DEF-4584-AF9B-CACA9FEDD747}" destId="{EB6D3C14-82C6-4D93-9193-75834687828D}" srcOrd="0" destOrd="0" presId="urn:microsoft.com/office/officeart/2005/8/layout/hierarchy1"/>
    <dgm:cxn modelId="{8F0FECC7-4B76-422D-BEFD-93871FF7D799}" type="presParOf" srcId="{EB6D3C14-82C6-4D93-9193-75834687828D}" destId="{87105AB6-01F0-4030-8C20-53F90C5AA360}" srcOrd="0" destOrd="0" presId="urn:microsoft.com/office/officeart/2005/8/layout/hierarchy1"/>
    <dgm:cxn modelId="{566C797A-D4CE-4E43-99B8-97B13276823C}" type="presParOf" srcId="{87105AB6-01F0-4030-8C20-53F90C5AA360}" destId="{DFA338F7-45D6-4117-A903-BE8157D682D2}" srcOrd="0" destOrd="0" presId="urn:microsoft.com/office/officeart/2005/8/layout/hierarchy1"/>
    <dgm:cxn modelId="{49899FE9-0818-4D69-9CF5-3EAE07B60338}" type="presParOf" srcId="{DFA338F7-45D6-4117-A903-BE8157D682D2}" destId="{F8D4BCFA-A0DD-4A4B-8086-724F6C037BE8}" srcOrd="0" destOrd="0" presId="urn:microsoft.com/office/officeart/2005/8/layout/hierarchy1"/>
    <dgm:cxn modelId="{9962B3D3-2D4D-4551-800E-9F6971D8DA7C}" type="presParOf" srcId="{DFA338F7-45D6-4117-A903-BE8157D682D2}" destId="{136451EA-85ED-40DA-BC60-2CA7EEFFF21D}" srcOrd="1" destOrd="0" presId="urn:microsoft.com/office/officeart/2005/8/layout/hierarchy1"/>
    <dgm:cxn modelId="{E7E5B9D8-D525-4CC2-8335-29AA59BB2225}" type="presParOf" srcId="{87105AB6-01F0-4030-8C20-53F90C5AA360}" destId="{0B2B04A7-1FA4-4D0D-8402-F235B9DB1AB2}" srcOrd="1" destOrd="0" presId="urn:microsoft.com/office/officeart/2005/8/layout/hierarchy1"/>
    <dgm:cxn modelId="{11BA0412-F966-4DC1-8A11-F960DF4555D3}" type="presParOf" srcId="{EB6D3C14-82C6-4D93-9193-75834687828D}" destId="{58B15BC8-C766-4B4F-BB4B-76B957681279}" srcOrd="1" destOrd="0" presId="urn:microsoft.com/office/officeart/2005/8/layout/hierarchy1"/>
    <dgm:cxn modelId="{8EE176D9-220C-445E-8DC5-0936CA86C19F}" type="presParOf" srcId="{58B15BC8-C766-4B4F-BB4B-76B957681279}" destId="{4368962C-8988-4A93-A15D-A8B4A14CE61B}" srcOrd="0" destOrd="0" presId="urn:microsoft.com/office/officeart/2005/8/layout/hierarchy1"/>
    <dgm:cxn modelId="{D7DBB7E8-2C0B-43FB-804D-E78794B445A8}" type="presParOf" srcId="{4368962C-8988-4A93-A15D-A8B4A14CE61B}" destId="{FA022EE0-28AF-450F-AD48-F04A59F475CE}" srcOrd="0" destOrd="0" presId="urn:microsoft.com/office/officeart/2005/8/layout/hierarchy1"/>
    <dgm:cxn modelId="{4D48577C-D1E5-4347-99B1-168686C7D9C2}" type="presParOf" srcId="{4368962C-8988-4A93-A15D-A8B4A14CE61B}" destId="{BA8D8E4B-A4AB-460A-81C3-B5733CBB8677}" srcOrd="1" destOrd="0" presId="urn:microsoft.com/office/officeart/2005/8/layout/hierarchy1"/>
    <dgm:cxn modelId="{2623A7A0-5880-494C-9046-4ADE44CBC3D9}" type="presParOf" srcId="{58B15BC8-C766-4B4F-BB4B-76B957681279}" destId="{AEA5E682-E24D-45A3-A7A5-2110656413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2479B-204A-4C1A-998C-CCD838935293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6AB65-1E70-4E3F-8352-9C77F878F70F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Facilitar a los usuarios hacer control de sus gastos de forma cómoda.</a:t>
          </a:r>
        </a:p>
      </dsp:txBody>
      <dsp:txXfrm>
        <a:off x="542630" y="520934"/>
        <a:ext cx="4018990" cy="2495385"/>
      </dsp:txXfrm>
    </dsp:sp>
    <dsp:sp modelId="{F209812A-4083-4B09-AF03-FC385AF38140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04C73-62FD-4BF4-BED9-150004AB7C3F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Compromiso con los resultados de los análisis que se les proporcionará para que sean más responsables en el momento de sus compras.</a:t>
          </a:r>
        </a:p>
      </dsp:txBody>
      <dsp:txXfrm>
        <a:off x="5644504" y="520934"/>
        <a:ext cx="4018990" cy="249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4093E-C555-40F7-96FE-0885DA7D9EE9}">
      <dsp:nvSpPr>
        <dsp:cNvPr id="0" name=""/>
        <dsp:cNvSpPr/>
      </dsp:nvSpPr>
      <dsp:spPr>
        <a:xfrm>
          <a:off x="0" y="4350"/>
          <a:ext cx="6492875" cy="2497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Hacer un control exhaustivo sobre todo tipo de gasto que puede ocurrir de manera fácil y cómoda.</a:t>
          </a:r>
        </a:p>
      </dsp:txBody>
      <dsp:txXfrm>
        <a:off x="121940" y="126290"/>
        <a:ext cx="6248995" cy="2254070"/>
      </dsp:txXfrm>
    </dsp:sp>
    <dsp:sp modelId="{064A90EC-5365-43A7-8B58-C04A8F419196}">
      <dsp:nvSpPr>
        <dsp:cNvPr id="0" name=""/>
        <dsp:cNvSpPr/>
      </dsp:nvSpPr>
      <dsp:spPr>
        <a:xfrm>
          <a:off x="0" y="2603100"/>
          <a:ext cx="6492875" cy="249795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La inserción de datos posee muchos campos, que al rellenar no facilita la tarea del usuario.</a:t>
          </a:r>
        </a:p>
      </dsp:txBody>
      <dsp:txXfrm>
        <a:off x="121940" y="2725040"/>
        <a:ext cx="6248995" cy="2254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825F0-059C-4CCB-B6ED-3FAC7F253BD5}">
      <dsp:nvSpPr>
        <dsp:cNvPr id="0" name=""/>
        <dsp:cNvSpPr/>
      </dsp:nvSpPr>
      <dsp:spPr>
        <a:xfrm>
          <a:off x="0" y="829627"/>
          <a:ext cx="6492875" cy="1531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3168E-4860-44A2-8223-AA65FE6C0F0E}">
      <dsp:nvSpPr>
        <dsp:cNvPr id="0" name=""/>
        <dsp:cNvSpPr/>
      </dsp:nvSpPr>
      <dsp:spPr>
        <a:xfrm>
          <a:off x="463315" y="1174241"/>
          <a:ext cx="842391" cy="842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97C5-33B5-40BF-9BDC-84B0C48F1078}">
      <dsp:nvSpPr>
        <dsp:cNvPr id="0" name=""/>
        <dsp:cNvSpPr/>
      </dsp:nvSpPr>
      <dsp:spPr>
        <a:xfrm>
          <a:off x="1769021" y="829627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Gestores de los PYME.</a:t>
          </a:r>
        </a:p>
      </dsp:txBody>
      <dsp:txXfrm>
        <a:off x="1769021" y="829627"/>
        <a:ext cx="4723853" cy="1531620"/>
      </dsp:txXfrm>
    </dsp:sp>
    <dsp:sp modelId="{054C999A-04BD-4294-B2A6-E8FD6FA83E32}">
      <dsp:nvSpPr>
        <dsp:cNvPr id="0" name=""/>
        <dsp:cNvSpPr/>
      </dsp:nvSpPr>
      <dsp:spPr>
        <a:xfrm>
          <a:off x="0" y="2744152"/>
          <a:ext cx="6492875" cy="15316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D9D00-068F-46F6-A1D2-8E83970C9B94}">
      <dsp:nvSpPr>
        <dsp:cNvPr id="0" name=""/>
        <dsp:cNvSpPr/>
      </dsp:nvSpPr>
      <dsp:spPr>
        <a:xfrm>
          <a:off x="463315" y="3088767"/>
          <a:ext cx="842391" cy="842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21E6-A7D2-46E8-91F1-D4EBAE3C39CD}">
      <dsp:nvSpPr>
        <dsp:cNvPr id="0" name=""/>
        <dsp:cNvSpPr/>
      </dsp:nvSpPr>
      <dsp:spPr>
        <a:xfrm>
          <a:off x="1769021" y="2744152"/>
          <a:ext cx="4723853" cy="153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162096" rIns="162096" bIns="1620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Personas que hacen control de sus gastos.</a:t>
          </a:r>
        </a:p>
      </dsp:txBody>
      <dsp:txXfrm>
        <a:off x="1769021" y="2744152"/>
        <a:ext cx="4723853" cy="1531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97CAD-7A81-430C-9B20-80D42A64F9C3}">
      <dsp:nvSpPr>
        <dsp:cNvPr id="0" name=""/>
        <dsp:cNvSpPr/>
      </dsp:nvSpPr>
      <dsp:spPr>
        <a:xfrm>
          <a:off x="0" y="0"/>
          <a:ext cx="64799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84575-CD60-448E-9365-3250C02E4963}">
      <dsp:nvSpPr>
        <dsp:cNvPr id="0" name=""/>
        <dsp:cNvSpPr/>
      </dsp:nvSpPr>
      <dsp:spPr>
        <a:xfrm>
          <a:off x="0" y="0"/>
          <a:ext cx="647996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i="0" kern="1200" dirty="0">
              <a:latin typeface="Corbel" panose="020B0503020204020204"/>
            </a:rPr>
            <a:t>Mala</a:t>
          </a:r>
          <a:r>
            <a:rPr lang="en-US" sz="4000" i="0" kern="1200" dirty="0"/>
            <a:t> </a:t>
          </a:r>
          <a:r>
            <a:rPr lang="en-US" sz="4000" i="0" kern="1200" dirty="0" err="1"/>
            <a:t>gestión</a:t>
          </a:r>
          <a:r>
            <a:rPr lang="en-US" sz="4000" i="0" kern="1200" dirty="0"/>
            <a:t> de </a:t>
          </a:r>
          <a:r>
            <a:rPr lang="en-US" sz="4000" i="0" kern="1200" dirty="0" err="1"/>
            <a:t>los</a:t>
          </a:r>
          <a:r>
            <a:rPr lang="en-US" sz="4000" i="0" kern="1200" dirty="0"/>
            <a:t> </a:t>
          </a:r>
          <a:r>
            <a:rPr lang="en-US" sz="4000" i="0" kern="1200" dirty="0" err="1"/>
            <a:t>gastos</a:t>
          </a:r>
          <a:r>
            <a:rPr lang="en-US" sz="4000" i="0" kern="1200" dirty="0"/>
            <a:t> que al final </a:t>
          </a:r>
          <a:r>
            <a:rPr lang="en-US" sz="4000" i="0" kern="1200" dirty="0" err="1"/>
            <a:t>el</a:t>
          </a:r>
          <a:r>
            <a:rPr lang="en-US" sz="4000" i="0" kern="1200" dirty="0"/>
            <a:t> gestor no sabe </a:t>
          </a:r>
          <a:r>
            <a:rPr lang="en-US" sz="4000" i="0" kern="1200" dirty="0" err="1"/>
            <a:t>en</a:t>
          </a:r>
          <a:r>
            <a:rPr lang="en-US" sz="4000" i="0" kern="1200" dirty="0"/>
            <a:t> </a:t>
          </a:r>
          <a:r>
            <a:rPr lang="en-US" sz="4000" i="0" kern="1200" dirty="0" err="1"/>
            <a:t>donde</a:t>
          </a:r>
          <a:r>
            <a:rPr lang="en-US" sz="4000" i="0" kern="1200" dirty="0"/>
            <a:t> ha </a:t>
          </a:r>
          <a:r>
            <a:rPr lang="en-US" sz="4000" i="0" kern="1200" dirty="0" err="1"/>
            <a:t>gastado</a:t>
          </a:r>
          <a:r>
            <a:rPr lang="en-US" sz="4000" i="0" kern="1200" dirty="0"/>
            <a:t> </a:t>
          </a:r>
          <a:r>
            <a:rPr lang="en-US" sz="4000" i="0" kern="1200" dirty="0" err="1"/>
            <a:t>más</a:t>
          </a:r>
          <a:r>
            <a:rPr lang="en-US" sz="4000" i="0" kern="1200" dirty="0"/>
            <a:t> de lo que </a:t>
          </a:r>
          <a:r>
            <a:rPr lang="en-US" sz="4000" i="0" kern="1200" dirty="0" err="1"/>
            <a:t>había</a:t>
          </a:r>
          <a:r>
            <a:rPr lang="en-US" sz="4000" i="0" kern="1200" dirty="0"/>
            <a:t> </a:t>
          </a:r>
          <a:r>
            <a:rPr lang="en-US" sz="4000" i="0" kern="1200" dirty="0" err="1"/>
            <a:t>planificado</a:t>
          </a:r>
          <a:r>
            <a:rPr lang="en-US" sz="4000" i="0" kern="1200" dirty="0"/>
            <a:t>.</a:t>
          </a:r>
        </a:p>
      </dsp:txBody>
      <dsp:txXfrm>
        <a:off x="0" y="0"/>
        <a:ext cx="6479960" cy="2552700"/>
      </dsp:txXfrm>
    </dsp:sp>
    <dsp:sp modelId="{90685611-624D-475E-B4FB-74BE949A30FB}">
      <dsp:nvSpPr>
        <dsp:cNvPr id="0" name=""/>
        <dsp:cNvSpPr/>
      </dsp:nvSpPr>
      <dsp:spPr>
        <a:xfrm>
          <a:off x="0" y="2552700"/>
          <a:ext cx="6479960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8FB94-B1ED-45FD-80BC-34B28E385607}">
      <dsp:nvSpPr>
        <dsp:cNvPr id="0" name=""/>
        <dsp:cNvSpPr/>
      </dsp:nvSpPr>
      <dsp:spPr>
        <a:xfrm>
          <a:off x="0" y="2552700"/>
          <a:ext cx="647996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i="0" kern="1200" dirty="0">
              <a:latin typeface="Corbel" panose="020B0503020204020204"/>
            </a:rPr>
            <a:t>Cuentas</a:t>
          </a:r>
          <a:r>
            <a:rPr lang="en-US" sz="4000" i="0" kern="1200" dirty="0"/>
            <a:t> mal justificadas por no poseer datos del ingreso cierto.</a:t>
          </a:r>
        </a:p>
      </dsp:txBody>
      <dsp:txXfrm>
        <a:off x="0" y="2552700"/>
        <a:ext cx="6479960" cy="2552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4093E-C555-40F7-96FE-0885DA7D9EE9}">
      <dsp:nvSpPr>
        <dsp:cNvPr id="0" name=""/>
        <dsp:cNvSpPr/>
      </dsp:nvSpPr>
      <dsp:spPr>
        <a:xfrm>
          <a:off x="0" y="323925"/>
          <a:ext cx="6492875" cy="21841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0" kern="1200" dirty="0"/>
            <a:t>Una </a:t>
          </a:r>
          <a:r>
            <a:rPr lang="en-US" sz="3100" i="0" kern="1200" dirty="0" err="1"/>
            <a:t>aplicación</a:t>
          </a:r>
          <a:r>
            <a:rPr lang="en-US" sz="3100" i="0" kern="1200" dirty="0"/>
            <a:t> que </a:t>
          </a:r>
          <a:r>
            <a:rPr lang="en-US" sz="3100" i="0" kern="1200" dirty="0" err="1"/>
            <a:t>permite</a:t>
          </a:r>
          <a:r>
            <a:rPr lang="en-US" sz="3100" i="0" kern="1200" dirty="0"/>
            <a:t> al </a:t>
          </a:r>
          <a:r>
            <a:rPr lang="en-US" sz="3100" i="0" kern="1200" dirty="0" err="1"/>
            <a:t>usuario</a:t>
          </a:r>
          <a:r>
            <a:rPr lang="en-US" sz="3100" i="0" kern="1200" dirty="0"/>
            <a:t> registrar </a:t>
          </a:r>
          <a:r>
            <a:rPr lang="en-US" sz="3100" i="0" kern="1200" dirty="0" err="1"/>
            <a:t>todo</a:t>
          </a:r>
          <a:r>
            <a:rPr lang="en-US" sz="3100" i="0" kern="1200" dirty="0"/>
            <a:t> </a:t>
          </a:r>
          <a:r>
            <a:rPr lang="en-US" sz="3100" i="0" kern="1200" dirty="0" err="1"/>
            <a:t>tipo</a:t>
          </a:r>
          <a:r>
            <a:rPr lang="en-US" sz="3100" i="0" kern="1200" dirty="0"/>
            <a:t> de </a:t>
          </a:r>
          <a:r>
            <a:rPr lang="en-US" sz="3100" i="0" kern="1200" dirty="0" err="1"/>
            <a:t>ingreso</a:t>
          </a:r>
          <a:r>
            <a:rPr lang="en-US" sz="3100" i="0" kern="1200" dirty="0"/>
            <a:t> de forma </a:t>
          </a:r>
          <a:r>
            <a:rPr lang="en-US" sz="3100" i="0" kern="1200" dirty="0" err="1"/>
            <a:t>cómoda</a:t>
          </a:r>
          <a:r>
            <a:rPr lang="en-US" sz="3100" i="0" kern="1200" dirty="0"/>
            <a:t>.</a:t>
          </a:r>
        </a:p>
      </dsp:txBody>
      <dsp:txXfrm>
        <a:off x="106621" y="430546"/>
        <a:ext cx="6279633" cy="1970892"/>
      </dsp:txXfrm>
    </dsp:sp>
    <dsp:sp modelId="{064A90EC-5365-43A7-8B58-C04A8F419196}">
      <dsp:nvSpPr>
        <dsp:cNvPr id="0" name=""/>
        <dsp:cNvSpPr/>
      </dsp:nvSpPr>
      <dsp:spPr>
        <a:xfrm>
          <a:off x="0" y="2597340"/>
          <a:ext cx="6492875" cy="2184134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orbel" panose="020B0503020204020204"/>
            </a:rPr>
            <a:t>Ofrecer recomendaciones de cómo invertir a través </a:t>
          </a:r>
          <a:r>
            <a:rPr lang="en-US" sz="3100" kern="1200" dirty="0"/>
            <a:t>de </a:t>
          </a:r>
          <a:r>
            <a:rPr lang="en-US" sz="3100" kern="1200" dirty="0">
              <a:latin typeface="Corbel" panose="020B0503020204020204"/>
            </a:rPr>
            <a:t>los </a:t>
          </a:r>
          <a:r>
            <a:rPr lang="en-US" sz="3100" kern="1200" dirty="0"/>
            <a:t>datos </a:t>
          </a:r>
          <a:r>
            <a:rPr lang="en-US" sz="3100" kern="1200" dirty="0">
              <a:latin typeface="Corbel" panose="020B0503020204020204"/>
            </a:rPr>
            <a:t>de control de gastos recurrentes</a:t>
          </a:r>
          <a:r>
            <a:rPr lang="en-US" sz="3100" kern="1200" dirty="0"/>
            <a:t>, </a:t>
          </a:r>
          <a:r>
            <a:rPr lang="en-US" sz="3100" kern="1200" dirty="0">
              <a:latin typeface="Corbel" panose="020B0503020204020204"/>
            </a:rPr>
            <a:t>gastos diarios e incluso hábitos </a:t>
          </a:r>
          <a:r>
            <a:rPr lang="en-US" sz="3100" kern="1200" dirty="0"/>
            <a:t>del </a:t>
          </a:r>
          <a:r>
            <a:rPr lang="en-US" sz="3100" kern="1200" dirty="0">
              <a:latin typeface="Corbel" panose="020B0503020204020204"/>
            </a:rPr>
            <a:t>cliente</a:t>
          </a:r>
          <a:r>
            <a:rPr lang="en-US" sz="3100" kern="1200" dirty="0"/>
            <a:t>.</a:t>
          </a:r>
        </a:p>
      </dsp:txBody>
      <dsp:txXfrm>
        <a:off x="106621" y="2703961"/>
        <a:ext cx="6279633" cy="19708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18AC6-31FF-4A98-8676-630E5CACDD9E}">
      <dsp:nvSpPr>
        <dsp:cNvPr id="0" name=""/>
        <dsp:cNvSpPr/>
      </dsp:nvSpPr>
      <dsp:spPr>
        <a:xfrm>
          <a:off x="0" y="655972"/>
          <a:ext cx="3056130" cy="19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72B0-9CCD-4907-9E19-88365033FB5A}">
      <dsp:nvSpPr>
        <dsp:cNvPr id="0" name=""/>
        <dsp:cNvSpPr/>
      </dsp:nvSpPr>
      <dsp:spPr>
        <a:xfrm>
          <a:off x="339570" y="978563"/>
          <a:ext cx="3056130" cy="1940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 posibilidad del sistema de proporcionar  diferentes gráficas de visualización relacionadas con las compras y ventas.</a:t>
          </a:r>
        </a:p>
      </dsp:txBody>
      <dsp:txXfrm>
        <a:off x="396409" y="1035402"/>
        <a:ext cx="2942452" cy="1826965"/>
      </dsp:txXfrm>
    </dsp:sp>
    <dsp:sp modelId="{FCCE42CE-67A8-448F-905E-71FCAD251CAA}">
      <dsp:nvSpPr>
        <dsp:cNvPr id="0" name=""/>
        <dsp:cNvSpPr/>
      </dsp:nvSpPr>
      <dsp:spPr>
        <a:xfrm>
          <a:off x="3735271" y="655972"/>
          <a:ext cx="3056130" cy="19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0BAD3-159F-4E82-A72A-7F23C740D90F}">
      <dsp:nvSpPr>
        <dsp:cNvPr id="0" name=""/>
        <dsp:cNvSpPr/>
      </dsp:nvSpPr>
      <dsp:spPr>
        <a:xfrm>
          <a:off x="4074841" y="978563"/>
          <a:ext cx="3056130" cy="1940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 presentación de los gastos que no tuvieron un impacto positivo en las ventas.</a:t>
          </a:r>
        </a:p>
      </dsp:txBody>
      <dsp:txXfrm>
        <a:off x="4131680" y="1035402"/>
        <a:ext cx="2942452" cy="1826965"/>
      </dsp:txXfrm>
    </dsp:sp>
    <dsp:sp modelId="{8D7AB81F-1A3D-4EE1-9898-44977390C962}">
      <dsp:nvSpPr>
        <dsp:cNvPr id="0" name=""/>
        <dsp:cNvSpPr/>
      </dsp:nvSpPr>
      <dsp:spPr>
        <a:xfrm>
          <a:off x="7470542" y="655972"/>
          <a:ext cx="3056130" cy="1940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7645C-7562-489F-AFF1-2CF02A4ABCBD}">
      <dsp:nvSpPr>
        <dsp:cNvPr id="0" name=""/>
        <dsp:cNvSpPr/>
      </dsp:nvSpPr>
      <dsp:spPr>
        <a:xfrm>
          <a:off x="7810112" y="978563"/>
          <a:ext cx="3056130" cy="1940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Implementar funcionalidades que permitan el escaneo de los productos comprados.</a:t>
          </a:r>
        </a:p>
      </dsp:txBody>
      <dsp:txXfrm>
        <a:off x="7866951" y="1035402"/>
        <a:ext cx="2942452" cy="18269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BCFA-A0DD-4A4B-8086-724F6C037BE8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51EA-85ED-40DA-BC60-2CA7EEFFF21D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Permitir al usuario especificar las distintas categorías que él considera interesante para registrar sus gastos.</a:t>
          </a:r>
        </a:p>
      </dsp:txBody>
      <dsp:txXfrm>
        <a:off x="542630" y="520934"/>
        <a:ext cx="4018990" cy="2495385"/>
      </dsp:txXfrm>
    </dsp:sp>
    <dsp:sp modelId="{FA022EE0-28AF-450F-AD48-F04A59F475CE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8E4B-A4AB-460A-81C3-B5733CBB8677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Brindar al usuario recomendaciones de cómo administrar sus ingresos.</a:t>
          </a:r>
        </a:p>
      </dsp:txBody>
      <dsp:txXfrm>
        <a:off x="5644504" y="520934"/>
        <a:ext cx="4018990" cy="249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5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0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0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7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7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4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1341-208A-312A-7622-EB18D323B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SmartBizz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E4C8-C78D-5F77-7A50-ADC9EC76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484467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Documento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Visión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1217A3B-EE14-0764-9957-CC693F5E4010}"/>
              </a:ext>
            </a:extLst>
          </p:cNvPr>
          <p:cNvSpPr txBox="1">
            <a:spLocks/>
          </p:cNvSpPr>
          <p:nvPr/>
        </p:nvSpPr>
        <p:spPr>
          <a:xfrm>
            <a:off x="4512795" y="4878378"/>
            <a:ext cx="6994102" cy="7556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Marcos Toranzo Alfonso</a:t>
            </a:r>
          </a:p>
          <a:p>
            <a:r>
              <a:rPr lang="en-US" dirty="0">
                <a:ea typeface="+mn-lt"/>
                <a:cs typeface="+mn-lt"/>
              </a:rPr>
              <a:t>José António Magalhães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9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02EB-F7FB-295F-F575-5464D01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Gestores</a:t>
            </a:r>
            <a:r>
              <a:rPr lang="en-US" dirty="0">
                <a:ea typeface="+mj-lt"/>
                <a:cs typeface="+mj-lt"/>
              </a:rPr>
              <a:t> de PYME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B4B28-2BA4-0CEC-EF28-98BA4BE1B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224437"/>
              </p:ext>
            </p:extLst>
          </p:nvPr>
        </p:nvGraphicFramePr>
        <p:xfrm>
          <a:off x="1056657" y="2216021"/>
          <a:ext cx="10866243" cy="357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06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02EB-F7FB-295F-F575-5464D012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Personas que </a:t>
            </a:r>
            <a:r>
              <a:rPr lang="en-US" dirty="0" err="1">
                <a:ea typeface="+mj-lt"/>
                <a:cs typeface="+mj-lt"/>
              </a:rPr>
              <a:t>desean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controlar</a:t>
            </a:r>
            <a:r>
              <a:rPr lang="en-US" dirty="0">
                <a:ea typeface="+mj-lt"/>
                <a:cs typeface="+mj-lt"/>
              </a:rPr>
              <a:t> sus </a:t>
            </a:r>
            <a:r>
              <a:rPr lang="en-US" dirty="0" err="1">
                <a:ea typeface="+mj-lt"/>
                <a:cs typeface="+mj-lt"/>
              </a:rPr>
              <a:t>gastos</a:t>
            </a:r>
            <a:endParaRPr lang="en-US" dirty="0" err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16268-7D3B-BD6A-E325-FFAEB60AC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7206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69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95F5-878E-8647-C7D2-E810EA1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Stakeholders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A469-CC6C-D0A6-A3C5-87C41065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Nombre: </a:t>
            </a:r>
            <a:r>
              <a:rPr lang="en-US" dirty="0">
                <a:ea typeface="+mn-lt"/>
                <a:cs typeface="+mn-lt"/>
              </a:rPr>
              <a:t>José António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Descripción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Empleado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encargada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desarrollar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producto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Responsabilidades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Desarrollar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aplicación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prometida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lograr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máxima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satisfacción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b="1" dirty="0" err="1"/>
              <a:t>Criterios</a:t>
            </a:r>
            <a:r>
              <a:rPr lang="en-US" b="1" dirty="0"/>
              <a:t> de </a:t>
            </a:r>
            <a:r>
              <a:rPr lang="en-US" b="1" dirty="0" err="1"/>
              <a:t>éxito</a:t>
            </a:r>
            <a:r>
              <a:rPr lang="en-US" b="1" dirty="0"/>
              <a:t>: </a:t>
            </a:r>
            <a:r>
              <a:rPr lang="en-US" dirty="0"/>
              <a:t>La </a:t>
            </a:r>
            <a:r>
              <a:rPr lang="en-US" dirty="0" err="1"/>
              <a:t>aplicación</a:t>
            </a:r>
            <a:r>
              <a:rPr lang="en-US" dirty="0"/>
              <a:t> </a:t>
            </a:r>
            <a:r>
              <a:rPr lang="en-US" dirty="0" err="1"/>
              <a:t>logra</a:t>
            </a:r>
            <a:r>
              <a:rPr lang="en-US" dirty="0"/>
              <a:t> </a:t>
            </a:r>
            <a:r>
              <a:rPr lang="en-US" dirty="0" err="1"/>
              <a:t>despegar</a:t>
            </a:r>
            <a:r>
              <a:rPr lang="en-US" dirty="0"/>
              <a:t> y las personas </a:t>
            </a:r>
            <a:r>
              <a:rPr lang="en-US" dirty="0" err="1"/>
              <a:t>comienzan</a:t>
            </a:r>
            <a:r>
              <a:rPr lang="en-US" dirty="0"/>
              <a:t> a </a:t>
            </a:r>
            <a:r>
              <a:rPr lang="en-US" dirty="0" err="1"/>
              <a:t>usarla</a:t>
            </a:r>
            <a:r>
              <a:rPr lang="en-US" dirty="0"/>
              <a:t>, es un </a:t>
            </a:r>
            <a:r>
              <a:rPr lang="en-US" dirty="0" err="1"/>
              <a:t>éxito</a:t>
            </a:r>
            <a:r>
              <a:rPr lang="en-US" dirty="0"/>
              <a:t> </a:t>
            </a:r>
            <a:r>
              <a:rPr lang="en-US" dirty="0" err="1"/>
              <a:t>comercial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85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95F5-878E-8647-C7D2-E810EA1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Stakeholders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A469-CC6C-D0A6-A3C5-87C41065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Nombre: </a:t>
            </a:r>
            <a:r>
              <a:rPr lang="en-US" dirty="0">
                <a:ea typeface="+mn-lt"/>
                <a:cs typeface="+mn-lt"/>
              </a:rPr>
              <a:t>Manuel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Descripción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Inversor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Responsabilidades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Suministrar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capital </a:t>
            </a:r>
            <a:r>
              <a:rPr lang="en-US" dirty="0" err="1">
                <a:ea typeface="+mn-lt"/>
                <a:cs typeface="+mn-lt"/>
              </a:rPr>
              <a:t>acordado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y velar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ellos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asegurando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prometido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retorno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Criterios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éxito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dirty="0">
                <a:ea typeface="+mn-lt"/>
                <a:cs typeface="+mn-lt"/>
              </a:rPr>
              <a:t>La </a:t>
            </a:r>
            <a:r>
              <a:rPr lang="en-US" dirty="0" err="1">
                <a:ea typeface="+mn-lt"/>
                <a:cs typeface="+mn-lt"/>
              </a:rPr>
              <a:t>aplicación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éxito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comercial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comienza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generar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ganancias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1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95F5-878E-8647-C7D2-E810EA1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a typeface="+mj-lt"/>
                <a:cs typeface="+mj-lt"/>
              </a:rPr>
              <a:t>Usuarios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A469-CC6C-D0A6-A3C5-87C41065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Nombre: </a:t>
            </a:r>
            <a:r>
              <a:rPr lang="en-US" dirty="0">
                <a:ea typeface="+mn-lt"/>
                <a:cs typeface="+mn-lt"/>
              </a:rPr>
              <a:t>Pepe Cebrian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Descripción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dirty="0">
                <a:ea typeface="+mn-lt"/>
                <a:cs typeface="+mn-lt"/>
              </a:rPr>
              <a:t>Universitario, 30 </a:t>
            </a:r>
            <a:r>
              <a:rPr lang="en-US" dirty="0" err="1">
                <a:ea typeface="+mn-lt"/>
                <a:cs typeface="+mn-lt"/>
              </a:rPr>
              <a:t>años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dueño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negocio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Responsabilidades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Llevar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negocio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manejar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inventario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Criterios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éxito</a:t>
            </a:r>
            <a:r>
              <a:rPr lang="en-US" b="1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Aumentar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productividad</a:t>
            </a:r>
            <a:r>
              <a:rPr lang="en-US" dirty="0">
                <a:ea typeface="+mn-lt"/>
                <a:cs typeface="+mn-lt"/>
              </a:rPr>
              <a:t> y control de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negocio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la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8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95F5-878E-8647-C7D2-E810EA1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a typeface="+mj-lt"/>
                <a:cs typeface="+mj-lt"/>
              </a:rPr>
              <a:t>Usuarios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A469-CC6C-D0A6-A3C5-87C41065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ea typeface="+mn-lt"/>
                <a:cs typeface="+mn-lt"/>
              </a:rPr>
              <a:t>Nombre: </a:t>
            </a:r>
            <a:r>
              <a:rPr lang="en-US" sz="2800" dirty="0">
                <a:ea typeface="+mn-lt"/>
                <a:cs typeface="+mn-lt"/>
              </a:rPr>
              <a:t>Ildefonso Pacheco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Descripción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32 </a:t>
            </a:r>
            <a:r>
              <a:rPr lang="en-US" sz="2800" dirty="0" err="1">
                <a:ea typeface="+mn-lt"/>
                <a:cs typeface="+mn-lt"/>
              </a:rPr>
              <a:t>años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dueño</a:t>
            </a:r>
            <a:r>
              <a:rPr lang="en-US" sz="2800" dirty="0">
                <a:ea typeface="+mn-lt"/>
                <a:cs typeface="+mn-lt"/>
              </a:rPr>
              <a:t> de un taller  de </a:t>
            </a:r>
            <a:r>
              <a:rPr lang="en-US" sz="2800" dirty="0" err="1">
                <a:ea typeface="+mn-lt"/>
                <a:cs typeface="+mn-lt"/>
              </a:rPr>
              <a:t>reparación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dispositivos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electrónicos</a:t>
            </a:r>
            <a:r>
              <a:rPr lang="en-US" sz="2800" dirty="0">
                <a:ea typeface="+mn-lt"/>
                <a:cs typeface="+mn-lt"/>
              </a:rPr>
              <a:t>..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Responsabilidades</a:t>
            </a:r>
            <a:r>
              <a:rPr lang="en-US" sz="2800" b="1" dirty="0">
                <a:ea typeface="+mn-lt"/>
                <a:cs typeface="+mn-lt"/>
              </a:rPr>
              <a:t>:</a:t>
            </a:r>
            <a:r>
              <a:rPr lang="en-US" sz="2800" dirty="0">
                <a:ea typeface="+mn-lt"/>
                <a:cs typeface="+mn-lt"/>
              </a:rPr>
              <a:t> Tener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forma </a:t>
            </a:r>
            <a:r>
              <a:rPr lang="en-US" sz="2800" dirty="0" err="1">
                <a:ea typeface="+mn-lt"/>
                <a:cs typeface="+mn-lt"/>
              </a:rPr>
              <a:t>segura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controlar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inventario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Criterios</a:t>
            </a:r>
            <a:r>
              <a:rPr lang="en-US" sz="2800" b="1" dirty="0">
                <a:ea typeface="+mn-lt"/>
                <a:cs typeface="+mn-lt"/>
              </a:rPr>
              <a:t> de </a:t>
            </a:r>
            <a:r>
              <a:rPr lang="en-US" sz="2800" b="1" dirty="0" err="1">
                <a:ea typeface="+mn-lt"/>
                <a:cs typeface="+mn-lt"/>
              </a:rPr>
              <a:t>éxito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Tener </a:t>
            </a:r>
            <a:r>
              <a:rPr lang="en-US" sz="2800" dirty="0" err="1">
                <a:ea typeface="+mn-lt"/>
                <a:cs typeface="+mn-lt"/>
              </a:rPr>
              <a:t>tranquilidad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sabiendo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su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información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está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segura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769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55E0F-70F2-95FE-14BC-08C20ED7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 err="1">
                <a:ea typeface="+mj-lt"/>
                <a:cs typeface="+mj-lt"/>
              </a:rPr>
              <a:t>Necesidades</a:t>
            </a:r>
            <a:r>
              <a:rPr lang="en-US" sz="3200" b="1" dirty="0">
                <a:ea typeface="+mj-lt"/>
                <a:cs typeface="+mj-lt"/>
              </a:rPr>
              <a:t> clave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706D-0BA6-1682-6CAC-41D74FB0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Necesidad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Buen </a:t>
            </a:r>
            <a:r>
              <a:rPr lang="en-US" sz="2800" dirty="0" err="1">
                <a:ea typeface="+mn-lt"/>
                <a:cs typeface="+mn-lt"/>
              </a:rPr>
              <a:t>ambiente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laboral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salario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adecuado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Prioridad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1</a:t>
            </a:r>
          </a:p>
          <a:p>
            <a:pPr>
              <a:buClr>
                <a:srgbClr val="1287C3"/>
              </a:buClr>
            </a:pPr>
            <a:r>
              <a:rPr lang="en-US" sz="2800" b="1" err="1">
                <a:ea typeface="+mn-lt"/>
                <a:cs typeface="+mn-lt"/>
              </a:rPr>
              <a:t>Incumbe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err="1">
                <a:ea typeface="+mn-lt"/>
                <a:cs typeface="+mn-lt"/>
              </a:rPr>
              <a:t>Empleados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actual: </a:t>
            </a:r>
            <a:r>
              <a:rPr lang="en-US" sz="2800" dirty="0" err="1">
                <a:ea typeface="+mn-lt"/>
                <a:cs typeface="+mn-lt"/>
              </a:rPr>
              <a:t>Trabajo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estándar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industria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propuesta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err="1">
                <a:ea typeface="+mn-lt"/>
                <a:cs typeface="+mn-lt"/>
              </a:rPr>
              <a:t>Comunicación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directa</a:t>
            </a:r>
            <a:r>
              <a:rPr lang="en-US" sz="2800" dirty="0">
                <a:ea typeface="+mn-lt"/>
                <a:cs typeface="+mn-lt"/>
              </a:rPr>
              <a:t> con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empleados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err="1">
                <a:ea typeface="+mn-lt"/>
                <a:cs typeface="+mn-lt"/>
              </a:rPr>
              <a:t>escuchar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quejas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err="1">
                <a:ea typeface="+mn-lt"/>
                <a:cs typeface="+mn-lt"/>
              </a:rPr>
              <a:t>sugerencias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sobre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cómo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mejorar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24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55E0F-70F2-95FE-14BC-08C20ED7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 err="1">
                <a:ea typeface="+mj-lt"/>
                <a:cs typeface="+mj-lt"/>
              </a:rPr>
              <a:t>Necesidades</a:t>
            </a:r>
            <a:r>
              <a:rPr lang="en-US" sz="3200" b="1" dirty="0">
                <a:ea typeface="+mj-lt"/>
                <a:cs typeface="+mj-lt"/>
              </a:rPr>
              <a:t> clave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706D-0BA6-1682-6CAC-41D74FB0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Necesidad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Interfaz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sencilla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moderna</a:t>
            </a:r>
            <a:r>
              <a:rPr lang="en-US" sz="2800" dirty="0">
                <a:ea typeface="+mn-lt"/>
                <a:cs typeface="+mn-lt"/>
              </a:rPr>
              <a:t> con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experiencia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usuario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eficaz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Prioridad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2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Incumbe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Usuarios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actual: </a:t>
            </a:r>
            <a:r>
              <a:rPr lang="en-US" sz="2800" dirty="0" err="1">
                <a:ea typeface="+mn-lt"/>
                <a:cs typeface="+mn-lt"/>
              </a:rPr>
              <a:t>Desarrollar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acorde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documentación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sobre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tema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propuesta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Consultar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especialistas</a:t>
            </a:r>
            <a:r>
              <a:rPr lang="en-US" sz="2800" dirty="0">
                <a:ea typeface="+mn-lt"/>
                <a:cs typeface="+mn-lt"/>
              </a:rPr>
              <a:t> UI/UX.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40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55E0F-70F2-95FE-14BC-08C20ED7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 err="1">
                <a:ea typeface="+mj-lt"/>
                <a:cs typeface="+mj-lt"/>
              </a:rPr>
              <a:t>Necesidades</a:t>
            </a:r>
            <a:r>
              <a:rPr lang="en-US" sz="3200" b="1" dirty="0">
                <a:ea typeface="+mj-lt"/>
                <a:cs typeface="+mj-lt"/>
              </a:rPr>
              <a:t> clave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706D-0BA6-1682-6CAC-41D74FB0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Necesidad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Claridad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sobre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uso</a:t>
            </a:r>
            <a:r>
              <a:rPr lang="en-US" sz="2800" dirty="0">
                <a:ea typeface="+mn-lt"/>
                <a:cs typeface="+mn-lt"/>
              </a:rPr>
              <a:t> del capital.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Prioridad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3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Incumbe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Inversores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actual: </a:t>
            </a:r>
            <a:r>
              <a:rPr lang="en-US" sz="2800" dirty="0" err="1">
                <a:ea typeface="+mn-lt"/>
                <a:cs typeface="+mn-lt"/>
              </a:rPr>
              <a:t>Confianza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propuesta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err="1">
                <a:ea typeface="+mn-lt"/>
                <a:cs typeface="+mn-lt"/>
              </a:rPr>
              <a:t>Comunicación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directa</a:t>
            </a:r>
            <a:r>
              <a:rPr lang="en-US" sz="2800" dirty="0">
                <a:ea typeface="+mn-lt"/>
                <a:cs typeface="+mn-lt"/>
              </a:rPr>
              <a:t> con </a:t>
            </a:r>
            <a:r>
              <a:rPr lang="en-US" sz="2800" err="1">
                <a:ea typeface="+mn-lt"/>
                <a:cs typeface="+mn-lt"/>
              </a:rPr>
              <a:t>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inversores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214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55E0F-70F2-95FE-14BC-08C20ED7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 err="1">
                <a:ea typeface="+mj-lt"/>
                <a:cs typeface="+mj-lt"/>
              </a:rPr>
              <a:t>Necesidades</a:t>
            </a:r>
            <a:r>
              <a:rPr lang="en-US" sz="3200" b="1" dirty="0">
                <a:ea typeface="+mj-lt"/>
                <a:cs typeface="+mj-lt"/>
              </a:rPr>
              <a:t> clave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706D-0BA6-1682-6CAC-41D74FB0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Necesidad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Establecer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protocolos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seguridad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Prioridad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4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Incumbe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Usuarios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actual: </a:t>
            </a:r>
            <a:r>
              <a:rPr lang="en-US" sz="2800" dirty="0">
                <a:ea typeface="+mn-lt"/>
                <a:cs typeface="+mn-lt"/>
              </a:rPr>
              <a:t>Usar </a:t>
            </a:r>
            <a:r>
              <a:rPr lang="en-US" sz="2800" dirty="0" err="1">
                <a:ea typeface="+mn-lt"/>
                <a:cs typeface="+mn-lt"/>
              </a:rPr>
              <a:t>soluciones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existentes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propuesta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Desarrollar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propia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4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70FB-79AD-CDF2-FFCA-96CD6933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Propósito</a:t>
            </a:r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EC3D646-0CFD-037F-DBBC-BE329DAE0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3754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1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55E0F-70F2-95FE-14BC-08C20ED7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 err="1">
                <a:ea typeface="+mj-lt"/>
                <a:cs typeface="+mj-lt"/>
              </a:rPr>
              <a:t>Necesidades</a:t>
            </a:r>
            <a:r>
              <a:rPr lang="en-US" sz="3200" b="1" dirty="0">
                <a:ea typeface="+mj-lt"/>
                <a:cs typeface="+mj-lt"/>
              </a:rPr>
              <a:t> clave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706D-0BA6-1682-6CAC-41D74FB0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Necesidad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Constante </a:t>
            </a:r>
            <a:r>
              <a:rPr lang="en-US" sz="2800" dirty="0" err="1">
                <a:ea typeface="+mn-lt"/>
                <a:cs typeface="+mn-lt"/>
              </a:rPr>
              <a:t>soporte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Prioridad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>
                <a:ea typeface="+mn-lt"/>
                <a:cs typeface="+mn-lt"/>
              </a:rPr>
              <a:t>5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Incumbe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Usuarios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actual: </a:t>
            </a:r>
            <a:r>
              <a:rPr lang="en-US" sz="2800" dirty="0" err="1">
                <a:ea typeface="+mn-lt"/>
                <a:cs typeface="+mn-lt"/>
              </a:rPr>
              <a:t>Realizar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actualizaciones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tiempo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Solución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propuesta</a:t>
            </a:r>
            <a:r>
              <a:rPr lang="en-US" sz="2800" b="1" dirty="0">
                <a:ea typeface="+mn-lt"/>
                <a:cs typeface="+mn-lt"/>
              </a:rPr>
              <a:t>: </a:t>
            </a:r>
            <a:r>
              <a:rPr lang="en-US" sz="2800" dirty="0" err="1">
                <a:ea typeface="+mn-lt"/>
                <a:cs typeface="+mn-lt"/>
              </a:rPr>
              <a:t>Adicionalmente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escuchar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feedback de </a:t>
            </a:r>
            <a:r>
              <a:rPr lang="en-US" sz="2800" dirty="0" err="1">
                <a:ea typeface="+mn-lt"/>
                <a:cs typeface="+mn-lt"/>
              </a:rPr>
              <a:t>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usuarios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trabajar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función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ellos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901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145-6ECF-A89A-2F61-4131A83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97" y="707006"/>
            <a:ext cx="3333495" cy="1504335"/>
          </a:xfrm>
        </p:spPr>
        <p:txBody>
          <a:bodyPr>
            <a:normAutofit/>
          </a:bodyPr>
          <a:lstStyle/>
          <a:p>
            <a:r>
              <a:rPr lang="en-US" sz="3200" b="1"/>
              <a:t>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DF9B-A16C-086A-E2DA-96F41FE0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862" y="1926217"/>
            <a:ext cx="4889784" cy="43253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El </a:t>
            </a:r>
            <a:r>
              <a:rPr lang="en-US" dirty="0" err="1">
                <a:ea typeface="+mn-lt"/>
                <a:cs typeface="+mn-lt"/>
              </a:rPr>
              <a:t>producto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independiente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Oportunidades</a:t>
            </a:r>
            <a:r>
              <a:rPr lang="en-US" dirty="0"/>
              <a:t>:</a:t>
            </a:r>
          </a:p>
          <a:p>
            <a:pPr lvl="1" algn="just">
              <a:buClr>
                <a:srgbClr val="1287C3"/>
              </a:buClr>
            </a:pPr>
            <a:r>
              <a:rPr lang="en-US" sz="2400" dirty="0">
                <a:ea typeface="+mn-lt"/>
                <a:cs typeface="+mn-lt"/>
              </a:rPr>
              <a:t>Brindar la </a:t>
            </a:r>
            <a:r>
              <a:rPr lang="en-US" sz="2400" dirty="0" err="1">
                <a:ea typeface="+mn-lt"/>
                <a:cs typeface="+mn-lt"/>
              </a:rPr>
              <a:t>posibilidad</a:t>
            </a:r>
            <a:r>
              <a:rPr lang="en-US" sz="2400" dirty="0">
                <a:ea typeface="+mn-lt"/>
                <a:cs typeface="+mn-lt"/>
              </a:rPr>
              <a:t> al </a:t>
            </a:r>
            <a:r>
              <a:rPr lang="en-US" sz="2400" dirty="0" err="1">
                <a:ea typeface="+mn-lt"/>
                <a:cs typeface="+mn-lt"/>
              </a:rPr>
              <a:t>usuario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hacer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copia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seguridad</a:t>
            </a:r>
            <a:r>
              <a:rPr lang="en-US" sz="2400" dirty="0">
                <a:ea typeface="+mn-lt"/>
                <a:cs typeface="+mn-lt"/>
              </a:rPr>
              <a:t> de sus </a:t>
            </a:r>
            <a:r>
              <a:rPr lang="en-US" sz="2400" dirty="0" err="1">
                <a:ea typeface="+mn-lt"/>
                <a:cs typeface="+mn-lt"/>
              </a:rPr>
              <a:t>datos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 algn="just">
              <a:buClr>
                <a:srgbClr val="1287C3"/>
              </a:buClr>
            </a:pPr>
            <a:r>
              <a:rPr lang="en-US" sz="2400" dirty="0" err="1">
                <a:ea typeface="+mn-lt"/>
                <a:cs typeface="+mn-lt"/>
              </a:rPr>
              <a:t>Permitir</a:t>
            </a:r>
            <a:r>
              <a:rPr lang="en-US" sz="2400" dirty="0">
                <a:ea typeface="+mn-lt"/>
                <a:cs typeface="+mn-lt"/>
              </a:rPr>
              <a:t> al </a:t>
            </a:r>
            <a:r>
              <a:rPr lang="en-US" sz="2400" dirty="0" err="1">
                <a:ea typeface="+mn-lt"/>
                <a:cs typeface="+mn-lt"/>
              </a:rPr>
              <a:t>usuario</a:t>
            </a:r>
            <a:r>
              <a:rPr lang="en-US" sz="2400" dirty="0">
                <a:ea typeface="+mn-lt"/>
                <a:cs typeface="+mn-lt"/>
              </a:rPr>
              <a:t> un </a:t>
            </a:r>
            <a:r>
              <a:rPr lang="en-US" sz="2400" dirty="0" err="1">
                <a:ea typeface="+mn-lt"/>
                <a:cs typeface="+mn-lt"/>
              </a:rPr>
              <a:t>registro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eficiente</a:t>
            </a:r>
            <a:r>
              <a:rPr lang="en-US" sz="2400" dirty="0">
                <a:ea typeface="+mn-lt"/>
                <a:cs typeface="+mn-lt"/>
              </a:rPr>
              <a:t> con la </a:t>
            </a:r>
            <a:r>
              <a:rPr lang="en-US" sz="2400" dirty="0" err="1">
                <a:ea typeface="+mn-lt"/>
                <a:cs typeface="+mn-lt"/>
              </a:rPr>
              <a:t>implementación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escaneo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 algn="just">
              <a:buClr>
                <a:srgbClr val="1287C3"/>
              </a:buClr>
            </a:pPr>
            <a:r>
              <a:rPr lang="en-US" sz="2400" dirty="0">
                <a:ea typeface="+mn-lt"/>
                <a:cs typeface="+mn-lt"/>
              </a:rPr>
              <a:t>La </a:t>
            </a:r>
            <a:r>
              <a:rPr lang="en-US" sz="2400" dirty="0" err="1">
                <a:ea typeface="+mn-lt"/>
                <a:cs typeface="+mn-lt"/>
              </a:rPr>
              <a:t>posibilidad</a:t>
            </a:r>
            <a:r>
              <a:rPr lang="en-US" sz="2400" dirty="0">
                <a:ea typeface="+mn-lt"/>
                <a:cs typeface="+mn-lt"/>
              </a:rPr>
              <a:t> del </a:t>
            </a:r>
            <a:r>
              <a:rPr lang="en-US" sz="2400" dirty="0" err="1">
                <a:ea typeface="+mn-lt"/>
                <a:cs typeface="+mn-lt"/>
              </a:rPr>
              <a:t>uso</a:t>
            </a:r>
            <a:r>
              <a:rPr lang="en-US" sz="2400" dirty="0">
                <a:ea typeface="+mn-lt"/>
                <a:cs typeface="+mn-lt"/>
              </a:rPr>
              <a:t> de la </a:t>
            </a:r>
            <a:r>
              <a:rPr lang="en-US" sz="2400" dirty="0" err="1">
                <a:ea typeface="+mn-lt"/>
                <a:cs typeface="+mn-lt"/>
              </a:rPr>
              <a:t>plataforma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diferentes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dispositivos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>
              <a:buClr>
                <a:srgbClr val="1287C3"/>
              </a:buClr>
            </a:pPr>
            <a:endParaRPr lang="en-US" sz="1600" dirty="0"/>
          </a:p>
          <a:p>
            <a:pPr marL="0" indent="0">
              <a:buClr>
                <a:srgbClr val="1287C3"/>
              </a:buClr>
              <a:buNone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08F51-8A71-9440-2048-93B6F3F9260E}"/>
              </a:ext>
            </a:extLst>
          </p:cNvPr>
          <p:cNvSpPr txBox="1">
            <a:spLocks/>
          </p:cNvSpPr>
          <p:nvPr/>
        </p:nvSpPr>
        <p:spPr>
          <a:xfrm>
            <a:off x="7309803" y="707585"/>
            <a:ext cx="3333495" cy="15043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Casos de </a:t>
            </a:r>
            <a:r>
              <a:rPr lang="en-US" sz="3200" b="1" dirty="0" err="1"/>
              <a:t>uso</a:t>
            </a:r>
            <a:endParaRPr lang="en-US" sz="4800" dirty="0" err="1"/>
          </a:p>
        </p:txBody>
      </p:sp>
      <p:pic>
        <p:nvPicPr>
          <p:cNvPr id="13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33F8A080-FE2A-655E-9851-8F6DE3AD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54" y="2087329"/>
            <a:ext cx="4583786" cy="37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5259-34EF-37F9-3D6B-3CAACF56B1A3}"/>
              </a:ext>
            </a:extLst>
          </p:cNvPr>
          <p:cNvSpPr txBox="1"/>
          <p:nvPr/>
        </p:nvSpPr>
        <p:spPr>
          <a:xfrm>
            <a:off x="1524000" y="643468"/>
            <a:ext cx="9144000" cy="36188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ln w="3175" cmpd="sng">
                  <a:noFill/>
                </a:ln>
                <a:latin typeface="+mj-lt"/>
                <a:ea typeface="+mj-ea"/>
                <a:cs typeface="+mj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142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7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8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6160E-DEF7-61BF-73EC-A2202321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sz="4400" b="1" err="1">
                <a:ea typeface="+mj-lt"/>
                <a:cs typeface="+mj-lt"/>
              </a:rPr>
              <a:t>Alcance</a:t>
            </a:r>
            <a:endParaRPr lang="en-US" sz="4400" err="1"/>
          </a:p>
        </p:txBody>
      </p:sp>
      <p:pic>
        <p:nvPicPr>
          <p:cNvPr id="20" name="Picture 19" descr="Ilustración de personas en una cadena de bloques">
            <a:extLst>
              <a:ext uri="{FF2B5EF4-FFF2-40B4-BE49-F238E27FC236}">
                <a16:creationId xmlns:a16="http://schemas.microsoft.com/office/drawing/2014/main" id="{7E03A743-D804-83AB-3248-58FEFBD5F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0" r="34005" b="-8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1885-FC23-FADD-1166-37A82E32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sz="3200" dirty="0" err="1">
                <a:ea typeface="+mn-lt"/>
                <a:cs typeface="+mn-lt"/>
              </a:rPr>
              <a:t>Gestores</a:t>
            </a:r>
            <a:r>
              <a:rPr lang="en-US" sz="3200" dirty="0">
                <a:ea typeface="+mn-lt"/>
                <a:cs typeface="+mn-lt"/>
              </a:rPr>
              <a:t> de PYME.</a:t>
            </a:r>
            <a:endParaRPr lang="en-US" sz="3200" dirty="0"/>
          </a:p>
          <a:p>
            <a:pPr>
              <a:buClr>
                <a:srgbClr val="1287C3"/>
              </a:buClr>
            </a:pPr>
            <a:r>
              <a:rPr lang="en-US" sz="3200" dirty="0">
                <a:ea typeface="+mn-lt"/>
                <a:cs typeface="+mn-lt"/>
              </a:rPr>
              <a:t>Personas </a:t>
            </a:r>
            <a:r>
              <a:rPr lang="en-US" sz="3200" dirty="0" err="1">
                <a:ea typeface="+mn-lt"/>
                <a:cs typeface="+mn-lt"/>
              </a:rPr>
              <a:t>autónomas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23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C1F43-3B59-5923-B456-23631752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/>
              <a:t>Declaración del Problema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9877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45C65-2E77-F6FD-EA10-1B1CCF3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E864C-7AF6-FA82-6163-E63952B8B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4318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9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EDBC-0105-6DBB-3BAA-9734031A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  <a:ea typeface="+mj-lt"/>
                <a:cs typeface="+mj-lt"/>
              </a:rPr>
              <a:t>A quién afecta</a:t>
            </a:r>
            <a:endParaRPr lang="en-US" sz="340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361332-E751-9479-D543-CBC60B6F2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9256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8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EDBC-0105-6DBB-3BAA-9734031A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Impacto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361332-E751-9479-D543-CBC60B6F2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79147"/>
              </p:ext>
            </p:extLst>
          </p:nvPr>
        </p:nvGraphicFramePr>
        <p:xfrm>
          <a:off x="5010150" y="685800"/>
          <a:ext cx="647996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52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45C65-2E77-F6FD-EA10-1B1CCF3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FFFFFF"/>
                </a:solidFill>
                <a:ea typeface="+mj-lt"/>
                <a:cs typeface="+mj-lt"/>
              </a:rPr>
              <a:t>Solución</a:t>
            </a:r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b="1" dirty="0" err="1">
                <a:solidFill>
                  <a:srgbClr val="FFFFFF"/>
                </a:solidFill>
                <a:ea typeface="+mj-lt"/>
                <a:cs typeface="+mj-lt"/>
              </a:rPr>
              <a:t>exitosa</a:t>
            </a:r>
            <a:endParaRPr lang="en-US" dirty="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E864C-7AF6-FA82-6163-E63952B8B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72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C1F43-3B59-5923-B456-23631752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 err="1">
                <a:ea typeface="+mj-lt"/>
                <a:cs typeface="+mj-lt"/>
              </a:rPr>
              <a:t>Solución</a:t>
            </a:r>
            <a:r>
              <a:rPr lang="en-US" sz="7200" b="1" dirty="0">
                <a:ea typeface="+mj-lt"/>
                <a:cs typeface="+mj-lt"/>
              </a:rPr>
              <a:t> </a:t>
            </a:r>
            <a:r>
              <a:rPr lang="en-US" sz="7200" b="1" dirty="0" err="1">
                <a:ea typeface="+mj-lt"/>
                <a:cs typeface="+mj-lt"/>
              </a:rPr>
              <a:t>propuesta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792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Parallax</vt:lpstr>
      <vt:lpstr>SmartBizz</vt:lpstr>
      <vt:lpstr>Propósito</vt:lpstr>
      <vt:lpstr>Alcance</vt:lpstr>
      <vt:lpstr>Declaración del Problema</vt:lpstr>
      <vt:lpstr>Problema</vt:lpstr>
      <vt:lpstr>A quién afecta</vt:lpstr>
      <vt:lpstr>Impacto</vt:lpstr>
      <vt:lpstr> Solución exitosa</vt:lpstr>
      <vt:lpstr>Solución propuesta</vt:lpstr>
      <vt:lpstr>Gestores de PYME</vt:lpstr>
      <vt:lpstr>Personas que desean controlar sus gastos</vt:lpstr>
      <vt:lpstr>Stakeholders</vt:lpstr>
      <vt:lpstr>Stakeholders</vt:lpstr>
      <vt:lpstr>Usuarios</vt:lpstr>
      <vt:lpstr>Usuarios</vt:lpstr>
      <vt:lpstr>Necesidades clave</vt:lpstr>
      <vt:lpstr>Necesidades clave</vt:lpstr>
      <vt:lpstr>Necesidades clave</vt:lpstr>
      <vt:lpstr>Necesidades clave</vt:lpstr>
      <vt:lpstr>Necesidades clave</vt:lpstr>
      <vt:lpstr>Resumen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324</cp:revision>
  <dcterms:created xsi:type="dcterms:W3CDTF">2022-11-13T22:26:16Z</dcterms:created>
  <dcterms:modified xsi:type="dcterms:W3CDTF">2022-11-14T16:47:02Z</dcterms:modified>
</cp:coreProperties>
</file>