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99/D0M1bmMWnsqV+l+BmWmEQ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cde77e5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bcde77e58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98a4510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c98a4510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98a4510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c98a4510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cde77e5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cde77e58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0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1B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2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2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7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-3" l="14890" r="-3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SmartBizz</a:t>
            </a:r>
            <a:endParaRPr sz="48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477980" y="4872922"/>
            <a:ext cx="4260283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C1BDDA"/>
          </a:solidFill>
          <a:ln cap="flat" cmpd="sng" w="9525">
            <a:solidFill>
              <a:srgbClr val="C1BD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460539" y="5140876"/>
            <a:ext cx="5332997" cy="132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08082" y="868555"/>
            <a:ext cx="4206005" cy="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JOSÉ A. PILARTES MAGALHÃES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MARCOS TORANZO ALFONSO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cde77e58a_0_1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Análisis de tareas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Diagrama HTA</a:t>
            </a:r>
            <a:endParaRPr/>
          </a:p>
        </p:txBody>
      </p:sp>
      <p:pic>
        <p:nvPicPr>
          <p:cNvPr id="117" name="Google Shape;117;g1bcde77e58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0" y="2225450"/>
            <a:ext cx="11286175" cy="43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>
            <p:ph type="title"/>
          </p:nvPr>
        </p:nvSpPr>
        <p:spPr>
          <a:xfrm>
            <a:off x="621801" y="1161300"/>
            <a:ext cx="4189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Análisis de la AI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5440550" y="1739500"/>
            <a:ext cx="5916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Análisis de la información</a:t>
            </a:r>
            <a:endParaRPr/>
          </a:p>
          <a:p>
            <a:pPr indent="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Objectivo</a:t>
            </a:r>
            <a:endParaRPr sz="2000"/>
          </a:p>
          <a:p>
            <a:pPr indent="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Guardar las compras y presupuesto por el usuario.</a:t>
            </a:r>
            <a:endParaRPr sz="2000"/>
          </a:p>
          <a:p>
            <a:pPr indent="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Acceder a los </a:t>
            </a:r>
            <a:r>
              <a:rPr lang="en-US" sz="2000"/>
              <a:t>resúmenes</a:t>
            </a:r>
            <a:r>
              <a:rPr lang="en-US" sz="2000"/>
              <a:t> de las compras realizadas en un determinado periodo.</a:t>
            </a:r>
            <a:endParaRPr sz="2000"/>
          </a:p>
          <a:p>
            <a:pPr indent="-101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c98a45105_1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bc98a45105_1_18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7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bc98a45105_1_18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bc98a45105_1_18"/>
          <p:cNvSpPr txBox="1"/>
          <p:nvPr>
            <p:ph type="title"/>
          </p:nvPr>
        </p:nvSpPr>
        <p:spPr>
          <a:xfrm>
            <a:off x="621792" y="1161288"/>
            <a:ext cx="3602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Etiquetado</a:t>
            </a:r>
            <a:endParaRPr/>
          </a:p>
        </p:txBody>
      </p:sp>
      <p:sp>
        <p:nvSpPr>
          <p:cNvPr id="136" name="Google Shape;136;g1bc98a45105_1_18"/>
          <p:cNvSpPr/>
          <p:nvPr/>
        </p:nvSpPr>
        <p:spPr>
          <a:xfrm>
            <a:off x="0" y="3102049"/>
            <a:ext cx="128100" cy="6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bc98a45105_1_18"/>
          <p:cNvSpPr txBox="1"/>
          <p:nvPr>
            <p:ph idx="1" type="body"/>
          </p:nvPr>
        </p:nvSpPr>
        <p:spPr>
          <a:xfrm>
            <a:off x="5434149" y="932688"/>
            <a:ext cx="5916600" cy="49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Íconos con nombres para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Compras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Presupuesto</a:t>
            </a:r>
            <a:endParaRPr sz="2000"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Ícono con foto de perfil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Perfil en la Top Bar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Botón con el ícono 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Para añadir Compra  o presupuesto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Ícono y texto en el Drawer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Para las vistas que se puede acceder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c98a45105_1_2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Modelo de la información</a:t>
            </a:r>
            <a:endParaRPr/>
          </a:p>
        </p:txBody>
      </p:sp>
      <p:pic>
        <p:nvPicPr>
          <p:cNvPr id="143" name="Google Shape;143;g1bc98a45105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575" y="2033050"/>
            <a:ext cx="8879050" cy="48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de77e58a_0_1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Estructura de la aplicación</a:t>
            </a:r>
            <a:endParaRPr/>
          </a:p>
        </p:txBody>
      </p:sp>
      <p:pic>
        <p:nvPicPr>
          <p:cNvPr id="149" name="Google Shape;149;g1bcde77e58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925" y="2134600"/>
            <a:ext cx="9430623" cy="47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1B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838199" y="1093788"/>
            <a:ext cx="10506455" cy="2967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/>
              <a:t>Muchas gracias!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C1B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5E8E2"/>
      </a:lt2>
      <a:accent1>
        <a:srgbClr val="B296C6"/>
      </a:accent1>
      <a:accent2>
        <a:srgbClr val="887FBA"/>
      </a:accent2>
      <a:accent3>
        <a:srgbClr val="96A3C6"/>
      </a:accent3>
      <a:accent4>
        <a:srgbClr val="7FA7BA"/>
      </a:accent4>
      <a:accent5>
        <a:srgbClr val="82ACA8"/>
      </a:accent5>
      <a:accent6>
        <a:srgbClr val="77AE92"/>
      </a:accent6>
      <a:hlink>
        <a:srgbClr val="6D8C5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2022-10-30T18:59:42Z</dcterms:created>
</cp:coreProperties>
</file>