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0668" autoAdjust="0"/>
  </p:normalViewPr>
  <p:slideViewPr>
    <p:cSldViewPr snapToGrid="0">
      <p:cViewPr>
        <p:scale>
          <a:sx n="75" d="100"/>
          <a:sy n="75" d="100"/>
        </p:scale>
        <p:origin x="-1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24395-6167-49EB-8B5D-7C63995807CB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BB4A-81D3-4861-8555-504BEF53DA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29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system.time</a:t>
            </a:r>
            <a:r>
              <a:rPr lang="fr-FR" dirty="0" smtClean="0"/>
              <a:t>{(</a:t>
            </a:r>
          </a:p>
          <a:p>
            <a:r>
              <a:rPr lang="fr-FR" dirty="0" err="1" smtClean="0"/>
              <a:t>animated_plot</a:t>
            </a:r>
            <a:r>
              <a:rPr lang="fr-FR" dirty="0" smtClean="0"/>
              <a:t> &lt;- </a:t>
            </a:r>
            <a:r>
              <a:rPr lang="fr-FR" dirty="0" err="1" smtClean="0"/>
              <a:t>ggplot</a:t>
            </a:r>
            <a:r>
              <a:rPr lang="fr-FR" dirty="0" smtClean="0"/>
              <a:t>() +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annotation_spatial</a:t>
            </a:r>
            <a:r>
              <a:rPr lang="fr-FR" dirty="0" smtClean="0"/>
              <a:t>(map2, size=0.1, col="</a:t>
            </a:r>
            <a:r>
              <a:rPr lang="fr-FR" dirty="0" err="1" smtClean="0"/>
              <a:t>lightgrey</a:t>
            </a:r>
            <a:r>
              <a:rPr lang="fr-FR" dirty="0" smtClean="0"/>
              <a:t>") +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layer_spatial</a:t>
            </a:r>
            <a:r>
              <a:rPr lang="fr-FR" dirty="0" smtClean="0"/>
              <a:t>(map2, </a:t>
            </a:r>
            <a:r>
              <a:rPr lang="fr-FR" dirty="0" err="1" smtClean="0"/>
              <a:t>fill</a:t>
            </a:r>
            <a:r>
              <a:rPr lang="fr-FR" dirty="0" smtClean="0"/>
              <a:t>="</a:t>
            </a:r>
            <a:r>
              <a:rPr lang="fr-FR" dirty="0" err="1" smtClean="0"/>
              <a:t>lightgrey</a:t>
            </a:r>
            <a:r>
              <a:rPr lang="fr-FR" dirty="0" smtClean="0"/>
              <a:t>", size=0.1) +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layer_spatial</a:t>
            </a:r>
            <a:r>
              <a:rPr lang="fr-FR" dirty="0" smtClean="0"/>
              <a:t>(mangrove2, </a:t>
            </a:r>
            <a:r>
              <a:rPr lang="fr-FR" dirty="0" err="1" smtClean="0"/>
              <a:t>fill</a:t>
            </a:r>
            <a:r>
              <a:rPr lang="fr-FR" dirty="0" smtClean="0"/>
              <a:t>="</a:t>
            </a:r>
            <a:r>
              <a:rPr lang="fr-FR" dirty="0" err="1" smtClean="0"/>
              <a:t>forestgreen</a:t>
            </a:r>
            <a:r>
              <a:rPr lang="fr-FR" dirty="0" smtClean="0"/>
              <a:t>", size=0.1) +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scale_alpha_continuous</a:t>
            </a:r>
            <a:r>
              <a:rPr lang="fr-FR" dirty="0" smtClean="0"/>
              <a:t>(</a:t>
            </a:r>
            <a:r>
              <a:rPr lang="fr-FR" dirty="0" err="1" smtClean="0"/>
              <a:t>na.value</a:t>
            </a:r>
            <a:r>
              <a:rPr lang="fr-FR" dirty="0" smtClean="0"/>
              <a:t>=0) +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geom_point</a:t>
            </a:r>
            <a:r>
              <a:rPr lang="fr-FR" dirty="0" smtClean="0"/>
              <a:t>(data=</a:t>
            </a:r>
            <a:r>
              <a:rPr lang="fr-FR" dirty="0" err="1" smtClean="0"/>
              <a:t>eur,aes</a:t>
            </a:r>
            <a:r>
              <a:rPr lang="fr-FR" dirty="0" smtClean="0"/>
              <a:t>(</a:t>
            </a:r>
            <a:r>
              <a:rPr lang="fr-FR" dirty="0" err="1" smtClean="0"/>
              <a:t>x,y,colour</a:t>
            </a:r>
            <a:r>
              <a:rPr lang="fr-FR" dirty="0" smtClean="0"/>
              <a:t>=</a:t>
            </a:r>
            <a:r>
              <a:rPr lang="fr-FR" dirty="0" err="1" smtClean="0"/>
              <a:t>ptt</a:t>
            </a:r>
            <a:r>
              <a:rPr lang="fr-FR" dirty="0" smtClean="0"/>
              <a:t>),size=0.2) +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scale_color_viridis_d</a:t>
            </a:r>
            <a:r>
              <a:rPr lang="fr-FR" dirty="0" smtClean="0"/>
              <a:t>() +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ggtitle</a:t>
            </a:r>
            <a:r>
              <a:rPr lang="fr-FR" dirty="0" smtClean="0"/>
              <a:t>("Green </a:t>
            </a:r>
            <a:r>
              <a:rPr lang="fr-FR" dirty="0" err="1" smtClean="0"/>
              <a:t>turtles</a:t>
            </a:r>
            <a:r>
              <a:rPr lang="fr-FR" dirty="0" smtClean="0"/>
              <a:t>' </a:t>
            </a:r>
            <a:r>
              <a:rPr lang="fr-FR" dirty="0" err="1" smtClean="0"/>
              <a:t>movements</a:t>
            </a:r>
            <a:r>
              <a:rPr lang="fr-FR" dirty="0" smtClean="0"/>
              <a:t>, {</a:t>
            </a:r>
            <a:r>
              <a:rPr lang="fr-FR" dirty="0" err="1" smtClean="0"/>
              <a:t>as.integer</a:t>
            </a:r>
            <a:r>
              <a:rPr lang="fr-FR" dirty="0" smtClean="0"/>
              <a:t>(</a:t>
            </a:r>
            <a:r>
              <a:rPr lang="fr-FR" dirty="0" err="1" smtClean="0"/>
              <a:t>frame_time</a:t>
            </a:r>
            <a:r>
              <a:rPr lang="fr-FR" dirty="0" smtClean="0"/>
              <a:t>)}", 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subtitle</a:t>
            </a:r>
            <a:r>
              <a:rPr lang="fr-FR" dirty="0" smtClean="0"/>
              <a:t> = "EUROPA") +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transition_time</a:t>
            </a:r>
            <a:r>
              <a:rPr lang="fr-FR" dirty="0" smtClean="0"/>
              <a:t>(date) +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labs</a:t>
            </a:r>
            <a:r>
              <a:rPr lang="fr-FR" dirty="0" smtClean="0"/>
              <a:t>(</a:t>
            </a:r>
            <a:r>
              <a:rPr lang="fr-FR" dirty="0" err="1" smtClean="0"/>
              <a:t>title</a:t>
            </a:r>
            <a:r>
              <a:rPr lang="fr-FR" dirty="0" smtClean="0"/>
              <a:t> = "{</a:t>
            </a:r>
            <a:r>
              <a:rPr lang="fr-FR" dirty="0" err="1" smtClean="0"/>
              <a:t>frame_time</a:t>
            </a:r>
            <a:r>
              <a:rPr lang="fr-FR" dirty="0" smtClean="0"/>
              <a:t>}",x="",y="") + 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shadow_wake</a:t>
            </a:r>
            <a:r>
              <a:rPr lang="fr-FR" dirty="0" smtClean="0"/>
              <a:t>(</a:t>
            </a:r>
            <a:r>
              <a:rPr lang="fr-FR" dirty="0" err="1" smtClean="0"/>
              <a:t>wake_length</a:t>
            </a:r>
            <a:r>
              <a:rPr lang="fr-FR" dirty="0" smtClean="0"/>
              <a:t>=0.1, alpha=FALSE)</a:t>
            </a:r>
          </a:p>
          <a:p>
            <a:r>
              <a:rPr lang="fr-FR" dirty="0" smtClean="0"/>
              <a:t>)}</a:t>
            </a:r>
          </a:p>
          <a:p>
            <a:endParaRPr lang="fr-FR" dirty="0" smtClean="0"/>
          </a:p>
          <a:p>
            <a:r>
              <a:rPr lang="fr-FR" dirty="0" err="1" smtClean="0"/>
              <a:t>system.time</a:t>
            </a:r>
            <a:r>
              <a:rPr lang="fr-FR" dirty="0" smtClean="0"/>
              <a:t>{(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anim_save</a:t>
            </a:r>
            <a:r>
              <a:rPr lang="fr-FR" dirty="0" smtClean="0"/>
              <a:t>("EUR_tracks.</a:t>
            </a:r>
            <a:r>
              <a:rPr lang="fr-FR" dirty="0" err="1" smtClean="0"/>
              <a:t>gif</a:t>
            </a:r>
            <a:r>
              <a:rPr lang="fr-FR" dirty="0" smtClean="0"/>
              <a:t>",</a:t>
            </a:r>
            <a:r>
              <a:rPr lang="fr-FR" dirty="0" err="1" smtClean="0"/>
              <a:t>animated_plot</a:t>
            </a:r>
            <a:r>
              <a:rPr lang="fr-FR" dirty="0" smtClean="0"/>
              <a:t>,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fps</a:t>
            </a:r>
            <a:r>
              <a:rPr lang="fr-FR" dirty="0" smtClean="0"/>
              <a:t>=5,height=5,width=6,units="in",</a:t>
            </a:r>
            <a:r>
              <a:rPr lang="fr-FR" dirty="0" err="1" smtClean="0"/>
              <a:t>res</a:t>
            </a:r>
            <a:r>
              <a:rPr lang="fr-FR" dirty="0" smtClean="0"/>
              <a:t>=350,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path</a:t>
            </a:r>
            <a:r>
              <a:rPr lang="fr-FR" dirty="0" smtClean="0"/>
              <a:t>="C:/Users/admin/Documents/POST-DOC/2018/MARBEC/FIGURES/Tracks/Animated")</a:t>
            </a:r>
          </a:p>
          <a:p>
            <a:r>
              <a:rPr lang="fr-FR" dirty="0" smtClean="0"/>
              <a:t>)}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6BB4A-81D3-4861-8555-504BEF53DAE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6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1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84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33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6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2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86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79B3-1670-43D6-97D2-91660CEA8EC0}" type="datetimeFigureOut">
              <a:rPr lang="fr-FR" smtClean="0"/>
              <a:t>04/04/2019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455B-7C9C-4971-A3BE-F6E6C66569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7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2387600"/>
          </a:xfrm>
        </p:spPr>
        <p:txBody>
          <a:bodyPr/>
          <a:lstStyle/>
          <a:p>
            <a:r>
              <a:rPr lang="fr-FR" dirty="0" smtClean="0"/>
              <a:t>Pole modélisation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Représentation </a:t>
            </a:r>
            <a:r>
              <a:rPr lang="fr-FR" dirty="0"/>
              <a:t>spatiale des </a:t>
            </a:r>
            <a:r>
              <a:rPr lang="fr-FR" dirty="0" smtClean="0"/>
              <a:t>données</a:t>
            </a:r>
          </a:p>
          <a:p>
            <a:endParaRPr lang="fr-FR" dirty="0"/>
          </a:p>
          <a:p>
            <a:r>
              <a:rPr lang="fr-FR" dirty="0" smtClean="0"/>
              <a:t>Philippine CHAMBAULT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4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239236"/>
            <a:ext cx="4656666" cy="383325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04758" y="4267200"/>
            <a:ext cx="1109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Language</a:t>
            </a:r>
            <a:r>
              <a:rPr lang="fr-FR" dirty="0" smtClean="0"/>
              <a:t>: R</a:t>
            </a:r>
          </a:p>
          <a:p>
            <a:endParaRPr lang="fr-FR" dirty="0" smtClean="0"/>
          </a:p>
          <a:p>
            <a:r>
              <a:rPr lang="fr-FR" b="1" dirty="0" smtClean="0"/>
              <a:t>Librairies</a:t>
            </a:r>
            <a:r>
              <a:rPr lang="fr-FR" dirty="0" smtClean="0"/>
              <a:t>: </a:t>
            </a:r>
            <a:r>
              <a:rPr lang="fr-FR" dirty="0" err="1" smtClean="0"/>
              <a:t>sp</a:t>
            </a:r>
            <a:r>
              <a:rPr lang="fr-FR" dirty="0" smtClean="0"/>
              <a:t>, </a:t>
            </a:r>
            <a:r>
              <a:rPr lang="fr-FR" dirty="0" err="1" smtClean="0"/>
              <a:t>rgdal</a:t>
            </a:r>
            <a:r>
              <a:rPr lang="fr-FR" dirty="0" smtClean="0"/>
              <a:t>, raster, </a:t>
            </a:r>
            <a:r>
              <a:rPr lang="fr-FR" dirty="0" err="1" smtClean="0"/>
              <a:t>adehabitatHR</a:t>
            </a:r>
            <a:r>
              <a:rPr lang="fr-FR" dirty="0" smtClean="0"/>
              <a:t>, </a:t>
            </a:r>
            <a:r>
              <a:rPr lang="fr-FR" dirty="0" err="1" smtClean="0"/>
              <a:t>maptools</a:t>
            </a:r>
            <a:r>
              <a:rPr lang="fr-FR" dirty="0" smtClean="0"/>
              <a:t>, </a:t>
            </a:r>
            <a:r>
              <a:rPr lang="fr-FR" dirty="0" err="1" smtClean="0"/>
              <a:t>fields</a:t>
            </a:r>
            <a:r>
              <a:rPr lang="fr-FR" dirty="0" smtClean="0"/>
              <a:t>, </a:t>
            </a:r>
            <a:r>
              <a:rPr lang="fr-FR" dirty="0" err="1" smtClean="0"/>
              <a:t>oce</a:t>
            </a:r>
            <a:r>
              <a:rPr lang="fr-FR" dirty="0" smtClean="0"/>
              <a:t>, </a:t>
            </a:r>
            <a:r>
              <a:rPr lang="fr-FR" dirty="0" err="1" smtClean="0"/>
              <a:t>RColorBrewer</a:t>
            </a:r>
            <a:r>
              <a:rPr lang="fr-FR" dirty="0" smtClean="0"/>
              <a:t>, ncdf4, </a:t>
            </a:r>
            <a:r>
              <a:rPr lang="fr-FR" dirty="0" err="1" smtClean="0"/>
              <a:t>plotrix</a:t>
            </a:r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Avantages</a:t>
            </a:r>
            <a:r>
              <a:rPr lang="fr-FR" dirty="0" smtClean="0"/>
              <a:t>: traçabilité; programmation facile et intuitive; un large panel de fonctions/packages disponibles pour visualiser et manipuler les différents objets spatiaux (rater, vecteurs…)</a:t>
            </a:r>
          </a:p>
          <a:p>
            <a:endParaRPr lang="fr-FR" dirty="0"/>
          </a:p>
          <a:p>
            <a:r>
              <a:rPr lang="fr-FR" b="1" dirty="0" smtClean="0"/>
              <a:t>Inconvénients</a:t>
            </a:r>
            <a:r>
              <a:rPr lang="fr-FR" dirty="0" smtClean="0"/>
              <a:t>: beaucoup de lignes de codes; chronophage quand besoin d’une simple visualisation des données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80" y="119618"/>
            <a:ext cx="4128633" cy="40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33638" y="4836160"/>
            <a:ext cx="1109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Language</a:t>
            </a:r>
            <a:r>
              <a:rPr lang="fr-FR" dirty="0" smtClean="0"/>
              <a:t>: </a:t>
            </a:r>
            <a:r>
              <a:rPr lang="fr-FR" dirty="0" err="1" smtClean="0"/>
              <a:t>Qgis</a:t>
            </a:r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Avantages</a:t>
            </a:r>
            <a:r>
              <a:rPr lang="fr-FR" dirty="0" smtClean="0"/>
              <a:t>: clic-bouton, </a:t>
            </a:r>
            <a:r>
              <a:rPr lang="fr-FR" dirty="0" err="1" smtClean="0"/>
              <a:t>easy-friendly</a:t>
            </a:r>
            <a:r>
              <a:rPr lang="fr-FR" dirty="0" smtClean="0"/>
              <a:t>, visualisation rapide des données </a:t>
            </a:r>
          </a:p>
          <a:p>
            <a:endParaRPr lang="fr-FR" b="1" dirty="0"/>
          </a:p>
          <a:p>
            <a:r>
              <a:rPr lang="fr-FR" b="1" dirty="0" smtClean="0"/>
              <a:t>Inconvénients</a:t>
            </a:r>
            <a:r>
              <a:rPr lang="fr-FR" dirty="0" smtClean="0"/>
              <a:t>: manque de traçabilité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5748" t="13059" r="46494" b="8729"/>
          <a:stretch/>
        </p:blipFill>
        <p:spPr>
          <a:xfrm>
            <a:off x="1435612" y="91778"/>
            <a:ext cx="2689348" cy="426250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5608320" y="128063"/>
            <a:ext cx="3940974" cy="4189937"/>
            <a:chOff x="7052146" y="1323702"/>
            <a:chExt cx="4894908" cy="5202921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2" t="6371" r="17537" b="1037"/>
            <a:stretch/>
          </p:blipFill>
          <p:spPr>
            <a:xfrm>
              <a:off x="7052146" y="1323702"/>
              <a:ext cx="4894908" cy="5202921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/>
            <a:srcRect l="1345" t="49145" r="92714" b="40943"/>
            <a:stretch/>
          </p:blipFill>
          <p:spPr>
            <a:xfrm>
              <a:off x="7898860" y="2824929"/>
              <a:ext cx="1600740" cy="910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4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7398" y="4419600"/>
            <a:ext cx="1109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Language</a:t>
            </a:r>
            <a:r>
              <a:rPr lang="fr-FR" dirty="0" smtClean="0"/>
              <a:t>: R</a:t>
            </a:r>
          </a:p>
          <a:p>
            <a:endParaRPr lang="fr-FR" dirty="0" smtClean="0"/>
          </a:p>
          <a:p>
            <a:r>
              <a:rPr lang="fr-FR" b="1" dirty="0" smtClean="0"/>
              <a:t>Librairies</a:t>
            </a:r>
            <a:r>
              <a:rPr lang="fr-FR" dirty="0" smtClean="0"/>
              <a:t>: </a:t>
            </a:r>
            <a:r>
              <a:rPr lang="fr-FR" dirty="0" err="1" smtClean="0"/>
              <a:t>gganimate</a:t>
            </a:r>
            <a:r>
              <a:rPr lang="fr-FR" dirty="0" smtClean="0"/>
              <a:t>, ggplot2, </a:t>
            </a:r>
            <a:r>
              <a:rPr lang="fr-FR" dirty="0" err="1" smtClean="0"/>
              <a:t>ggspatial</a:t>
            </a:r>
            <a:r>
              <a:rPr lang="fr-FR" dirty="0" smtClean="0"/>
              <a:t>, </a:t>
            </a:r>
            <a:r>
              <a:rPr lang="fr-FR" dirty="0" err="1" smtClean="0"/>
              <a:t>gapminder</a:t>
            </a:r>
            <a:r>
              <a:rPr lang="fr-FR" dirty="0" smtClean="0"/>
              <a:t>, </a:t>
            </a:r>
            <a:r>
              <a:rPr lang="fr-FR" dirty="0" err="1" smtClean="0"/>
              <a:t>devtools</a:t>
            </a:r>
            <a:r>
              <a:rPr lang="fr-FR" dirty="0" smtClean="0"/>
              <a:t>, </a:t>
            </a:r>
            <a:r>
              <a:rPr lang="fr-FR" dirty="0" err="1" smtClean="0"/>
              <a:t>sf</a:t>
            </a:r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Avantages</a:t>
            </a:r>
            <a:r>
              <a:rPr lang="fr-FR" dirty="0" smtClean="0"/>
              <a:t>: plot animé esthétique; limite les lignes de codes; utile pour de l’exploration et visualisation grand nombre de paramètres possibles</a:t>
            </a:r>
          </a:p>
          <a:p>
            <a:endParaRPr lang="fr-FR" b="1" dirty="0"/>
          </a:p>
          <a:p>
            <a:r>
              <a:rPr lang="fr-FR" b="1" dirty="0" smtClean="0"/>
              <a:t>Inconvénients</a:t>
            </a:r>
            <a:r>
              <a:rPr lang="fr-FR" dirty="0" smtClean="0"/>
              <a:t>: plus fastidieux à coder que les packages classiques (raster, </a:t>
            </a:r>
            <a:r>
              <a:rPr lang="fr-FR" dirty="0" err="1" smtClean="0"/>
              <a:t>rgdal</a:t>
            </a:r>
            <a:r>
              <a:rPr lang="fr-FR" dirty="0" smtClean="0"/>
              <a:t>…) </a:t>
            </a:r>
            <a:endParaRPr lang="fr-FR" dirty="0"/>
          </a:p>
        </p:txBody>
      </p:sp>
      <p:pic>
        <p:nvPicPr>
          <p:cNvPr id="4" name="EUR_track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28544" y="121920"/>
            <a:ext cx="5340096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263</Words>
  <Application>Microsoft Office PowerPoint</Application>
  <PresentationFormat>Grand écran</PresentationFormat>
  <Paragraphs>44</Paragraphs>
  <Slides>4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Pole modélisation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 modélisation</dc:title>
  <dc:creator>admin</dc:creator>
  <cp:lastModifiedBy>admin</cp:lastModifiedBy>
  <cp:revision>37</cp:revision>
  <dcterms:created xsi:type="dcterms:W3CDTF">2019-04-04T14:00:41Z</dcterms:created>
  <dcterms:modified xsi:type="dcterms:W3CDTF">2019-04-04T14:22:46Z</dcterms:modified>
</cp:coreProperties>
</file>