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13/01/2021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13/01/2021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80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38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78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  <a:t/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metadonnees/definition/c145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rtl="0"/>
            <a:r>
              <a:rPr lang="fr-FR" sz="6000" dirty="0" smtClean="0"/>
              <a:t>LA GESTION DU TEMPS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FR" dirty="0" smtClean="0"/>
              <a:t>Optimiser son temps pour gagner en productivité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2851"/>
            <a:ext cx="5485039" cy="432000"/>
          </a:xfrm>
        </p:spPr>
        <p:txBody>
          <a:bodyPr rtlCol="0"/>
          <a:lstStyle/>
          <a:p>
            <a:pPr rtl="0"/>
            <a:r>
              <a:rPr lang="fr-FR" dirty="0" smtClean="0"/>
              <a:t>Action !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1800" y="858128"/>
            <a:ext cx="9490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prenons dans cette liste toutes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petites choses qui prennent moins de 2 minutes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à faire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écrire un courrier de remerciement, vite fait, bien fait, demain au courrier 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programmer un rendez-vous chez le dentiste, avec une application en ligne, c’est fait 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déposer vos affaires au pressing, je les accroche sur la porte d’entrée et je fais un détour de 2 minutes en allant au travail ou en allant faire des courses 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payer une amende, c’est agaçant, mais c’est fait aussi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Juste faites-le,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arrêtez de tergiverser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Le reste des tâches seront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planifiées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car elles prennent bien plus que 2 minutes mais s'il vous reste du temps,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 appliquez cette même méthode à vos mails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qui s’accumulent. Chaque mail qui prend moins de 2 minutes sera traité ou archivé et les autres seront “marqués comme non lus” ou planifiés pour être traités demain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 qui est magique avec cette première méthode, c’est qu’elle nous permet de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prendre conscience que l’essentiel de nos tâches prennent moins de 2 minutes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à traiter.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hronomètre avec 2 minutes affiché des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66" y="262851"/>
            <a:ext cx="1380983" cy="13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953342"/>
            <a:ext cx="5485039" cy="432000"/>
          </a:xfrm>
        </p:spPr>
        <p:txBody>
          <a:bodyPr rtlCol="0"/>
          <a:lstStyle/>
          <a:p>
            <a:pPr rtl="0"/>
            <a:r>
              <a:rPr lang="fr-FR" dirty="0" smtClean="0"/>
              <a:t>En Bref !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1800" y="1431334"/>
            <a:ext cx="9490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Bien gérer son temps n'est pas forcément naturel ou inné et il existe des techniques, des lois physiques ou mathématiques et des méthodes pour vous y aider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L'objectif de ce module n'est pas de faire de vous un bourreau de travail, mais de vous aider à libérer du temps et à diminuer votre stress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Bien gérer son temps vous rend plus productif et vous permet de mieux gérer vos tâches professionnelles et personnelles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Réaliser immédiatement les tâches qui prennent moins de 2 minutes et mettre les autres dans une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hronomètre avec 2 minutes affiché des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66" y="262851"/>
            <a:ext cx="1380983" cy="13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2951274"/>
            <a:ext cx="5472000" cy="2999426"/>
          </a:xfrm>
        </p:spPr>
        <p:txBody>
          <a:bodyPr rtlCol="0"/>
          <a:lstStyle/>
          <a:p>
            <a:pPr algn="just"/>
            <a:r>
              <a:rPr lang="fr-FR" dirty="0"/>
              <a:t>Vous est-il déjà arrivé d’être débordé de travail et d'avoir l’impression que tout est urgent ? Avez-vous déjà oublié des choses importantes à cause du stress ou de l'anxiété ? Alors ce cours peut vous aider !</a:t>
            </a:r>
          </a:p>
          <a:p>
            <a:pPr algn="just"/>
            <a:r>
              <a:rPr lang="fr-FR" dirty="0"/>
              <a:t>Peut-être êtes vous salarié et vous aimeriez optimiser ce que vous faites dans la journée pour partir un peu plus tôt ? Ou peut-être êtes vous alternant et vous avez besoin d'être le plus efficace possible afin de pouvoir jongler entre votre temps en entreprise et en formation ?</a:t>
            </a:r>
          </a:p>
          <a:p>
            <a:pPr algn="just"/>
            <a:r>
              <a:rPr lang="fr-FR" dirty="0"/>
              <a:t>En réalité, vous pouvez faire jusqu’à 2 fois plus de choses dans la journée, simplement en gérant mieux votre temps. Cette compétence n’est pas innée, mais rassurez-vous, il y a des </a:t>
            </a:r>
            <a:r>
              <a:rPr lang="fr-FR" b="1" dirty="0"/>
              <a:t>méthodes</a:t>
            </a:r>
            <a:r>
              <a:rPr lang="fr-FR" dirty="0"/>
              <a:t> </a:t>
            </a:r>
            <a:r>
              <a:rPr lang="fr-FR" b="1" dirty="0"/>
              <a:t>simples de gestion du temps</a:t>
            </a:r>
            <a:r>
              <a:rPr lang="fr-FR" dirty="0"/>
              <a:t> et vous pouvez les apprendre ici.</a:t>
            </a:r>
          </a:p>
          <a:p>
            <a:pPr algn="just"/>
            <a:r>
              <a:rPr lang="fr-FR" dirty="0"/>
              <a:t>L'objectif n'est pas de faire de vous un bourreau de travail, mais plutôt de vous </a:t>
            </a:r>
            <a:r>
              <a:rPr lang="fr-FR" b="1" dirty="0"/>
              <a:t>rendre plus efficace</a:t>
            </a:r>
            <a:r>
              <a:rPr lang="fr-FR" dirty="0"/>
              <a:t> ! Je vous ai préparé un cours qui vous apprendra à "guider la danse", plutôt que de subir votre rythme de travail.</a:t>
            </a:r>
          </a:p>
          <a:p>
            <a:pPr marL="0" indent="0" algn="just" rtl="0">
              <a:buNone/>
            </a:pPr>
            <a:endParaRPr lang="fr-FR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sz="3200" dirty="0" smtClean="0"/>
              <a:t>Des méthodes </a:t>
            </a:r>
            <a:br>
              <a:rPr lang="fr-FR" sz="3200" dirty="0" smtClean="0"/>
            </a:br>
            <a:r>
              <a:rPr lang="fr-FR" sz="3200" dirty="0" smtClean="0"/>
              <a:t>pour gérer son temps</a:t>
            </a:r>
            <a:endParaRPr lang="fr-FR" sz="32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ctr" rtl="0"/>
            <a:r>
              <a:rPr lang="fr-FR" sz="3600" dirty="0" smtClean="0"/>
              <a:t>Etre plus efficace !</a:t>
            </a:r>
            <a:endParaRPr lang="fr-FR" sz="36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ain écrivant sur un pense-bê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algn="ctr" rtl="0"/>
            <a:r>
              <a:rPr lang="fr-FR" sz="6000" dirty="0" smtClean="0"/>
              <a:t>Objectif 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 la fin du cours, vous serez capable de :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9"/>
            <a:ext cx="5472000" cy="2186776"/>
          </a:xfrm>
        </p:spPr>
        <p:txBody>
          <a:bodyPr rtlCol="0"/>
          <a:lstStyle/>
          <a:p>
            <a:r>
              <a:rPr lang="fr-FR" dirty="0"/>
              <a:t>adopter des premiers réflexes de productivité ;</a:t>
            </a:r>
          </a:p>
          <a:p>
            <a:r>
              <a:rPr lang="fr-FR" dirty="0"/>
              <a:t>organiser vos tâches ;</a:t>
            </a:r>
          </a:p>
          <a:p>
            <a:r>
              <a:rPr lang="fr-FR" dirty="0"/>
              <a:t>travailler en équipe de façon plus efficace ;</a:t>
            </a:r>
          </a:p>
          <a:p>
            <a:r>
              <a:rPr lang="fr-FR" dirty="0"/>
              <a:t>automatiser vos tâches répétitives. 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80000" rtlCol="0"/>
          <a:lstStyle/>
          <a:p>
            <a:pPr rtl="0"/>
            <a:r>
              <a:rPr lang="fr-FR" sz="6000" dirty="0" smtClean="0"/>
              <a:t>Auto-évaluation</a:t>
            </a:r>
            <a:endParaRPr lang="fr-FR" sz="60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Où en êtes-vous dans la gestion de votre temps au quotidien ?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135057"/>
            <a:ext cx="11340000" cy="798235"/>
          </a:xfrm>
        </p:spPr>
        <p:txBody>
          <a:bodyPr rtlCol="0"/>
          <a:lstStyle/>
          <a:p>
            <a:pPr algn="ctr" rtl="0"/>
            <a:r>
              <a:rPr lang="fr-FR" sz="2800" dirty="0" smtClean="0"/>
              <a:t>REPONDEZ à ces questions par : Souvent, Parfois, Jamais</a:t>
            </a:r>
            <a:br>
              <a:rPr lang="fr-FR" sz="2800" dirty="0" smtClean="0"/>
            </a:br>
            <a:r>
              <a:rPr lang="fr-FR" sz="2800" dirty="0" smtClean="0"/>
              <a:t> et COMPTEZ vos points</a:t>
            </a:r>
            <a:endParaRPr lang="fr-FR" sz="2800" dirty="0"/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24123" y="63264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955" y="933292"/>
            <a:ext cx="5923129" cy="6136248"/>
          </a:xfrm>
        </p:spPr>
        <p:txBody>
          <a:bodyPr rtlCol="0"/>
          <a:lstStyle/>
          <a:p>
            <a:pPr algn="just"/>
            <a:r>
              <a:rPr lang="fr-FR" dirty="0"/>
              <a:t>J’arrive à l’heure à mes rendez-vous et aux réunions.</a:t>
            </a:r>
          </a:p>
          <a:p>
            <a:pPr algn="just"/>
            <a:r>
              <a:rPr lang="fr-FR" dirty="0"/>
              <a:t>Quand je prends 5 minutes de pause, je respecte ce temps.</a:t>
            </a:r>
          </a:p>
          <a:p>
            <a:pPr algn="just"/>
            <a:r>
              <a:rPr lang="fr-FR" dirty="0"/>
              <a:t>Je réussis habituellement à terminer ce que j’ai à faire avant que les échéances n’arrivent.</a:t>
            </a:r>
          </a:p>
          <a:p>
            <a:pPr algn="just"/>
            <a:r>
              <a:rPr lang="fr-FR" dirty="0"/>
              <a:t>Je suis capable de dire aux autres lorsque je n’ai pas le temps de répondre positivement à leurs demandes.</a:t>
            </a:r>
          </a:p>
          <a:p>
            <a:pPr algn="just"/>
            <a:r>
              <a:rPr lang="fr-FR" dirty="0"/>
              <a:t>Je n’accepte pas plus de travail ou de responsabilités que je ne suis capable d’en prendre. </a:t>
            </a:r>
          </a:p>
          <a:p>
            <a:pPr algn="just"/>
            <a:r>
              <a:rPr lang="fr-FR" dirty="0"/>
              <a:t>Je connais mes limites et je suis capable de les exprimer.</a:t>
            </a:r>
          </a:p>
          <a:p>
            <a:pPr algn="just"/>
            <a:r>
              <a:rPr lang="fr-FR" dirty="0"/>
              <a:t>Je reste centré sur ce que je fais et je ne saute pas d’une tâche à l’autre.</a:t>
            </a:r>
          </a:p>
          <a:p>
            <a:pPr algn="just"/>
            <a:r>
              <a:rPr lang="fr-FR" dirty="0"/>
              <a:t>Je suis capable de faire quelque chose jusqu’au bout, même si c’est ennuyant.</a:t>
            </a:r>
          </a:p>
          <a:p>
            <a:pPr algn="just"/>
            <a:r>
              <a:rPr lang="fr-FR" dirty="0"/>
              <a:t>Je suis ouvert à changer mes manières de travailler si je crois qu’une nouvelle méthode est plus efficace.</a:t>
            </a:r>
          </a:p>
          <a:p>
            <a:pPr algn="just"/>
            <a:r>
              <a:rPr lang="fr-FR" dirty="0"/>
              <a:t>Je sais découper un grand projet et tout ce que j’ai à faire en étapes et en actions plus petites, afin de les réaliser plus facilement.</a:t>
            </a:r>
          </a:p>
          <a:p>
            <a:pPr algn="just"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47912" y="632644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4000" y="1187097"/>
            <a:ext cx="5472000" cy="358775"/>
          </a:xfrm>
        </p:spPr>
        <p:txBody>
          <a:bodyPr rtlCol="0"/>
          <a:lstStyle/>
          <a:p>
            <a:pPr algn="ctr" rtl="0"/>
            <a:r>
              <a:rPr lang="fr-FR" dirty="0" smtClean="0"/>
              <a:t>Comptez vos points !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47016" y="1664536"/>
            <a:ext cx="5472113" cy="3221329"/>
          </a:xfrm>
          <a:solidFill>
            <a:schemeClr val="accent3">
              <a:lumMod val="75000"/>
            </a:schemeClr>
          </a:solidFill>
        </p:spPr>
        <p:txBody>
          <a:bodyPr rtlCol="0"/>
          <a:lstStyle/>
          <a:p>
            <a:r>
              <a:rPr lang="fr-FR" b="1" i="1" dirty="0"/>
              <a:t>Souvent</a:t>
            </a:r>
            <a:r>
              <a:rPr lang="fr-FR" b="1" dirty="0"/>
              <a:t> vaut 3 points/</a:t>
            </a:r>
            <a:r>
              <a:rPr lang="fr-FR" b="1" i="1" dirty="0"/>
              <a:t>Parfois</a:t>
            </a:r>
            <a:r>
              <a:rPr lang="fr-FR" b="1" dirty="0"/>
              <a:t> vaut 2 points/</a:t>
            </a:r>
            <a:r>
              <a:rPr lang="fr-FR" b="1" i="1" dirty="0"/>
              <a:t>Jamais</a:t>
            </a:r>
            <a:r>
              <a:rPr lang="fr-FR" b="1" dirty="0"/>
              <a:t> vaut 1 point.</a:t>
            </a:r>
          </a:p>
          <a:p>
            <a:r>
              <a:rPr lang="fr-FR" b="1" dirty="0"/>
              <a:t>30 – vous gérez superbement bien votre temps, ce cours sera une promenade de santé.</a:t>
            </a:r>
          </a:p>
          <a:p>
            <a:r>
              <a:rPr lang="fr-FR" b="1" dirty="0"/>
              <a:t>25 à 29 – vous vous débrouillez déjà bien en gestion du temps. Prochaine étape : les 30 points.</a:t>
            </a:r>
          </a:p>
          <a:p>
            <a:r>
              <a:rPr lang="fr-FR" b="1" dirty="0"/>
              <a:t>20 à 24 – vous allez progresser très vite mais ne sautez pas les étapes.</a:t>
            </a:r>
          </a:p>
          <a:p>
            <a:r>
              <a:rPr lang="fr-FR" b="1" dirty="0"/>
              <a:t>10 à 19 – vous avez une bonne marge de progression et les bénéfices de ce cours seront immédiats. </a:t>
            </a:r>
          </a:p>
          <a:p>
            <a:pPr rtl="0"/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emme souriante en train d’utiliser un ordinateur portable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"/>
            <a:ext cx="6784637" cy="1432153"/>
          </a:xfrm>
        </p:spPr>
        <p:txBody>
          <a:bodyPr rtlCol="0"/>
          <a:lstStyle/>
          <a:p>
            <a:pPr algn="ctr" rtl="0"/>
            <a:r>
              <a:rPr lang="fr-FR" dirty="0" smtClean="0"/>
              <a:t>Avantages de l’amélioration de votre productivité !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674961"/>
            <a:ext cx="12010030" cy="3696389"/>
          </a:xfrm>
        </p:spPr>
        <p:txBody>
          <a:bodyPr rtlCol="0"/>
          <a:lstStyle/>
          <a:p>
            <a:pPr rtl="0"/>
            <a:r>
              <a:rPr lang="fr-FR" b="1" u="sng" dirty="0" smtClean="0"/>
              <a:t>Les Soft </a:t>
            </a:r>
            <a:r>
              <a:rPr lang="fr-FR" b="1" u="sng" dirty="0" err="1" smtClean="0"/>
              <a:t>Skills</a:t>
            </a:r>
            <a:r>
              <a:rPr lang="fr-FR" b="1" u="sng" dirty="0" smtClean="0"/>
              <a:t> </a:t>
            </a:r>
            <a:r>
              <a:rPr lang="fr-FR" dirty="0" smtClean="0"/>
              <a:t>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L’aptitude à bien gérer son temps est ce que l’on appelle un 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Soft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une 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compétence douce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en traduction littérale. Pour les ressources humaines, c’est ce qui s’appelle une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compétence transférable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car vous conserverez cette aptitude quel que soit le poste que vous occuperez. À ce titre, c’est très apprécié sur un CV.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Mais plus encore, c’est extrêmement précieux pour vous. Consciemment ou non, certains maux comme l’anxiété, le stress ou un mauvais sommeil ont comme origine une mauvaise gestion des 24 h dont nous disposons chaque jour. Le premier cadeau à se faire à soi-même, c’est de faire la même quantité de travail en moins de temps que vous en avez mis hier. Vous pouvez devenir plus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prolifique dans votre travail ou dans vos études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en gérant et en optimisant votre temps.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Votre progression se fera par marches. Chaque fois que vous appliquerez une méthode et qu’elle portera ses fruits, 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vous ne voudrez plus revenir en arrière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Vous descendrez cet escalier en prenant moins de temps et d'efforts à chaque fois que vous gagnerez en productivité.</a:t>
            </a:r>
          </a:p>
          <a:p>
            <a:pPr algn="just" rtl="0"/>
            <a:r>
              <a:rPr lang="fr-FR" dirty="0" smtClean="0"/>
              <a:t> 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2851"/>
            <a:ext cx="5485039" cy="432000"/>
          </a:xfrm>
        </p:spPr>
        <p:txBody>
          <a:bodyPr rtlCol="0"/>
          <a:lstStyle/>
          <a:p>
            <a:pPr rtl="0"/>
            <a:r>
              <a:rPr lang="fr-FR" dirty="0" smtClean="0"/>
              <a:t>Qu’est-ce que la productivité ?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32"/>
          </p:nvPr>
        </p:nvSpPr>
        <p:spPr bwMode="auto">
          <a:xfrm>
            <a:off x="431800" y="831373"/>
            <a:ext cx="10231511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 formule de votre productivité actuelle et future nous est donnée par les auteurs du livre 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 25e Heure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Productivité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(travail accompli) 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=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Temps passé  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 intensité de concentration  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x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 rapidité d'exécution.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sng" strike="noStrike" cap="none" normalizeH="0" baseline="0" dirty="0" smtClean="0">
                <a:ln>
                  <a:noFill/>
                </a:ln>
                <a:solidFill>
                  <a:srgbClr val="7451EB"/>
                </a:solidFill>
                <a:effectLst/>
                <a:cs typeface="Arial" panose="020B0604020202020204" pitchFamily="34" charset="0"/>
                <a:hlinkClick r:id="rId3"/>
              </a:rPr>
              <a:t>Selon l'INSEE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la productivité est définie comme le rapport, en volume, entre une production et les ressources mises en œuvre pour l'obtenir.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Plus simplement, si l’on considère une tâche à faire avec une certaine qualité finale attendue et un délai de réalisation d’une journée, la productivité consisterait soit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à faire cette tâche avec la même qualité, mais plus rapidement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éventuellement, à faire cette tâche dans le même temps, mais avec une qualité supérieure.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Grossièrement, lorsque vous refaites une tâche, vous allez plus vite que la première fois ou vous la faites mieux.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2851"/>
            <a:ext cx="5485039" cy="432000"/>
          </a:xfrm>
        </p:spPr>
        <p:txBody>
          <a:bodyPr rtlCol="0"/>
          <a:lstStyle/>
          <a:p>
            <a:pPr rtl="0"/>
            <a:r>
              <a:rPr lang="fr-FR" dirty="0" smtClean="0"/>
              <a:t>La fainéantise une vertu ?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32"/>
          </p:nvPr>
        </p:nvSpPr>
        <p:spPr bwMode="auto">
          <a:xfrm>
            <a:off x="431800" y="1029003"/>
            <a:ext cx="10963031" cy="4764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fr-FR" dirty="0"/>
              <a:t>La productivité est en quelque sorte un </a:t>
            </a:r>
            <a:r>
              <a:rPr lang="fr-FR" b="1" dirty="0"/>
              <a:t>“savoir être” qui s'acquiert avec un certain état d'esprit</a:t>
            </a:r>
            <a:r>
              <a:rPr lang="fr-FR" dirty="0"/>
              <a:t>. 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</a:t>
            </a:r>
            <a:r>
              <a:rPr lang="fr-FR" dirty="0"/>
              <a:t>disposition psychologique qui vous sera nécessaire pour ce cours se décompose en 2 parties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Premièrement</a:t>
            </a:r>
            <a:r>
              <a:rPr lang="fr-FR" dirty="0"/>
              <a:t>, voyez la fainéantise comme une vertu. Chaque fois que vous travaillerez sur une tâche ou un problème récurrent, ennuyeux ou à faible valeur ajoutée, demandez-vous </a:t>
            </a:r>
            <a:r>
              <a:rPr lang="fr-FR" dirty="0" smtClean="0"/>
              <a:t>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Qu’est-ce que je peux changer dans ma façon de travailler pour éviter cette situation la prochaine fois </a:t>
            </a:r>
            <a:r>
              <a:rPr lang="fr-FR" dirty="0" smtClean="0"/>
              <a:t>?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Éviter, anticiper ou automatiser certaines tâches en pensant comme un fainéant va beaucoup vous aider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 </a:t>
            </a:r>
          </a:p>
          <a:p>
            <a:pPr algn="just"/>
            <a:r>
              <a:rPr lang="fr-FR" dirty="0" smtClean="0"/>
              <a:t>Deuxièmement</a:t>
            </a:r>
            <a:r>
              <a:rPr lang="fr-FR" dirty="0"/>
              <a:t>, </a:t>
            </a:r>
            <a:r>
              <a:rPr lang="fr-FR" b="1" dirty="0"/>
              <a:t>mettez vos a priori de côté </a:t>
            </a:r>
            <a:r>
              <a:rPr lang="fr-FR" dirty="0"/>
              <a:t>et soyez prêt à tester des changements de comportement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Un jour, on m’a dit que travailler pieds nus permettait à certaines personnes d’être plus efficaces en travaillant ; j’ai essayé, et pour moi ça a marché </a:t>
            </a:r>
            <a:r>
              <a:rPr lang="fr-FR" dirty="0" smtClean="0"/>
              <a:t>!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Sur le même principe, je vous demande de tester des méthodes de fainéant avec un état d’esprit ouvert, avant d’adopter celles qui vous conviennent le mieux.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2851"/>
            <a:ext cx="5485039" cy="432000"/>
          </a:xfrm>
        </p:spPr>
        <p:txBody>
          <a:bodyPr rtlCol="0"/>
          <a:lstStyle/>
          <a:p>
            <a:pPr rtl="0"/>
            <a:r>
              <a:rPr lang="fr-FR" dirty="0" smtClean="0"/>
              <a:t>Le traitement des tâches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1800" y="858128"/>
            <a:ext cx="8965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Par quoi commencer ?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première bonne pratique pour gagner du temps et de l'efficacité est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 règle des 2 minutes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Tourner en rond à se demander si on doit le faire ou pas ne doit plus exister ; pour gagner en productivité, il faut effacer les petites choses qui vous occupent l’esprit en faisant vôtre le slogan : “Just do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Voici un exemple de situation où vous avez tout un tas de choses à faire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répondre à des mails qui s'accumulent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écrire un courrier de remerciement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rappeler un client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programmer un rendez-vous chez le dentiste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déposer vos affaires au pressing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faire le compte rendu de la dernière réunion 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payer une amende…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hronomètre avec 2 minutes affiché des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66" y="262851"/>
            <a:ext cx="1380983" cy="13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388</Words>
  <Application>Microsoft Office PowerPoint</Application>
  <PresentationFormat>Grand écran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Candara</vt:lpstr>
      <vt:lpstr>Corbel</vt:lpstr>
      <vt:lpstr>Montserrat</vt:lpstr>
      <vt:lpstr>Times New Roman</vt:lpstr>
      <vt:lpstr>Wingdings</vt:lpstr>
      <vt:lpstr>Thème Office</vt:lpstr>
      <vt:lpstr>LA GESTION DU TEMPS</vt:lpstr>
      <vt:lpstr>Des méthodes  pour gérer son temps</vt:lpstr>
      <vt:lpstr>Objectif </vt:lpstr>
      <vt:lpstr>Auto-évaluation</vt:lpstr>
      <vt:lpstr>REPONDEZ à ces questions par : Souvent, Parfois, Jamais  et COMPTEZ vos points</vt:lpstr>
      <vt:lpstr>Avantages de l’amélioration de votre productivité !</vt:lpstr>
      <vt:lpstr>Qu’est-ce que la productivité ?</vt:lpstr>
      <vt:lpstr>La fainéantise une vertu ?</vt:lpstr>
      <vt:lpstr>Le traitement des tâches</vt:lpstr>
      <vt:lpstr>Action !</vt:lpstr>
      <vt:lpstr>En Bref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2021-01-13T07:13:14Z</dcterms:created>
  <dcterms:modified xsi:type="dcterms:W3CDTF">2021-01-13T07:44:06Z</dcterms:modified>
</cp:coreProperties>
</file>