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AD6D0-7EEC-4B45-A320-C5F2A47A41DB}" v="1" dt="2021-05-10T19:11:06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carlon2@gmail.com" userId="c29e2a77ca4b455d" providerId="LiveId" clId="{4A5AD6D0-7EEC-4B45-A320-C5F2A47A41DB}"/>
    <pc:docChg chg="undo custSel modSld">
      <pc:chgData name="ceciliacarlon2@gmail.com" userId="c29e2a77ca4b455d" providerId="LiveId" clId="{4A5AD6D0-7EEC-4B45-A320-C5F2A47A41DB}" dt="2021-05-10T19:11:06.409" v="2"/>
      <pc:docMkLst>
        <pc:docMk/>
      </pc:docMkLst>
      <pc:sldChg chg="modSp">
        <pc:chgData name="ceciliacarlon2@gmail.com" userId="c29e2a77ca4b455d" providerId="LiveId" clId="{4A5AD6D0-7EEC-4B45-A320-C5F2A47A41DB}" dt="2021-05-10T19:11:06.409" v="2"/>
        <pc:sldMkLst>
          <pc:docMk/>
          <pc:sldMk cId="3702121377" sldId="256"/>
        </pc:sldMkLst>
        <pc:spChg chg="mod">
          <ac:chgData name="ceciliacarlon2@gmail.com" userId="c29e2a77ca4b455d" providerId="LiveId" clId="{4A5AD6D0-7EEC-4B45-A320-C5F2A47A41DB}" dt="2021-05-10T19:11:06.409" v="2"/>
          <ac:spMkLst>
            <pc:docMk/>
            <pc:sldMk cId="3702121377" sldId="256"/>
            <ac:spMk id="2" creationId="{D64BCC8C-B48F-451D-9174-5FD901EB0C02}"/>
          </ac:spMkLst>
        </pc:spChg>
        <pc:spChg chg="mod">
          <ac:chgData name="ceciliacarlon2@gmail.com" userId="c29e2a77ca4b455d" providerId="LiveId" clId="{4A5AD6D0-7EEC-4B45-A320-C5F2A47A41DB}" dt="2021-05-10T19:11:06.409" v="2"/>
          <ac:spMkLst>
            <pc:docMk/>
            <pc:sldMk cId="3702121377" sldId="256"/>
            <ac:spMk id="3" creationId="{705DF199-AC64-404B-ACCD-7F5F1C6ADAC4}"/>
          </ac:spMkLst>
        </pc:spChg>
      </pc:sldChg>
      <pc:sldChg chg="modSp mod">
        <pc:chgData name="ceciliacarlon2@gmail.com" userId="c29e2a77ca4b455d" providerId="LiveId" clId="{4A5AD6D0-7EEC-4B45-A320-C5F2A47A41DB}" dt="2021-05-10T19:11:06.409" v="2"/>
        <pc:sldMkLst>
          <pc:docMk/>
          <pc:sldMk cId="1399317623" sldId="258"/>
        </pc:sldMkLst>
        <pc:spChg chg="mod">
          <ac:chgData name="ceciliacarlon2@gmail.com" userId="c29e2a77ca4b455d" providerId="LiveId" clId="{4A5AD6D0-7EEC-4B45-A320-C5F2A47A41DB}" dt="2021-05-10T19:11:06.409" v="2"/>
          <ac:spMkLst>
            <pc:docMk/>
            <pc:sldMk cId="1399317623" sldId="258"/>
            <ac:spMk id="2" creationId="{0F9C7A54-A07C-452C-B8D1-DF15AB7AA64B}"/>
          </ac:spMkLst>
        </pc:spChg>
        <pc:spChg chg="mod">
          <ac:chgData name="ceciliacarlon2@gmail.com" userId="c29e2a77ca4b455d" providerId="LiveId" clId="{4A5AD6D0-7EEC-4B45-A320-C5F2A47A41DB}" dt="2021-05-10T19:07:39.745" v="1" actId="1076"/>
          <ac:spMkLst>
            <pc:docMk/>
            <pc:sldMk cId="1399317623" sldId="258"/>
            <ac:spMk id="5" creationId="{5E803608-DD56-41E9-B9DB-C01DB16399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83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0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2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6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49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3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9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2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8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6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7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BCC8C-B48F-451D-9174-5FD901EB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000" dirty="0">
                <a:latin typeface="Amatic SC" panose="00000500000000000000" pitchFamily="2" charset="-79"/>
                <a:cs typeface="Amatic SC" panose="00000500000000000000" pitchFamily="2" charset="-79"/>
              </a:rPr>
              <a:t>Cooperativa de Reciclaje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5DF199-AC64-404B-ACCD-7F5F1C6AD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2800" dirty="0" err="1">
                <a:latin typeface="Lato Light" panose="020F0302020204030203" pitchFamily="34" charset="0"/>
              </a:rPr>
              <a:t>Warm</a:t>
            </a:r>
            <a:r>
              <a:rPr lang="es-AR" sz="2800" dirty="0">
                <a:latin typeface="Lato Light" panose="020F0302020204030203" pitchFamily="34" charset="0"/>
              </a:rPr>
              <a:t>-up</a:t>
            </a:r>
          </a:p>
        </p:txBody>
      </p:sp>
    </p:spTree>
    <p:extLst>
      <p:ext uri="{BB962C8B-B14F-4D97-AF65-F5344CB8AC3E}">
        <p14:creationId xmlns:p14="http://schemas.microsoft.com/office/powerpoint/2010/main" val="370212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C7A54-A07C-452C-B8D1-DF15AB7A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>
                <a:latin typeface="Amatic SC" panose="00000500000000000000" pitchFamily="2" charset="-79"/>
                <a:cs typeface="Amatic SC" panose="00000500000000000000" pitchFamily="2" charset="-79"/>
              </a:rPr>
              <a:t>Enlaces </a:t>
            </a:r>
          </a:p>
        </p:txBody>
      </p:sp>
      <p:pic>
        <p:nvPicPr>
          <p:cNvPr id="1026" name="Picture 2" descr="Jira Software - Una aplicación para el seguimiento de errores web - Esteban  Romero">
            <a:extLst>
              <a:ext uri="{FF2B5EF4-FFF2-40B4-BE49-F238E27FC236}">
                <a16:creationId xmlns:a16="http://schemas.microsoft.com/office/drawing/2014/main" id="{9FF58823-09D8-4149-BA35-991B3951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30" y="2785608"/>
            <a:ext cx="3521766" cy="46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E803608-DD56-41E9-B9DB-C01DB1639984}"/>
              </a:ext>
            </a:extLst>
          </p:cNvPr>
          <p:cNvSpPr txBox="1"/>
          <p:nvPr/>
        </p:nvSpPr>
        <p:spPr>
          <a:xfrm>
            <a:off x="1152938" y="3458471"/>
            <a:ext cx="893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Lato Light" panose="020F0302020204030203" pitchFamily="34" charset="0"/>
              </a:rPr>
              <a:t>https://tpe-imds-grupo02.atlassian.net/jira/software/projects/TIG/boards/1/backlog</a:t>
            </a:r>
          </a:p>
        </p:txBody>
      </p:sp>
      <p:pic>
        <p:nvPicPr>
          <p:cNvPr id="1028" name="Picture 4" descr="Utilizan la infraestructura de GitHub para minar criptomonedas - Una al Día">
            <a:extLst>
              <a:ext uri="{FF2B5EF4-FFF2-40B4-BE49-F238E27FC236}">
                <a16:creationId xmlns:a16="http://schemas.microsoft.com/office/drawing/2014/main" id="{0ACB09FB-BB0B-4E52-9FF8-C373E1121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30" y="4197135"/>
            <a:ext cx="2928730" cy="118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4D246DF-61EA-4CF5-AB1F-3A0E67F8F51B}"/>
              </a:ext>
            </a:extLst>
          </p:cNvPr>
          <p:cNvSpPr txBox="1"/>
          <p:nvPr/>
        </p:nvSpPr>
        <p:spPr>
          <a:xfrm>
            <a:off x="1152939" y="5381211"/>
            <a:ext cx="642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Lato Light" panose="020F0302020204030203" pitchFamily="34" charset="0"/>
              </a:rPr>
              <a:t>https://github.com/magalimenchon/TPE-IMDS-grupo02</a:t>
            </a:r>
          </a:p>
        </p:txBody>
      </p:sp>
    </p:spTree>
    <p:extLst>
      <p:ext uri="{BB962C8B-B14F-4D97-AF65-F5344CB8AC3E}">
        <p14:creationId xmlns:p14="http://schemas.microsoft.com/office/powerpoint/2010/main" val="139931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0B0C0BE-31A2-4879-9BFB-C53DE6DED0A8}"/>
              </a:ext>
            </a:extLst>
          </p:cNvPr>
          <p:cNvSpPr txBox="1"/>
          <p:nvPr/>
        </p:nvSpPr>
        <p:spPr>
          <a:xfrm>
            <a:off x="2637182" y="331305"/>
            <a:ext cx="7301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/>
              <a:t>USER STORY MAPPING</a:t>
            </a:r>
          </a:p>
        </p:txBody>
      </p:sp>
    </p:spTree>
    <p:extLst>
      <p:ext uri="{BB962C8B-B14F-4D97-AF65-F5344CB8AC3E}">
        <p14:creationId xmlns:p14="http://schemas.microsoft.com/office/powerpoint/2010/main" val="69739811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42</TotalTime>
  <Words>38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Amatic SC</vt:lpstr>
      <vt:lpstr>Arial</vt:lpstr>
      <vt:lpstr>Gill Sans MT</vt:lpstr>
      <vt:lpstr>Lato Light</vt:lpstr>
      <vt:lpstr>Paquete</vt:lpstr>
      <vt:lpstr>Cooperativa de Reciclaje</vt:lpstr>
      <vt:lpstr>Enlaces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Cooperativa de Reciclaje</dc:title>
  <dc:creator>ceciliacarlon2@gmail.com</dc:creator>
  <cp:lastModifiedBy>ceciliacarlon2@gmail.com</cp:lastModifiedBy>
  <cp:revision>2</cp:revision>
  <dcterms:created xsi:type="dcterms:W3CDTF">2021-05-10T18:26:21Z</dcterms:created>
  <dcterms:modified xsi:type="dcterms:W3CDTF">2021-05-10T19:11:32Z</dcterms:modified>
</cp:coreProperties>
</file>