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D0286-D5E1-4F1E-9FDE-88C9E635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F39B2F-69EE-4B6F-AFAD-5FA3739A3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83D81-B329-499B-B05C-D8B4A5CE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4F41-CE89-4635-BDEF-B078046CAAEE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43300-F0F4-414A-8A4E-C8C047C8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8BC264-0B70-45B5-9A83-321D8B14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9F2E-3E7A-4C7B-8EFE-783397347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86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20B3F-3520-46FF-86FA-A562660E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790CFE-1C03-45C1-87E2-CD32E1F6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D3AB16-4431-4504-B2C2-A470388E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4F41-CE89-4635-BDEF-B078046CAAEE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BC058D-DA92-4DB1-B523-D4D6C22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01A85A-A5AD-4526-9FF9-8EECDA80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9F2E-3E7A-4C7B-8EFE-783397347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83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BB990E-2F72-481C-8637-578FAFFFF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F4A924-DC56-4EF2-AA47-3A0A02F13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BCE8F-CE31-4051-870A-F227069A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4F41-CE89-4635-BDEF-B078046CAAEE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2AC5D-C7F9-4BE3-96A6-A7EAFE9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5A346-3D09-4B66-83BB-4E138037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9F2E-3E7A-4C7B-8EFE-783397347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8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FCA3E-64E2-43F7-B1AD-A8C116B3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88417-0230-47F4-BB81-8B0E5B13D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168D3-770D-482F-8718-EBE3B6E4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4F41-CE89-4635-BDEF-B078046CAAEE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99BFE-A033-4DCC-941F-8ED1408C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EB81CB-E5F4-4A51-8F1F-9EBADBCA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9F2E-3E7A-4C7B-8EFE-783397347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485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09192-CC52-496F-9ACC-5002A046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890271-AD44-4B65-8525-4E19344A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C9E61-62B4-4232-B910-032323C1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4F41-CE89-4635-BDEF-B078046CAAEE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B9D2C2-4242-4745-9AEC-7D6786E9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CBBA5-C134-4F69-8604-A2C0D3DD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9F2E-3E7A-4C7B-8EFE-783397347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93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39D7A-A271-4664-93FD-A065A637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B7634-A0A5-47A2-ACAB-5329CF529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68B7EE-9B71-492C-BEF8-9A1B3AFBE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A9B161-A3F4-4F9A-94CE-A56F0BA0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4F41-CE89-4635-BDEF-B078046CAAEE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262850-6023-49E0-A1DB-57C6D0C8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1273C6-A27B-465E-A075-342FB9C0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9F2E-3E7A-4C7B-8EFE-783397347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6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0BFA1-C81A-4E97-A467-E824EAF3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4200A2-6A44-4C6C-83D8-4BEA82F7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DE4C57-0E33-43B5-8D08-D7D07BFA8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FCEB5D-B93A-4184-A4AE-104E1AD17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03D56B-7061-45CE-96F2-971AF147D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AA9FFA-5FB3-4C38-924C-4F0E581B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4F41-CE89-4635-BDEF-B078046CAAEE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F6991F-6410-4E92-9C18-0B0B09A1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638F72-9067-4D7C-ADEF-0AFF894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9F2E-3E7A-4C7B-8EFE-783397347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6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DBDF2-D889-48FD-BAEB-1FA4DA57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4F708C-8B58-4B4D-8D75-16B3F439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4F41-CE89-4635-BDEF-B078046CAAEE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D643AC-3346-4CA0-9598-1E241ECE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105FAA-3B15-4B40-B92B-26F870C4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9F2E-3E7A-4C7B-8EFE-783397347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65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28C54E-EE6A-47DE-8D5C-FB29CD5F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4F41-CE89-4635-BDEF-B078046CAAEE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17A258-0C4B-436A-BA9E-C8C86C14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12BEC3-2FD0-40CA-8A20-A5115AF6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9F2E-3E7A-4C7B-8EFE-783397347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76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E7D45-0756-40FE-A253-385A6D03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BAD5DE-47BA-4080-9DD8-3DFE1D0F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AFB2CB-4998-48CA-BD9A-C34D1AA1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0AC637-0E51-499D-987A-6750936A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4F41-CE89-4635-BDEF-B078046CAAEE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AA57E0-D10F-43EA-84F3-1527A620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475CD1-3A68-49CA-B6EA-25B0FC0A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9F2E-3E7A-4C7B-8EFE-783397347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83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F584C-EDD7-4F73-9B1D-F05EF84B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861FD2-A7E9-4514-B492-1887F602C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48EE01-7F31-4768-8F51-AE837831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43D42D-4D3B-45B5-8F08-1DB8F794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4F41-CE89-4635-BDEF-B078046CAAEE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1E9185-FBAB-4BF3-910A-A9F9AD08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F9C783-DE23-4817-97E4-537C2D4A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9F2E-3E7A-4C7B-8EFE-783397347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1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185A23-0D8B-495E-827D-8890E5BD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D26E13-02B1-4AB4-9618-17D557AF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DD5A5-EADB-455D-B436-9681BB8BC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4F41-CE89-4635-BDEF-B078046CAAEE}" type="datetimeFigureOut">
              <a:rPr lang="es-MX" smtClean="0"/>
              <a:t>13/02/2022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C8C5A-D432-49C5-BDB7-3E5F7C6A2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BA49FA-0640-4F05-9EC2-64ECE7FBD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9F2E-3E7A-4C7B-8EFE-783397347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7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hyperlink" Target="https://github.com/LaunchX-InnovaccionVirtual/CursoIntroPython/tree/main/M%C3%B3dulo%202%20-%20Crear%20y%20administrar%20proyectos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aunchX-InnovaccionVirtual/CursoIntroPython" TargetMode="Externa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9B5B8-9ED1-415F-AF25-C3C18682B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037" y="-230844"/>
            <a:ext cx="9144000" cy="1445012"/>
          </a:xfrm>
        </p:spPr>
        <p:txBody>
          <a:bodyPr>
            <a:normAutofit/>
          </a:bodyPr>
          <a:lstStyle/>
          <a:p>
            <a:r>
              <a:rPr lang="es-MX" sz="4000" b="1" i="0" dirty="0">
                <a:solidFill>
                  <a:srgbClr val="2A2F36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Muli"/>
              </a:rPr>
              <a:t>Esquema de la misión: Programación</a:t>
            </a:r>
            <a:br>
              <a:rPr lang="es-MX" sz="4000" b="1" i="0" dirty="0">
                <a:solidFill>
                  <a:srgbClr val="2A2F36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Muli"/>
              </a:rPr>
            </a:br>
            <a:endParaRPr lang="es-MX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E45B4E-BB1E-405A-A684-2DBC947B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900"/>
            <a:ext cx="6620799" cy="43821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0DD0FD-85D0-4F78-B752-2CB5E1A5DD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326"/>
          <a:stretch/>
        </p:blipFill>
        <p:spPr>
          <a:xfrm>
            <a:off x="129058" y="5015824"/>
            <a:ext cx="5966942" cy="12232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2757ED-26B9-4FBF-8711-88ECE36B9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7862"/>
            <a:ext cx="5966942" cy="46012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8BC727-CF8C-411A-910A-F2BDD70B7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855" y="5130033"/>
            <a:ext cx="5966943" cy="17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5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4024815-897F-4EB5-BE81-C017F28AD35A}"/>
              </a:ext>
            </a:extLst>
          </p:cNvPr>
          <p:cNvSpPr txBox="1"/>
          <p:nvPr/>
        </p:nvSpPr>
        <p:spPr>
          <a:xfrm>
            <a:off x="651164" y="5981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Ejecutar un 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6CA3E2-E9D5-4CBC-80B1-A6929738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7" y="1004019"/>
            <a:ext cx="3587800" cy="3693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BD2549-ACBB-478D-B01F-F734DD01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7" y="1373351"/>
            <a:ext cx="5638799" cy="6217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086258-F161-4576-82C3-8CABA7CEB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4" y="2399023"/>
            <a:ext cx="2362530" cy="9240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9A69FF8-B6E2-4A23-8AFC-CEF0E89AB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64" y="3272950"/>
            <a:ext cx="9097645" cy="52394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D17CE1A-4B70-450B-BBB9-A486925DD38D}"/>
              </a:ext>
            </a:extLst>
          </p:cNvPr>
          <p:cNvSpPr txBox="1"/>
          <p:nvPr/>
        </p:nvSpPr>
        <p:spPr>
          <a:xfrm>
            <a:off x="651164" y="20800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Variables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52AED6-8185-4D1C-B38A-B10AE0EF490F}"/>
              </a:ext>
            </a:extLst>
          </p:cNvPr>
          <p:cNvSpPr txBox="1"/>
          <p:nvPr/>
        </p:nvSpPr>
        <p:spPr>
          <a:xfrm>
            <a:off x="651164" y="39312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Tipos de datos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897CB41-627D-489B-9447-F0291C543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11" y="4304420"/>
            <a:ext cx="5734850" cy="132416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F637095-3313-4937-BC8C-6FAEDF2B1E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164" y="5688005"/>
            <a:ext cx="1829055" cy="828791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DD8255A6-5EE7-46F3-849E-923376627E28}"/>
              </a:ext>
            </a:extLst>
          </p:cNvPr>
          <p:cNvSpPr/>
          <p:nvPr/>
        </p:nvSpPr>
        <p:spPr>
          <a:xfrm>
            <a:off x="2719919" y="5894651"/>
            <a:ext cx="2678938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50" b="0" cap="none" spc="0" dirty="0">
                <a:ln w="0"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 GREGE  PRINT PARA  IMPRIMIR PLANETAS </a:t>
            </a:r>
          </a:p>
          <a:p>
            <a:pPr algn="ctr"/>
            <a:r>
              <a:rPr lang="es-ES" sz="1050" dirty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 SISTEMA SOLAR </a:t>
            </a:r>
            <a:endParaRPr lang="es-ES" sz="1050" b="0" cap="none" spc="0" dirty="0">
              <a:ln w="0"/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838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280F4D7-E76C-4307-B8F6-D3B3C833FE7B}"/>
              </a:ext>
            </a:extLst>
          </p:cNvPr>
          <p:cNvSpPr txBox="1"/>
          <p:nvPr/>
        </p:nvSpPr>
        <p:spPr>
          <a:xfrm>
            <a:off x="401781" y="321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Operadores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B1CE7E-3A21-41F2-9FF2-3ADF0739F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" y="690357"/>
            <a:ext cx="4391892" cy="952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35F95B-2511-4C22-9E8E-79A999C82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1" y="1781985"/>
            <a:ext cx="1552792" cy="80021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7E0E71E-EC0F-4DF7-9269-A8134B8B7727}"/>
              </a:ext>
            </a:extLst>
          </p:cNvPr>
          <p:cNvSpPr/>
          <p:nvPr/>
        </p:nvSpPr>
        <p:spPr>
          <a:xfrm>
            <a:off x="1954573" y="1974342"/>
            <a:ext cx="2678938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 GREGE  PRINT PARA  IMPRIMIR PLANETAS </a:t>
            </a:r>
          </a:p>
          <a:p>
            <a:pPr algn="ctr"/>
            <a:r>
              <a:rPr lang="es-ES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 SISTEMA SOLAR </a:t>
            </a:r>
            <a:endParaRPr lang="es-E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3EDC5A5-C5FC-4BE1-B6B9-E56FB7CFA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1" y="3197302"/>
            <a:ext cx="2381582" cy="9621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3015782-955C-4D9B-8BC5-AE99927C8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81" y="4364934"/>
            <a:ext cx="1714739" cy="81926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0827AE4-675A-45F0-BCF1-3F1A3D42FE84}"/>
              </a:ext>
            </a:extLst>
          </p:cNvPr>
          <p:cNvSpPr txBox="1"/>
          <p:nvPr/>
        </p:nvSpPr>
        <p:spPr>
          <a:xfrm>
            <a:off x="332509" y="2807163"/>
            <a:ext cx="942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Fechas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19F502-450B-416B-BF16-2FFF5D2835D1}"/>
              </a:ext>
            </a:extLst>
          </p:cNvPr>
          <p:cNvSpPr txBox="1"/>
          <p:nvPr/>
        </p:nvSpPr>
        <p:spPr>
          <a:xfrm>
            <a:off x="5874329" y="612675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Conversión de tipos de datos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1D5E49A-D6A6-4C13-9BA8-6F27022B8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997" y="1139839"/>
            <a:ext cx="3381847" cy="117173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5E14314-46C6-4F31-A39F-8501C4119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4329" y="2444722"/>
            <a:ext cx="1981477" cy="75258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B0797CE-E466-462B-BBE8-0DB5A4CAC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0657" y="3330446"/>
            <a:ext cx="5191850" cy="447737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4E3105B-C767-457B-954A-71115C5BB8EA}"/>
              </a:ext>
            </a:extLst>
          </p:cNvPr>
          <p:cNvSpPr txBox="1"/>
          <p:nvPr/>
        </p:nvSpPr>
        <p:spPr>
          <a:xfrm>
            <a:off x="7878873" y="3218700"/>
            <a:ext cx="2086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100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Ejecute asi pero me marco error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99A1B9D-5448-43C2-8ACE-0925E9922151}"/>
              </a:ext>
            </a:extLst>
          </p:cNvPr>
          <p:cNvSpPr txBox="1"/>
          <p:nvPr/>
        </p:nvSpPr>
        <p:spPr>
          <a:xfrm>
            <a:off x="9294713" y="1594903"/>
            <a:ext cx="10434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100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Lo realice asi 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B72D1E5-B78D-4ED7-A162-853AE30B2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0657" y="4104424"/>
            <a:ext cx="4420217" cy="100026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52EB215-9E06-448C-A035-094C4F8FD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0657" y="5155161"/>
            <a:ext cx="2838846" cy="781159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DCBC5561-E7C4-4F5B-9AF2-6CD814F6FCC6}"/>
              </a:ext>
            </a:extLst>
          </p:cNvPr>
          <p:cNvSpPr txBox="1"/>
          <p:nvPr/>
        </p:nvSpPr>
        <p:spPr>
          <a:xfrm>
            <a:off x="5693458" y="3785511"/>
            <a:ext cx="2086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Entrada del usuario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DEE66156-0564-40A0-B9E7-3F1C85BDE3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6912" y="5828749"/>
            <a:ext cx="277216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5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F3882AD-AAB0-4215-BA6E-16222BCB4D9E}"/>
              </a:ext>
            </a:extLst>
          </p:cNvPr>
          <p:cNvSpPr txBox="1"/>
          <p:nvPr/>
        </p:nvSpPr>
        <p:spPr>
          <a:xfrm>
            <a:off x="429491" y="251752"/>
            <a:ext cx="2313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Trabajar con números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C5EB3D-FC99-4C89-AE6C-D7A00721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" y="621084"/>
            <a:ext cx="4563112" cy="13241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BF6268-DB13-49B9-BDF6-F7CB2546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1" y="2094984"/>
            <a:ext cx="2201190" cy="14794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0542E0-C9EF-454A-8144-65C5FAAC4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2" y="3954518"/>
            <a:ext cx="4658375" cy="12765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8DFA4C-244B-4C63-AF0C-D11D761A1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12" y="5278677"/>
            <a:ext cx="2158491" cy="127652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477E534-330B-40E0-B7F0-D60B36EBE74F}"/>
              </a:ext>
            </a:extLst>
          </p:cNvPr>
          <p:cNvSpPr txBox="1"/>
          <p:nvPr/>
        </p:nvSpPr>
        <p:spPr>
          <a:xfrm>
            <a:off x="6428509" y="913832"/>
            <a:ext cx="347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Modulo1 - Primeros </a:t>
            </a:r>
            <a:r>
              <a:rPr lang="es-MX" b="1" i="0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pasos.ipynb</a:t>
            </a:r>
            <a:endParaRPr lang="es-MX" b="0" i="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-apple-system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0328F0F-CA3C-481B-939F-E81D3B28B692}"/>
              </a:ext>
            </a:extLst>
          </p:cNvPr>
          <p:cNvSpPr txBox="1"/>
          <p:nvPr/>
        </p:nvSpPr>
        <p:spPr>
          <a:xfrm>
            <a:off x="6664036" y="1482436"/>
            <a:ext cx="306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Terminación de este modulo </a:t>
            </a:r>
          </a:p>
        </p:txBody>
      </p:sp>
    </p:spTree>
    <p:extLst>
      <p:ext uri="{BB962C8B-B14F-4D97-AF65-F5344CB8AC3E}">
        <p14:creationId xmlns:p14="http://schemas.microsoft.com/office/powerpoint/2010/main" val="156912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18403A-05B1-4AE5-8C71-E1A6A280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5" y="788723"/>
            <a:ext cx="10078857" cy="17337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674CBBD-6759-492E-8D44-8F4E7A5588D8}"/>
              </a:ext>
            </a:extLst>
          </p:cNvPr>
          <p:cNvSpPr txBox="1"/>
          <p:nvPr/>
        </p:nvSpPr>
        <p:spPr>
          <a:xfrm>
            <a:off x="336135" y="2517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Tu primer programa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2CD775-F656-4257-AE83-B2365FAE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204" y="0"/>
            <a:ext cx="4267796" cy="7621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8FD7C9D-48E3-4429-A6E4-65073B9ED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367" y="762106"/>
            <a:ext cx="1314633" cy="3810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C8ACA28-734D-401E-AD41-BE8A7967A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14" y="3608917"/>
            <a:ext cx="10050278" cy="274358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F905E95-61C2-497D-9F52-FF3228A0425E}"/>
              </a:ext>
            </a:extLst>
          </p:cNvPr>
          <p:cNvSpPr txBox="1"/>
          <p:nvPr/>
        </p:nvSpPr>
        <p:spPr>
          <a:xfrm>
            <a:off x="336135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Construir un convertidor en unidades </a:t>
            </a:r>
          </a:p>
        </p:txBody>
      </p:sp>
    </p:spTree>
    <p:extLst>
      <p:ext uri="{BB962C8B-B14F-4D97-AF65-F5344CB8AC3E}">
        <p14:creationId xmlns:p14="http://schemas.microsoft.com/office/powerpoint/2010/main" val="334416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C96159-E3C4-4F6A-A37E-46272D58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8" y="866194"/>
            <a:ext cx="10469436" cy="210531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D9042D7-5B81-4CE6-9CF0-7D9AFA407BE1}"/>
              </a:ext>
            </a:extLst>
          </p:cNvPr>
          <p:cNvSpPr txBox="1"/>
          <p:nvPr/>
        </p:nvSpPr>
        <p:spPr>
          <a:xfrm>
            <a:off x="336135" y="2517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Solución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FC8C6F-8CDC-407E-98AD-CB594558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8" y="3352513"/>
            <a:ext cx="1026938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15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07519AC-D477-488D-8D97-5DF02105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5" y="0"/>
            <a:ext cx="5877745" cy="8478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2F5703-A32D-4985-AB60-D9758FEA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5" y="997495"/>
            <a:ext cx="1305107" cy="4572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1D462FD-007C-43B0-87FC-BC97B1C83F66}"/>
              </a:ext>
            </a:extLst>
          </p:cNvPr>
          <p:cNvSpPr txBox="1"/>
          <p:nvPr/>
        </p:nvSpPr>
        <p:spPr>
          <a:xfrm>
            <a:off x="7841673" y="239255"/>
            <a:ext cx="175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</a:t>
            </a:r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ntorno virtual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B6EC61-35B6-467F-9DA6-A7A8D2D2E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1" y="1604411"/>
            <a:ext cx="7754432" cy="19719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DCEAB22-50E5-4753-AEBC-A26C27B07045}"/>
              </a:ext>
            </a:extLst>
          </p:cNvPr>
          <p:cNvSpPr txBox="1"/>
          <p:nvPr/>
        </p:nvSpPr>
        <p:spPr>
          <a:xfrm>
            <a:off x="1787237" y="1226095"/>
            <a:ext cx="4710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Ejecutando y probando desde CMD </a:t>
            </a:r>
            <a:endParaRPr lang="es-MX" b="1" i="0" dirty="0">
              <a:solidFill>
                <a:srgbClr val="24292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-apple-system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76F0A2-2218-4515-A71D-658D9247F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14" y="4072324"/>
            <a:ext cx="5140617" cy="134480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6EC9165-373A-40CA-8A9D-9F735B2C34E5}"/>
              </a:ext>
            </a:extLst>
          </p:cNvPr>
          <p:cNvSpPr txBox="1"/>
          <p:nvPr/>
        </p:nvSpPr>
        <p:spPr>
          <a:xfrm>
            <a:off x="218254" y="3702992"/>
            <a:ext cx="7249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Y ya desde aquí podemos ejecutar un programa, o bien desde Notepad   </a:t>
            </a:r>
            <a:endParaRPr lang="es-MX" b="1" i="0" dirty="0">
              <a:solidFill>
                <a:srgbClr val="24292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-apple-system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B490C2F-AE98-4A5B-8B70-2027DED0F863}"/>
              </a:ext>
            </a:extLst>
          </p:cNvPr>
          <p:cNvSpPr txBox="1"/>
          <p:nvPr/>
        </p:nvSpPr>
        <p:spPr>
          <a:xfrm>
            <a:off x="5877745" y="8478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u="sng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CursoIntroPython</a:t>
            </a:r>
            <a:r>
              <a:rPr lang="es-MX" b="0" i="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/</a:t>
            </a:r>
            <a:r>
              <a:rPr lang="es-MX" b="0" i="0" u="none" strike="noStrike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Módulo 2 - Crear y administrar proyectos</a:t>
            </a:r>
            <a:r>
              <a:rPr lang="es-MX" b="0" i="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/</a:t>
            </a:r>
            <a:r>
              <a:rPr lang="es-MX" b="1" i="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Módulo 2 - Crear y administrar proyectos.md</a:t>
            </a:r>
            <a:endParaRPr lang="es-MX" b="0" i="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9098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DDEE76-3887-4BAB-8C18-0F5F06ACE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4" y="718066"/>
            <a:ext cx="5440650" cy="17446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1FFA9BA-C680-43DC-B4A2-9DE45C26B76F}"/>
              </a:ext>
            </a:extLst>
          </p:cNvPr>
          <p:cNvSpPr txBox="1"/>
          <p:nvPr/>
        </p:nvSpPr>
        <p:spPr>
          <a:xfrm>
            <a:off x="416187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Ejercicio - Crear un paquete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778172-85EF-43C8-8333-2521663673D7}"/>
              </a:ext>
            </a:extLst>
          </p:cNvPr>
          <p:cNvSpPr txBox="1"/>
          <p:nvPr/>
        </p:nvSpPr>
        <p:spPr>
          <a:xfrm>
            <a:off x="3293746" y="348734"/>
            <a:ext cx="2563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Crear un entorno virtual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AF0A8D0-A87E-40A4-BDDC-C9243F52E883}"/>
              </a:ext>
            </a:extLst>
          </p:cNvPr>
          <p:cNvCxnSpPr/>
          <p:nvPr/>
        </p:nvCxnSpPr>
        <p:spPr>
          <a:xfrm flipH="1">
            <a:off x="3588327" y="1427018"/>
            <a:ext cx="15794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1BD447-CF36-4307-B1A3-AF447507FBC4}"/>
              </a:ext>
            </a:extLst>
          </p:cNvPr>
          <p:cNvCxnSpPr/>
          <p:nvPr/>
        </p:nvCxnSpPr>
        <p:spPr>
          <a:xfrm flipH="1">
            <a:off x="3785582" y="1717963"/>
            <a:ext cx="15794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9D7668A-1DEC-4067-A8D5-07C4A05C8134}"/>
              </a:ext>
            </a:extLst>
          </p:cNvPr>
          <p:cNvSpPr/>
          <p:nvPr/>
        </p:nvSpPr>
        <p:spPr>
          <a:xfrm>
            <a:off x="2877010" y="1905138"/>
            <a:ext cx="14226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s-E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esultado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A47B221-25B6-4523-8B63-7EDA7CE9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94" y="3021081"/>
            <a:ext cx="2753109" cy="62873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9791A59-EA51-4FC0-8AAB-54EA4D7D06C4}"/>
              </a:ext>
            </a:extLst>
          </p:cNvPr>
          <p:cNvSpPr txBox="1"/>
          <p:nvPr/>
        </p:nvSpPr>
        <p:spPr>
          <a:xfrm>
            <a:off x="416187" y="2647413"/>
            <a:ext cx="26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Instalar una biblioteca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2D09B0D-656F-49E7-A407-6EEFD8A5F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697" y="2515505"/>
            <a:ext cx="971686" cy="40963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8D6F6CF-0239-44BB-AA27-64B8C55E3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64" y="4276109"/>
            <a:ext cx="9030960" cy="1876687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3E60026F-0E8B-4BD5-8E3E-1AD6FB30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64" y="3854903"/>
            <a:ext cx="45994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Ejecuta el comando </a:t>
            </a:r>
            <a:r>
              <a:rPr kumimoji="0" lang="es-MX" altLang="es-MX" sz="105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ui-monospace"/>
              </a:rPr>
              <a:t>pip</a:t>
            </a:r>
            <a:r>
              <a:rPr kumimoji="0" lang="es-MX" altLang="es-MX" sz="105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ui-monospace"/>
              </a:rPr>
              <a:t> </a:t>
            </a:r>
            <a:r>
              <a:rPr kumimoji="0" lang="es-MX" altLang="es-MX" sz="105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ui-monospace"/>
              </a:rPr>
              <a:t>install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 para instalar una biblioteca: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BE96B3F-CA27-43F9-A37A-A006A1368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4" y="6203261"/>
            <a:ext cx="7192379" cy="654739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7463180-9F38-4F13-B9E0-2B06A12A846D}"/>
              </a:ext>
            </a:extLst>
          </p:cNvPr>
          <p:cNvSpPr txBox="1"/>
          <p:nvPr/>
        </p:nvSpPr>
        <p:spPr>
          <a:xfrm>
            <a:off x="6761569" y="6306999"/>
            <a:ext cx="26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 err="1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Oopss</a:t>
            </a:r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 lo cual no apareció </a:t>
            </a:r>
          </a:p>
        </p:txBody>
      </p:sp>
    </p:spTree>
    <p:extLst>
      <p:ext uri="{BB962C8B-B14F-4D97-AF65-F5344CB8AC3E}">
        <p14:creationId xmlns:p14="http://schemas.microsoft.com/office/powerpoint/2010/main" val="317147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F5635C-9D93-406D-9E0B-1B44B0284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4"/>
          <a:stretch/>
        </p:blipFill>
        <p:spPr>
          <a:xfrm>
            <a:off x="2161309" y="1136453"/>
            <a:ext cx="4114352" cy="110798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DFBCB65-A3D4-4BD5-A946-00B1DCAD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309" y="642748"/>
            <a:ext cx="69256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 Ejecutar 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ui-monospace"/>
              </a:rPr>
              <a:t>pip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ui-monospace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ui-monospace"/>
              </a:rPr>
              <a:t>freeze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 para ver cómo ha cambiado tu lista de bibliotecas: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3026482-67BE-46EA-BBC9-17CA0534026C}"/>
              </a:ext>
            </a:extLst>
          </p:cNvPr>
          <p:cNvSpPr txBox="1"/>
          <p:nvPr/>
        </p:nvSpPr>
        <p:spPr>
          <a:xfrm>
            <a:off x="2161309" y="22456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Desactivar un entorno virtual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F02DEA-B2AC-4A77-BD49-5892A2469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09" y="2621955"/>
            <a:ext cx="4114352" cy="91765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728DEB3-A3DE-4885-B901-72363446D44F}"/>
              </a:ext>
            </a:extLst>
          </p:cNvPr>
          <p:cNvSpPr txBox="1"/>
          <p:nvPr/>
        </p:nvSpPr>
        <p:spPr>
          <a:xfrm>
            <a:off x="2656936" y="5142453"/>
            <a:ext cx="8769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¡Felicidades! Has logrado crear y usar correctamente un entorno virtual.</a:t>
            </a:r>
            <a:endParaRPr lang="es-MX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44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F579F5-A75D-40DA-A15C-0D238DF84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14698"/>
            <a:ext cx="1468582" cy="50489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115122-C934-4EDF-B607-48AD4CDA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39" y="114698"/>
            <a:ext cx="3920836" cy="50489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9BE3D62-9DC9-423F-A822-244F7AEC3DB6}"/>
              </a:ext>
            </a:extLst>
          </p:cNvPr>
          <p:cNvSpPr txBox="1"/>
          <p:nvPr/>
        </p:nvSpPr>
        <p:spPr>
          <a:xfrm>
            <a:off x="0" y="667388"/>
            <a:ext cx="2618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Expresiones de prueba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AFF884-1E0E-4556-9340-BFF5CC094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0" y="1036720"/>
            <a:ext cx="5144218" cy="43916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4E6E152-0670-47D1-841C-EA30F66D3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326" y="1152207"/>
            <a:ext cx="5024692" cy="405710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27AA6BF-BD00-4ECB-B719-356BDB31C2D6}"/>
              </a:ext>
            </a:extLst>
          </p:cNvPr>
          <p:cNvSpPr txBox="1"/>
          <p:nvPr/>
        </p:nvSpPr>
        <p:spPr>
          <a:xfrm>
            <a:off x="6308326" y="667388"/>
            <a:ext cx="2618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Escribir declaraciones if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CD8C606-B64A-42B5-AA64-0B84B4941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8550" y="141560"/>
            <a:ext cx="214342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5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4A78B0-7FEB-4A6A-A4F5-9CAE3969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37" y="463978"/>
            <a:ext cx="3961662" cy="26810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71A4AC-D4A9-4531-A9D6-5A5D3F5F26B5}"/>
              </a:ext>
            </a:extLst>
          </p:cNvPr>
          <p:cNvSpPr txBox="1"/>
          <p:nvPr/>
        </p:nvSpPr>
        <p:spPr>
          <a:xfrm>
            <a:off x="263237" y="3260560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D</a:t>
            </a:r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eclaraciones "</a:t>
            </a:r>
            <a:r>
              <a:rPr lang="es-MX" b="1" i="0" dirty="0" err="1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else</a:t>
            </a:r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" y "</a:t>
            </a:r>
            <a:r>
              <a:rPr lang="es-MX" b="1" i="0" dirty="0" err="1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elif</a:t>
            </a:r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"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8D7868-A5E1-40EC-A016-D8A8D326D961}"/>
              </a:ext>
            </a:extLst>
          </p:cNvPr>
          <p:cNvSpPr txBox="1"/>
          <p:nvPr/>
        </p:nvSpPr>
        <p:spPr>
          <a:xfrm>
            <a:off x="263237" y="3560804"/>
            <a:ext cx="221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Trabajando con </a:t>
            </a:r>
            <a:r>
              <a:rPr lang="es-MX" b="1" i="0" dirty="0" err="1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else</a:t>
            </a:r>
            <a:endParaRPr lang="es-MX" b="1" i="0" dirty="0">
              <a:solidFill>
                <a:srgbClr val="24292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-apple-system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236FA38-8455-4900-8EFE-5159EB3AA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7" y="3930135"/>
            <a:ext cx="3699163" cy="230440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6F42AEA-9FD7-41C5-90D8-056DF7FFE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820" y="499907"/>
            <a:ext cx="33410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60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i la expresión de prueba es </a:t>
            </a: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ui-monospace"/>
              </a:rPr>
              <a:t>False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4CA33DE-6DCB-41A3-B2A9-FE5FF5731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256" y="794524"/>
            <a:ext cx="5571599" cy="26810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5F62EEE-10B3-40AB-829D-A8D8F337F978}"/>
              </a:ext>
            </a:extLst>
          </p:cNvPr>
          <p:cNvSpPr txBox="1"/>
          <p:nvPr/>
        </p:nvSpPr>
        <p:spPr>
          <a:xfrm>
            <a:off x="5367600" y="3659971"/>
            <a:ext cx="221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Trabajando con </a:t>
            </a:r>
            <a:r>
              <a:rPr lang="es-MX" b="1" i="0" dirty="0" err="1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elif</a:t>
            </a:r>
            <a:endParaRPr lang="es-MX" b="1" i="0" dirty="0">
              <a:solidFill>
                <a:srgbClr val="24292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-apple-system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3CD6DB6-BC33-48BD-AB61-7E66F8582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820" y="4029302"/>
            <a:ext cx="5363780" cy="26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3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9FDBE6-6399-4ED5-B975-7DA4C935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5" y="295856"/>
            <a:ext cx="5389418" cy="61049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939E3A-5C88-4DA1-9340-7DEF7C806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252" y="1542765"/>
            <a:ext cx="5096586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2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FC02D7F-71B1-457C-86CF-90ABCB0DB1DF}"/>
              </a:ext>
            </a:extLst>
          </p:cNvPr>
          <p:cNvSpPr/>
          <p:nvPr/>
        </p:nvSpPr>
        <p:spPr>
          <a:xfrm>
            <a:off x="346625" y="182571"/>
            <a:ext cx="38510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Combinar las declaraciones,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elif</a:t>
            </a:r>
            <a:endParaRPr lang="es-ES" b="0" cap="none" spc="0" dirty="0">
              <a:ln w="0"/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16A7C5-6E10-43C2-9167-00736752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5" y="571101"/>
            <a:ext cx="4182059" cy="28578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A20C572-CF48-44B3-A433-6A07239F53B5}"/>
              </a:ext>
            </a:extLst>
          </p:cNvPr>
          <p:cNvSpPr txBox="1"/>
          <p:nvPr/>
        </p:nvSpPr>
        <p:spPr>
          <a:xfrm>
            <a:off x="235527" y="3576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Trabajar con lógica condicional anidada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260FF0-2E49-429B-8D6A-865ACA01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25" y="3878888"/>
            <a:ext cx="4182059" cy="29791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A5EE267-71E8-4950-9906-937236ACA9C2}"/>
              </a:ext>
            </a:extLst>
          </p:cNvPr>
          <p:cNvSpPr txBox="1"/>
          <p:nvPr/>
        </p:nvSpPr>
        <p:spPr>
          <a:xfrm>
            <a:off x="4932218" y="182571"/>
            <a:ext cx="2576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O</a:t>
            </a:r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peradores 'and' y 'or'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934908E-452A-4AAE-B50C-3434EB49D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781" y="571100"/>
            <a:ext cx="3228110" cy="258773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135CB51-3809-4011-99F5-8C001C7C8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096" y="3878888"/>
            <a:ext cx="2915057" cy="202910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D3C2B68-4060-44B0-AFEA-F87FD244AD98}"/>
              </a:ext>
            </a:extLst>
          </p:cNvPr>
          <p:cNvSpPr txBox="1"/>
          <p:nvPr/>
        </p:nvSpPr>
        <p:spPr>
          <a:xfrm>
            <a:off x="4973781" y="3426321"/>
            <a:ext cx="2576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O</a:t>
            </a:r>
            <a:r>
              <a:rPr lang="es-MX" b="1" i="0" dirty="0">
                <a:solidFill>
                  <a:srgbClr val="24292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peradores 'and'</a:t>
            </a:r>
          </a:p>
        </p:txBody>
      </p:sp>
    </p:spTree>
    <p:extLst>
      <p:ext uri="{BB962C8B-B14F-4D97-AF65-F5344CB8AC3E}">
        <p14:creationId xmlns:p14="http://schemas.microsoft.com/office/powerpoint/2010/main" val="428617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3837A1-2461-4233-80C4-18D4592EB2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26" y="-161514"/>
            <a:ext cx="1966222" cy="817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7E2C58F-8445-4565-BD54-1691C895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05" y="616527"/>
            <a:ext cx="1362265" cy="87642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5C8297-06FC-44C3-ACC8-9CC74BC249B9}"/>
              </a:ext>
            </a:extLst>
          </p:cNvPr>
          <p:cNvSpPr txBox="1"/>
          <p:nvPr/>
        </p:nvSpPr>
        <p:spPr>
          <a:xfrm>
            <a:off x="1898073" y="247195"/>
            <a:ext cx="239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Módulo3Katas</a:t>
            </a:r>
            <a:r>
              <a:rPr lang="es-MX" b="1" i="0" dirty="0">
                <a:effectLst/>
                <a:latin typeface="-apple-system"/>
              </a:rPr>
              <a:t>.ipynb</a:t>
            </a:r>
            <a:endParaRPr lang="es-MX" b="0" i="0" dirty="0">
              <a:effectLst/>
              <a:latin typeface="-apple-system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3921F1-8453-4D3B-9118-A0508550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5" y="1492949"/>
            <a:ext cx="6439799" cy="25530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EAA8BCF-7D2A-4FC7-8B4C-05142E29B565}"/>
              </a:ext>
            </a:extLst>
          </p:cNvPr>
          <p:cNvSpPr txBox="1"/>
          <p:nvPr/>
        </p:nvSpPr>
        <p:spPr>
          <a:xfrm>
            <a:off x="2244436" y="785852"/>
            <a:ext cx="170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if, </a:t>
            </a:r>
            <a:r>
              <a:rPr lang="es-MX" dirty="0" err="1">
                <a:highlight>
                  <a:srgbClr val="FFFF00"/>
                </a:highlight>
              </a:rPr>
              <a:t>else</a:t>
            </a:r>
            <a:r>
              <a:rPr lang="es-MX" dirty="0">
                <a:highlight>
                  <a:srgbClr val="FFFF00"/>
                </a:highlight>
              </a:rPr>
              <a:t>, y </a:t>
            </a:r>
            <a:r>
              <a:rPr lang="es-MX" dirty="0" err="1">
                <a:highlight>
                  <a:srgbClr val="FFFF00"/>
                </a:highlight>
              </a:rPr>
              <a:t>elif</a:t>
            </a:r>
            <a:endParaRPr lang="es-MX" dirty="0">
              <a:highlight>
                <a:srgbClr val="FFFF00"/>
              </a:highlight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DC71E9C-219B-49A8-B89E-C27018C83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45" y="4219207"/>
            <a:ext cx="6556959" cy="2481253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887EF243-7995-4158-BBC0-7C39AE50F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491" y="304802"/>
            <a:ext cx="415636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Uso de operadores </a:t>
            </a:r>
            <a:r>
              <a:rPr kumimoji="0" lang="es-MX" alt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and</a:t>
            </a:r>
            <a:r>
              <a:rPr kumimoji="0" lang="es-MX" altLang="es-MX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 y 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badi" panose="020B0604020104020204" pitchFamily="34" charset="0"/>
              </a:rPr>
              <a:t>or</a:t>
            </a:r>
            <a:endParaRPr kumimoji="0" lang="es-MX" altLang="es-MX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F8AAE1E-949A-46B8-B200-9BB91E726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991" y="913571"/>
            <a:ext cx="5172009" cy="530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8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068137-8811-4930-9562-D03A4B0A2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76400" cy="7065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6905470-2061-40DA-8483-6A9EE79DE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27"/>
            <a:ext cx="1333686" cy="8668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232D19A-ECB5-40D3-ABA4-BD36DF1DF5B8}"/>
              </a:ext>
            </a:extLst>
          </p:cNvPr>
          <p:cNvSpPr txBox="1"/>
          <p:nvPr/>
        </p:nvSpPr>
        <p:spPr>
          <a:xfrm>
            <a:off x="193964" y="880750"/>
            <a:ext cx="336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Utilizar operadores aritméticos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1FD301-63B4-4CC1-9C59-3F40EB70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64" y="1257009"/>
            <a:ext cx="5334744" cy="25340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BA7973-865E-4138-8976-FD5456DAA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93386"/>
            <a:ext cx="7611537" cy="205768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3F4BBE0-EED4-4670-8EF3-B2644DB9C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55605"/>
            <a:ext cx="3195952" cy="53778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ABEDB03-09BB-4369-80BF-FF25BDD9C7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5708" y="880750"/>
            <a:ext cx="6033783" cy="261974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BC93DA9-5B68-43D6-83D9-EAEB8A709920}"/>
              </a:ext>
            </a:extLst>
          </p:cNvPr>
          <p:cNvSpPr txBox="1"/>
          <p:nvPr/>
        </p:nvSpPr>
        <p:spPr>
          <a:xfrm>
            <a:off x="5825708" y="368132"/>
            <a:ext cx="336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Se tardo mucho en ejecutar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368E971-1E5C-420B-8C85-6B0F3B1E37E0}"/>
              </a:ext>
            </a:extLst>
          </p:cNvPr>
          <p:cNvSpPr txBox="1"/>
          <p:nvPr/>
        </p:nvSpPr>
        <p:spPr>
          <a:xfrm>
            <a:off x="6227489" y="3636850"/>
            <a:ext cx="1849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/>
                <a:highlight>
                  <a:srgbClr val="FFFF00"/>
                </a:highlight>
                <a:latin typeface="-apple-system"/>
              </a:rPr>
              <a:t>Se realizo en </a:t>
            </a:r>
            <a:r>
              <a:rPr lang="es-MX" b="1" i="0" dirty="0" err="1">
                <a:effectLst/>
                <a:highlight>
                  <a:srgbClr val="FFFF00"/>
                </a:highlight>
                <a:latin typeface="-apple-system"/>
              </a:rPr>
              <a:t>cmd</a:t>
            </a:r>
            <a:r>
              <a:rPr lang="es-MX" b="1" i="0" dirty="0">
                <a:effectLst/>
                <a:highlight>
                  <a:srgbClr val="FFFF00"/>
                </a:highlight>
                <a:latin typeface="-apple-system"/>
              </a:rPr>
              <a:t> </a:t>
            </a: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CA9BF05D-E569-4737-9CAE-101806CD3896}"/>
              </a:ext>
            </a:extLst>
          </p:cNvPr>
          <p:cNvSpPr/>
          <p:nvPr/>
        </p:nvSpPr>
        <p:spPr>
          <a:xfrm rot="3311763">
            <a:off x="5694089" y="3879313"/>
            <a:ext cx="263236" cy="9398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476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56CEF6-20ED-4A29-AB73-AD3489B6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9" y="182554"/>
            <a:ext cx="2147180" cy="872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B6C67F-0430-44E6-A7CC-A61CA99AD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14" y="150389"/>
            <a:ext cx="1333686" cy="905001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25D8E6-CABF-4097-91D2-69EA5E925A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445"/>
          <a:stretch/>
        </p:blipFill>
        <p:spPr>
          <a:xfrm>
            <a:off x="148421" y="1237944"/>
            <a:ext cx="7398327" cy="43821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FDB2242-C186-4BB6-BD02-F4EAD1ED6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168" y="1237944"/>
            <a:ext cx="449683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66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DDE1AF6-9C72-42E6-8D19-48ABAB2B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9" y="452670"/>
            <a:ext cx="9607428" cy="35790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30B3CA-544C-4AA6-9B62-6A053FADD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8" y="4236785"/>
            <a:ext cx="7792483" cy="21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1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39762F-A554-44CE-BDD4-AF9D2C93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9" y="233586"/>
            <a:ext cx="7621064" cy="30103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4360B3-BB6A-4626-8553-DF4429FB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59" y="3429000"/>
            <a:ext cx="9546314" cy="31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1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FE1182-1E18-4811-BE76-8ED1AE98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8" y="233235"/>
            <a:ext cx="7754432" cy="18195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2278E34-EF9B-4F28-AA60-1A4FD7777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8" y="2211847"/>
            <a:ext cx="7754432" cy="19306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8B395A-E9D1-4530-8A0F-B57799A43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48" y="4301592"/>
            <a:ext cx="9726382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82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6893C9-E4F0-484C-A1C3-E7AEDF26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6" y="247960"/>
            <a:ext cx="10412278" cy="17623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CEE837-9EF7-4AEE-BC28-60316A160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6" y="2433519"/>
            <a:ext cx="10355120" cy="19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78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5373D6-930E-4E24-BF2F-7357588A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51"/>
            <a:ext cx="7821116" cy="2867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851024-81D1-453F-ABFA-E639DDFA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0202699" cy="306245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1272DCA-63CC-4AD4-9878-3E2DC425C209}"/>
              </a:ext>
            </a:extLst>
          </p:cNvPr>
          <p:cNvSpPr/>
          <p:nvPr/>
        </p:nvSpPr>
        <p:spPr>
          <a:xfrm>
            <a:off x="1141344" y="6183682"/>
            <a:ext cx="16959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Se tardo en ejecutar </a:t>
            </a:r>
            <a:endParaRPr lang="es-ES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7363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FE4593-6D4B-4E22-BB6E-C802B937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85"/>
            <a:ext cx="1276528" cy="6192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011F0E-0843-44C8-9D41-BF532836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45" y="72242"/>
            <a:ext cx="1702199" cy="8668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386BF7-C240-44C2-B8E5-A951A38C2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" y="939138"/>
            <a:ext cx="6058746" cy="222916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3539C2F-42E3-4C2F-855A-564E85CCA5FE}"/>
              </a:ext>
            </a:extLst>
          </p:cNvPr>
          <p:cNvSpPr/>
          <p:nvPr/>
        </p:nvSpPr>
        <p:spPr>
          <a:xfrm>
            <a:off x="961235" y="2623064"/>
            <a:ext cx="16959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Se tardo en ejecutar </a:t>
            </a:r>
            <a:endParaRPr lang="es-ES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6D874F1-3B5A-4501-9158-79393F523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4" y="3491345"/>
            <a:ext cx="758295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7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052BED-EE01-4948-8BD4-0002B7761318}"/>
              </a:ext>
            </a:extLst>
          </p:cNvPr>
          <p:cNvSpPr/>
          <p:nvPr/>
        </p:nvSpPr>
        <p:spPr>
          <a:xfrm>
            <a:off x="289759" y="276960"/>
            <a:ext cx="3466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Actividad 2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44ACF9-262F-4F29-861F-476762CF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1466120"/>
            <a:ext cx="11901055" cy="1646059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347594D-44FE-4326-B293-3DDF2E69085A}"/>
              </a:ext>
            </a:extLst>
          </p:cNvPr>
          <p:cNvCxnSpPr/>
          <p:nvPr/>
        </p:nvCxnSpPr>
        <p:spPr>
          <a:xfrm flipH="1">
            <a:off x="1371600" y="2389450"/>
            <a:ext cx="11083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6D0E891D-B44F-43DB-8000-2A2CD3F9B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3215712"/>
            <a:ext cx="11901054" cy="12574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30224A8-A6A1-4618-967C-0D4D73BC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59" y="4576720"/>
            <a:ext cx="7094714" cy="1495634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4285143-49E1-429E-8EFA-B42D75DED0F0}"/>
              </a:ext>
            </a:extLst>
          </p:cNvPr>
          <p:cNvCxnSpPr>
            <a:cxnSpLocks/>
          </p:cNvCxnSpPr>
          <p:nvPr/>
        </p:nvCxnSpPr>
        <p:spPr>
          <a:xfrm flipH="1">
            <a:off x="2438400" y="5070764"/>
            <a:ext cx="1066800" cy="2740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5B6D37D7-B261-4222-B3E2-C04CF3EAC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870" y="4579072"/>
            <a:ext cx="4146488" cy="1493281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F9CEC16-A682-4849-8B12-A6E562239772}"/>
              </a:ext>
            </a:extLst>
          </p:cNvPr>
          <p:cNvCxnSpPr>
            <a:cxnSpLocks/>
          </p:cNvCxnSpPr>
          <p:nvPr/>
        </p:nvCxnSpPr>
        <p:spPr>
          <a:xfrm flipH="1">
            <a:off x="10614955" y="4576720"/>
            <a:ext cx="1066800" cy="2740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00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0D9290-5206-4954-B078-68557D48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3" y="132889"/>
            <a:ext cx="4373963" cy="36632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829A05-0417-47E6-B14D-C7C01AA9F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69" y="139816"/>
            <a:ext cx="6173061" cy="39915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2EDDED-A7D8-4FCC-9347-E59640F27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636" y="4277044"/>
            <a:ext cx="3506218" cy="216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01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669356-3805-45FF-BEB2-C4D6B1DD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4" y="111338"/>
            <a:ext cx="5170674" cy="251172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BD1F2C5-269F-41E3-BF27-C4FDB0D59172}"/>
              </a:ext>
            </a:extLst>
          </p:cNvPr>
          <p:cNvSpPr/>
          <p:nvPr/>
        </p:nvSpPr>
        <p:spPr>
          <a:xfrm>
            <a:off x="1626254" y="2207427"/>
            <a:ext cx="16959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Se tardo en ejecutar </a:t>
            </a:r>
            <a:endParaRPr lang="es-ES" sz="1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6EAFB6-7E21-45DD-AA0C-CB2404C92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54" y="2985361"/>
            <a:ext cx="750674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71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D387A7-854C-4E22-8484-55A38110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3" y="0"/>
            <a:ext cx="4458322" cy="36485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383BCD-90FD-4929-A7AA-6633E205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938" y="0"/>
            <a:ext cx="6716062" cy="38391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2EDFC3D-594D-48C4-9057-4A3B158A2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03" y="4076969"/>
            <a:ext cx="402963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2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08E20D-4DF0-4B75-8AF7-5F8FDD717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7" y="128552"/>
            <a:ext cx="1901183" cy="799703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21D35F-00AB-43FA-91CF-68950E213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666" y="108991"/>
            <a:ext cx="1333686" cy="819264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2E2338-C8AE-493E-9BA7-2344D3894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27" y="1221045"/>
            <a:ext cx="9102437" cy="55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50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0237CF-F97B-49BE-9015-45D01B7E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0" y="1305021"/>
            <a:ext cx="4791744" cy="48298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5B5D2F7-6D90-4A3A-94BA-B5FD91880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0" y="1305021"/>
            <a:ext cx="3366825" cy="49310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990DA8-3FCE-40FB-9B13-331C0EB7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81" y="628057"/>
            <a:ext cx="3858163" cy="381053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69150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F2716E-9827-484D-8D43-CACF4D33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1" y="244362"/>
            <a:ext cx="1713700" cy="59454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AAB20B9-C374-4A46-B9B8-3DC09AF1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501" y="0"/>
            <a:ext cx="1871111" cy="108327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9DEE1D-2045-4987-B84A-B8632EC7E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03" y="1241434"/>
            <a:ext cx="4372585" cy="20005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075EE83-5845-4AC2-AB11-9DCA33524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55" y="3400124"/>
            <a:ext cx="6144482" cy="345787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07BA6D3-6413-486A-B67C-85443A195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869" y="2070225"/>
            <a:ext cx="433448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4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9038B9-3C82-447E-9D70-B2579363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9" y="309818"/>
            <a:ext cx="7640116" cy="25530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008EAA-F690-4AA5-8BCA-92819E1A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69" y="3216662"/>
            <a:ext cx="9292604" cy="33315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46CAB4-A4BA-41F1-85E8-29A290D4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464" y="5157338"/>
            <a:ext cx="2991267" cy="1390844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662281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ACBE14-E880-4945-AE3C-3C6E77FD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16"/>
            <a:ext cx="6773220" cy="34675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98130C-3DDF-4474-BC16-619F18EA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9480"/>
            <a:ext cx="6096000" cy="43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92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8F2328-64EB-4BA4-8AC2-E21B41134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8" y="246305"/>
            <a:ext cx="1095528" cy="65731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42A4657-6E3D-4B53-83AE-EBA6AEF9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8" y="1084287"/>
            <a:ext cx="6973273" cy="25253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10104C-6879-4427-934E-B75926637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8" y="3790331"/>
            <a:ext cx="735432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6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88EF82-CC00-4C60-85FF-85685B4A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9" y="369999"/>
            <a:ext cx="7516274" cy="25435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5AD62C-6E5A-4DD3-AD28-46C272EE6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788" y="3068834"/>
            <a:ext cx="8573558" cy="37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9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1BB97F8-0BAA-4606-85CD-E1F0C299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5" y="340892"/>
            <a:ext cx="10021699" cy="1962424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CD53EF0-EAAD-4608-A589-DE0ACFEE557D}"/>
              </a:ext>
            </a:extLst>
          </p:cNvPr>
          <p:cNvCxnSpPr/>
          <p:nvPr/>
        </p:nvCxnSpPr>
        <p:spPr>
          <a:xfrm flipH="1">
            <a:off x="1371600" y="2153922"/>
            <a:ext cx="11083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8A89A15C-5E6A-4D88-97AD-2A52285E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15" y="2303316"/>
            <a:ext cx="8049748" cy="10574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37EAA5-1C9A-4BAA-AB51-69B81F42E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15" y="3360739"/>
            <a:ext cx="9916909" cy="11812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D965C5-DE2E-4CA5-A74E-247C46999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89" y="4542004"/>
            <a:ext cx="10031225" cy="189574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92BEC16-25F2-4D18-B595-3E834AE81FAF}"/>
              </a:ext>
            </a:extLst>
          </p:cNvPr>
          <p:cNvCxnSpPr/>
          <p:nvPr/>
        </p:nvCxnSpPr>
        <p:spPr>
          <a:xfrm flipH="1">
            <a:off x="1288473" y="6088613"/>
            <a:ext cx="11083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191427E-4351-4409-82E4-FF8D3D3A382F}"/>
              </a:ext>
            </a:extLst>
          </p:cNvPr>
          <p:cNvCxnSpPr/>
          <p:nvPr/>
        </p:nvCxnSpPr>
        <p:spPr>
          <a:xfrm flipH="1">
            <a:off x="5541818" y="6310286"/>
            <a:ext cx="11083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65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28F5529-A894-4D9C-82CA-51034726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137" y="973010"/>
            <a:ext cx="3882052" cy="5780574"/>
          </a:xfrm>
          <a:prstGeom prst="rect">
            <a:avLst/>
          </a:prstGeom>
        </p:spPr>
      </p:pic>
      <p:pic>
        <p:nvPicPr>
          <p:cNvPr id="1026" name="Picture 2" descr="Clientmoji">
            <a:extLst>
              <a:ext uri="{FF2B5EF4-FFF2-40B4-BE49-F238E27FC236}">
                <a16:creationId xmlns:a16="http://schemas.microsoft.com/office/drawing/2014/main" id="{2104D305-4095-4E41-93AE-B8CD8B9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11" y="2783374"/>
            <a:ext cx="2439790" cy="243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3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6DE766-D22F-4FAB-BBDE-37693B94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0" y="702551"/>
            <a:ext cx="9993120" cy="1933845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76F8C4B-A99D-443A-88E4-7FF3EC08FBE8}"/>
              </a:ext>
            </a:extLst>
          </p:cNvPr>
          <p:cNvCxnSpPr/>
          <p:nvPr/>
        </p:nvCxnSpPr>
        <p:spPr>
          <a:xfrm flipH="1">
            <a:off x="3214255" y="1059414"/>
            <a:ext cx="11083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DCAC44B-7CC4-4AE5-9419-876E2D90182E}"/>
              </a:ext>
            </a:extLst>
          </p:cNvPr>
          <p:cNvCxnSpPr/>
          <p:nvPr/>
        </p:nvCxnSpPr>
        <p:spPr>
          <a:xfrm flipH="1">
            <a:off x="3117273" y="1461196"/>
            <a:ext cx="11083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1A71EAA0-C5C3-49A1-AD8B-8AC017E63197}"/>
              </a:ext>
            </a:extLst>
          </p:cNvPr>
          <p:cNvSpPr/>
          <p:nvPr/>
        </p:nvSpPr>
        <p:spPr>
          <a:xfrm>
            <a:off x="3933527" y="1059414"/>
            <a:ext cx="18588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modifican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F4A4D7-BCF6-4330-89C6-6F8DC6D8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73" y="2795831"/>
            <a:ext cx="6704720" cy="394855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4486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2C03766-3FA1-44B3-B65A-049CE15F8ECF}"/>
              </a:ext>
            </a:extLst>
          </p:cNvPr>
          <p:cNvSpPr txBox="1"/>
          <p:nvPr/>
        </p:nvSpPr>
        <p:spPr>
          <a:xfrm>
            <a:off x="302306" y="2794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/>
                <a:latin typeface="-apple-system"/>
              </a:rPr>
              <a:t>Ejercicio: crea y ejecuta tu notebook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A16D85-41F7-4D61-A96A-4984E09E0CD3}"/>
              </a:ext>
            </a:extLst>
          </p:cNvPr>
          <p:cNvSpPr txBox="1"/>
          <p:nvPr/>
        </p:nvSpPr>
        <p:spPr>
          <a:xfrm>
            <a:off x="4098451" y="295686"/>
            <a:ext cx="2299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Modulo0Katas.ipynb</a:t>
            </a:r>
            <a:endParaRPr lang="es-MX" b="0" i="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-apple-system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17ACA2-D94E-4B1A-A8DE-EF78AA88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755073"/>
            <a:ext cx="11887200" cy="792294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EF10CD4-93D9-44CB-A058-94C1950F98EA}"/>
              </a:ext>
            </a:extLst>
          </p:cNvPr>
          <p:cNvCxnSpPr/>
          <p:nvPr/>
        </p:nvCxnSpPr>
        <p:spPr>
          <a:xfrm flipH="1">
            <a:off x="1357746" y="1391923"/>
            <a:ext cx="11083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4CBFCC5-45A9-4510-8D96-82EB3F886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2" y="1653647"/>
            <a:ext cx="1188720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3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15941C-0D56-4A91-914B-EEBD8460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958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43FF27-4A74-41AE-9C19-D2EB90A0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" y="2595837"/>
            <a:ext cx="12098438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4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620C9D-6970-406D-87D1-A5FB281A6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" y="2274561"/>
            <a:ext cx="11762509" cy="23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7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7DF355C-41E6-46E1-9252-D41748B2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953278"/>
            <a:ext cx="6553200" cy="19694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6187F11-7313-45EB-9FE7-4985BDD4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5" y="3268176"/>
            <a:ext cx="9240540" cy="28278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2F555A-7D45-4C4C-B1AC-0335D5E930A7}"/>
              </a:ext>
            </a:extLst>
          </p:cNvPr>
          <p:cNvSpPr txBox="1"/>
          <p:nvPr/>
        </p:nvSpPr>
        <p:spPr>
          <a:xfrm>
            <a:off x="346363" y="360860"/>
            <a:ext cx="3186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1" i="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-apple-system"/>
              </a:rPr>
              <a:t>Un programa Python</a:t>
            </a:r>
          </a:p>
        </p:txBody>
      </p:sp>
    </p:spTree>
    <p:extLst>
      <p:ext uri="{BB962C8B-B14F-4D97-AF65-F5344CB8AC3E}">
        <p14:creationId xmlns:p14="http://schemas.microsoft.com/office/powerpoint/2010/main" val="1469353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277</Words>
  <Application>Microsoft Office PowerPoint</Application>
  <PresentationFormat>Panorámica</PresentationFormat>
  <Paragraphs>57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8" baseType="lpstr">
      <vt:lpstr>Abadi</vt:lpstr>
      <vt:lpstr>-apple-system</vt:lpstr>
      <vt:lpstr>Arial</vt:lpstr>
      <vt:lpstr>Calibri</vt:lpstr>
      <vt:lpstr>Calibri Light</vt:lpstr>
      <vt:lpstr>Muli</vt:lpstr>
      <vt:lpstr>ui-monospace</vt:lpstr>
      <vt:lpstr>Tema de Office</vt:lpstr>
      <vt:lpstr>Esquema de la misión: Programación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Avalos</dc:creator>
  <cp:lastModifiedBy>Familia Avalos</cp:lastModifiedBy>
  <cp:revision>13</cp:revision>
  <dcterms:created xsi:type="dcterms:W3CDTF">2022-02-08T04:48:04Z</dcterms:created>
  <dcterms:modified xsi:type="dcterms:W3CDTF">2022-02-14T00:14:11Z</dcterms:modified>
</cp:coreProperties>
</file>