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350" r:id="rId3"/>
    <p:sldId id="383" r:id="rId4"/>
    <p:sldId id="390" r:id="rId5"/>
    <p:sldId id="391" r:id="rId6"/>
    <p:sldId id="384" r:id="rId7"/>
    <p:sldId id="396" r:id="rId8"/>
    <p:sldId id="397" r:id="rId9"/>
    <p:sldId id="398" r:id="rId10"/>
    <p:sldId id="399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00" r:id="rId21"/>
    <p:sldId id="401" r:id="rId22"/>
    <p:sldId id="402" r:id="rId23"/>
    <p:sldId id="403" r:id="rId24"/>
    <p:sldId id="364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等线" panose="02010600030101010101" pitchFamily="2" charset="-122"/>
      <p:regular r:id="rId35"/>
      <p:bold r:id="rId36"/>
    </p:embeddedFont>
    <p:embeddedFont>
      <p:font typeface="等线 Light" panose="02010600030101010101" pitchFamily="2" charset="-122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9E0000"/>
    <a:srgbClr val="211F22"/>
    <a:srgbClr val="E92362"/>
    <a:srgbClr val="9A9A9A"/>
    <a:srgbClr val="3E3E3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882" autoAdjust="0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0020-8F89-4A37-A897-459DE891533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431AF-66B0-4A0A-B540-995727488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5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31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4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7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3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4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28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6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4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61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33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92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0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37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2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6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5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1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0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6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b="14935"/>
          <a:stretch/>
        </p:blipFill>
        <p:spPr>
          <a:xfrm>
            <a:off x="0" y="0"/>
            <a:ext cx="9683878" cy="68700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749C93-B9E3-4739-818C-D6346382FFC5}"/>
              </a:ext>
            </a:extLst>
          </p:cNvPr>
          <p:cNvSpPr/>
          <p:nvPr userDrawn="1"/>
        </p:nvSpPr>
        <p:spPr>
          <a:xfrm>
            <a:off x="8442355" y="5717452"/>
            <a:ext cx="283801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By 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WHATS UR PROBLEM </a:t>
            </a:r>
          </a:p>
        </p:txBody>
      </p:sp>
    </p:spTree>
    <p:extLst>
      <p:ext uri="{BB962C8B-B14F-4D97-AF65-F5344CB8AC3E}">
        <p14:creationId xmlns:p14="http://schemas.microsoft.com/office/powerpoint/2010/main" val="568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6" t="28733" r="22682" b="13957"/>
          <a:stretch/>
        </p:blipFill>
        <p:spPr>
          <a:xfrm>
            <a:off x="0" y="3039397"/>
            <a:ext cx="5764643" cy="3818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6" t="28733" r="22682" b="13957"/>
          <a:stretch/>
        </p:blipFill>
        <p:spPr>
          <a:xfrm flipH="1">
            <a:off x="6427357" y="3039396"/>
            <a:ext cx="5764643" cy="38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天空, 户外, 日落, 自然&#10;&#10;描述已自动生成">
            <a:extLst>
              <a:ext uri="{FF2B5EF4-FFF2-40B4-BE49-F238E27FC236}">
                <a16:creationId xmlns:a16="http://schemas.microsoft.com/office/drawing/2014/main" id="{CFCEA4A6-1BF5-494B-8A45-7F4FE59A1A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5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06952" y="6300104"/>
            <a:ext cx="2702787" cy="369332"/>
            <a:chOff x="6036624" y="3435016"/>
            <a:chExt cx="2702787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6036624" y="3435016"/>
              <a:ext cx="24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Designed by Pepper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490" y="3462223"/>
              <a:ext cx="300921" cy="314917"/>
            </a:xfrm>
            <a:prstGeom prst="rect">
              <a:avLst/>
            </a:prstGeom>
          </p:spPr>
        </p:pic>
      </p:grpSp>
      <p:pic>
        <p:nvPicPr>
          <p:cNvPr id="5" name="图片 4" descr="图片包含 天空, 户外, 日落, 自然&#10;&#10;描述已自动生成">
            <a:extLst>
              <a:ext uri="{FF2B5EF4-FFF2-40B4-BE49-F238E27FC236}">
                <a16:creationId xmlns:a16="http://schemas.microsoft.com/office/drawing/2014/main" id="{CE81E35C-CC3F-413A-9F57-7331C2E0E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5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7" b="12265"/>
          <a:stretch/>
        </p:blipFill>
        <p:spPr>
          <a:xfrm>
            <a:off x="0" y="-16625"/>
            <a:ext cx="12192000" cy="68995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6625"/>
            <a:ext cx="12192000" cy="6899563"/>
          </a:xfrm>
          <a:prstGeom prst="rect">
            <a:avLst/>
          </a:prstGeom>
          <a:gradFill>
            <a:gsLst>
              <a:gs pos="70000">
                <a:srgbClr val="211F22"/>
              </a:gs>
              <a:gs pos="0">
                <a:srgbClr val="211F2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天空, 户外, 日落, 自然&#10;&#10;描述已自动生成">
            <a:extLst>
              <a:ext uri="{FF2B5EF4-FFF2-40B4-BE49-F238E27FC236}">
                <a16:creationId xmlns:a16="http://schemas.microsoft.com/office/drawing/2014/main" id="{C72DF833-5984-42A8-85E0-E24BF021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52"/>
            <a:ext cx="12192000" cy="812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73731" y="1659143"/>
            <a:ext cx="93359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暑期实训</a:t>
            </a:r>
            <a:r>
              <a:rPr lang="en-US" altLang="zh-CN" sz="4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           </a:t>
            </a:r>
            <a:r>
              <a:rPr lang="en-US" altLang="zh-C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			 </a:t>
            </a:r>
          </a:p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实训管理系统</a:t>
            </a:r>
            <a:endParaRPr lang="en-US" altLang="zh-CN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5" y="5654686"/>
            <a:ext cx="522296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计生第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组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李存浩、岑偲、李政浩、赵雨晴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19F151-0871-4843-8802-C0C1E95C7784}"/>
              </a:ext>
            </a:extLst>
          </p:cNvPr>
          <p:cNvSpPr/>
          <p:nvPr/>
        </p:nvSpPr>
        <p:spPr>
          <a:xfrm>
            <a:off x="8442355" y="5717452"/>
            <a:ext cx="283801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By 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WHATS UR PROBLEM </a:t>
            </a:r>
          </a:p>
        </p:txBody>
      </p:sp>
    </p:spTree>
    <p:extLst>
      <p:ext uri="{BB962C8B-B14F-4D97-AF65-F5344CB8AC3E}">
        <p14:creationId xmlns:p14="http://schemas.microsoft.com/office/powerpoint/2010/main" val="10964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管理员功能截图：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DBC70A-D93C-4350-B52A-A40297AEF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32" y="1728683"/>
            <a:ext cx="8844936" cy="49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管理员修改学生名单：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DAD04-516C-44DB-B156-476EBDAB6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08" y="1728683"/>
            <a:ext cx="8950960" cy="50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管理员修改学生名单：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E1DE7E-B758-4C5F-B96A-12E28AF6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" y="2529783"/>
            <a:ext cx="1201778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1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管理员随机分班：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0AA38-AB21-4B8D-A64D-824271DC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" y="2539592"/>
            <a:ext cx="2202371" cy="2545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4C3E9E-63E5-4360-B864-691D7C267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8" y="2661523"/>
            <a:ext cx="627180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管理员修改教师名单：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22EE3-441B-4EF3-8380-11039DEDD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49" y="1728683"/>
            <a:ext cx="8857031" cy="49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8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管理员查看班级信息：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0E8BE-152F-4FD4-A53A-5F7D385B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6" y="2448560"/>
            <a:ext cx="11016148" cy="243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66E2BF-26B6-4A9F-8C93-0ECC2AC65575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8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管理员查看班级信息：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9D5385-0163-402A-855A-ECEB58F4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7" y="2288992"/>
            <a:ext cx="11738746" cy="33570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90D33DE-6E8D-4839-9800-CED1ABC2E55B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0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管理员修改班级信息：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A041E-D67A-4012-98EC-BCE26D2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" y="2166480"/>
            <a:ext cx="4176122" cy="3215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578A01-8E22-44AA-AED6-DF1CF9372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8786"/>
            <a:ext cx="3962743" cy="21642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615DCE-ABBF-4C93-8489-5CB33C8AC51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教师发布阶段任务：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383D1-1312-4C12-A15E-CC8802D12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72" y="243564"/>
            <a:ext cx="3939881" cy="63708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D91B73-D8BA-4626-8002-20DF8C4F55D0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6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教师查看文档提交情况并评分：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06CE3-0819-45A9-82A6-C058A318F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1728683"/>
            <a:ext cx="11470640" cy="22785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DAFFBA-B81E-4D0C-8915-EB21660B7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" y="4279800"/>
            <a:ext cx="2850127" cy="23014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2B362D-0E40-4662-856F-087DBA710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20" y="4425906"/>
            <a:ext cx="2934734" cy="2009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6B18A48-C1EA-4E5B-BD9A-D4CC9EABADD1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5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53867" y="2213142"/>
            <a:ext cx="3419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小组成员及分工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3510521" y="239295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3510520" y="312763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>
            <a:off x="3510520" y="386231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3510519" y="459699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53869" y="2948828"/>
            <a:ext cx="460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项目功能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48125" y="3717721"/>
            <a:ext cx="426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主要截图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53868" y="4420198"/>
            <a:ext cx="4262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感谢语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948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 animBg="1"/>
      <p:bldP spid="15" grpId="0" animBg="1"/>
      <p:bldP spid="17" grpId="0" animBg="1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后端实现部分截图：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01C6A8-9C55-4F52-B81D-E1A1A6F8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49" y="1728683"/>
            <a:ext cx="9307480" cy="49930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B9CDE4-F8C9-43D9-BCBC-26B220E7AB3A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项目实现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7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后端实现部分截图：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9C2B7-3F93-43E0-913F-7A778B38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1743923"/>
            <a:ext cx="9306560" cy="49925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6267A-EBDB-4AB1-B8E1-1C9A5853C607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项目实现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8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后端实现部分截图：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0A096C-BD3D-4BA8-92D0-9C0F8FFC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49" y="1728683"/>
            <a:ext cx="9306559" cy="49925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6F4448-43A8-4645-9626-0DC62CA1B19F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项目实现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7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502052" y="2179134"/>
            <a:ext cx="698664" cy="46328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/>
          <p:cNvSpPr/>
          <p:nvPr/>
        </p:nvSpPr>
        <p:spPr>
          <a:xfrm>
            <a:off x="1335756" y="2087611"/>
            <a:ext cx="9007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由衷的感谢实训期间黄柯翔老师的悉心指导，以及学院提供的实训机会！！！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AF7D71-E843-4027-8502-B93453C70258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致谢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/>
          <p:cNvSpPr txBox="1"/>
          <p:nvPr/>
        </p:nvSpPr>
        <p:spPr>
          <a:xfrm>
            <a:off x="5071401" y="2125195"/>
            <a:ext cx="4786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66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extLst>
    <p:ext uri="{E180D4A7-C9FB-4DFB-919C-405C955672EB}">
      <p14:showEvtLst xmlns:p14="http://schemas.microsoft.com/office/powerpoint/2010/main">
        <p14:playEvt time="52" objId="19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502052" y="1325694"/>
            <a:ext cx="698664" cy="46328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/>
          <p:cNvSpPr/>
          <p:nvPr/>
        </p:nvSpPr>
        <p:spPr>
          <a:xfrm>
            <a:off x="1599916" y="1234173"/>
            <a:ext cx="6760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成员照片：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小组成员及分工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3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2548" y="2117892"/>
            <a:ext cx="7708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李政浩：后端数据模型设计、数据库搭建、服务器配置及技术指导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457397" y="223571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五边形 11"/>
          <p:cNvSpPr/>
          <p:nvPr/>
        </p:nvSpPr>
        <p:spPr>
          <a:xfrm>
            <a:off x="1457396" y="297039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五边形 14"/>
          <p:cNvSpPr/>
          <p:nvPr/>
        </p:nvSpPr>
        <p:spPr>
          <a:xfrm>
            <a:off x="1457396" y="370507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五边形 16"/>
          <p:cNvSpPr/>
          <p:nvPr/>
        </p:nvSpPr>
        <p:spPr>
          <a:xfrm>
            <a:off x="1457395" y="443975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762549" y="2853579"/>
            <a:ext cx="8762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赵雨晴：前端设计开发学习及前端界面修改与设计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56806" y="3622472"/>
            <a:ext cx="8358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李存浩：后端设计开发学习及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Django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架构部分接口的编写调试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62549" y="4324949"/>
            <a:ext cx="7981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岑偲：前端模板设计与调整、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格式数据渲染、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编写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小组成员及分工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7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 animBg="1"/>
      <p:bldP spid="15" grpId="0" animBg="1"/>
      <p:bldP spid="17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88996" y="1468584"/>
            <a:ext cx="8686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）学生用户：登录（支持手机验证码登录）、修改密码、选择项目、选定组长、查看组员、查看阶段任务、提交阶段性成果、删除已提交内容、查看得分</a:t>
            </a:r>
          </a:p>
          <a:p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589650" y="1573240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五边形 11"/>
          <p:cNvSpPr/>
          <p:nvPr/>
        </p:nvSpPr>
        <p:spPr>
          <a:xfrm>
            <a:off x="589650" y="2983915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五边形 14"/>
          <p:cNvSpPr/>
          <p:nvPr/>
        </p:nvSpPr>
        <p:spPr>
          <a:xfrm>
            <a:off x="589650" y="4521240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171575" y="2803524"/>
            <a:ext cx="8762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）教师用户：登录、修改密码、查看学生名单、创建阶段主题、修改阶段主题、发布阶段内任务、修改阶段内任务、删除阶段内任务、对任务评分、对总体项目评分</a:t>
            </a:r>
          </a:p>
          <a:p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1575" y="4390903"/>
            <a:ext cx="8358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）管理员用户：登录（支持手机验证码登录） 、修改密码、增加学生名单、删除学生名单、增加老师名单、删除老师名单、分配学生组成班级、为班级指派老师</a:t>
            </a:r>
          </a:p>
          <a:p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项目功能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4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 animBg="1"/>
      <p:bldP spid="15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3358201" y="2346588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/>
          <p:cNvSpPr/>
          <p:nvPr/>
        </p:nvSpPr>
        <p:spPr>
          <a:xfrm>
            <a:off x="4248151" y="2272553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项目设计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主要阶段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五边形 11">
            <a:extLst>
              <a:ext uri="{FF2B5EF4-FFF2-40B4-BE49-F238E27FC236}">
                <a16:creationId xmlns:a16="http://schemas.microsoft.com/office/drawing/2014/main" id="{A8C224BF-F017-4F99-BA96-B5B0F493DE3C}"/>
              </a:ext>
            </a:extLst>
          </p:cNvPr>
          <p:cNvSpPr/>
          <p:nvPr/>
        </p:nvSpPr>
        <p:spPr>
          <a:xfrm>
            <a:off x="3358201" y="3646654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A8E3DE-D2B9-4C5E-8409-C36892BD1E8B}"/>
              </a:ext>
            </a:extLst>
          </p:cNvPr>
          <p:cNvSpPr/>
          <p:nvPr/>
        </p:nvSpPr>
        <p:spPr>
          <a:xfrm>
            <a:off x="4248151" y="351703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项目功能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五边形 11">
            <a:extLst>
              <a:ext uri="{FF2B5EF4-FFF2-40B4-BE49-F238E27FC236}">
                <a16:creationId xmlns:a16="http://schemas.microsoft.com/office/drawing/2014/main" id="{D113FEA6-4D78-4BFE-AC67-862F1FC84148}"/>
              </a:ext>
            </a:extLst>
          </p:cNvPr>
          <p:cNvSpPr/>
          <p:nvPr/>
        </p:nvSpPr>
        <p:spPr>
          <a:xfrm>
            <a:off x="3358201" y="5068018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704EDE-8015-4BEE-9B42-7D9879D83331}"/>
              </a:ext>
            </a:extLst>
          </p:cNvPr>
          <p:cNvSpPr/>
          <p:nvPr/>
        </p:nvSpPr>
        <p:spPr>
          <a:xfrm>
            <a:off x="4248151" y="4938396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项目实现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5" grpId="0" animBg="1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项目需求列表：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项目设计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66A7D2-D55F-49BA-8AFA-47904AB8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97" y="1081950"/>
            <a:ext cx="6546147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项目数据库设计：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项目设计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387DE6-80AA-4683-B6FE-2B7B55BC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3" y="1858706"/>
            <a:ext cx="11793894" cy="45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8749" y="1082352"/>
            <a:ext cx="654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项目数据库设计：</a:t>
            </a:r>
            <a:endParaRPr lang="en-US" altLang="zh-CN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012955" y="158620"/>
            <a:ext cx="474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项目设计</a:t>
            </a:r>
            <a:endParaRPr lang="en-US" altLang="zh-CN" sz="5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五边形 11">
            <a:extLst>
              <a:ext uri="{FF2B5EF4-FFF2-40B4-BE49-F238E27FC236}">
                <a16:creationId xmlns:a16="http://schemas.microsoft.com/office/drawing/2014/main" id="{8FCF8B7E-4BF7-4E69-BC06-61A8A7FD7383}"/>
              </a:ext>
            </a:extLst>
          </p:cNvPr>
          <p:cNvSpPr/>
          <p:nvPr/>
        </p:nvSpPr>
        <p:spPr>
          <a:xfrm>
            <a:off x="499236" y="1211973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F75CB0-3336-4C43-8003-6EB352C6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7" y="1728683"/>
            <a:ext cx="11759996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405</Words>
  <Application>Microsoft Office PowerPoint</Application>
  <PresentationFormat>宽屏</PresentationFormat>
  <Paragraphs>85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等线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Gomi;Gomi-PPT演绎</dc:creator>
  <cp:keywords>www.51pptmoban.com</cp:keywords>
  <cp:lastModifiedBy> </cp:lastModifiedBy>
  <cp:revision>259</cp:revision>
  <dcterms:created xsi:type="dcterms:W3CDTF">2017-09-20T01:25:51Z</dcterms:created>
  <dcterms:modified xsi:type="dcterms:W3CDTF">2019-07-24T03:58:03Z</dcterms:modified>
</cp:coreProperties>
</file>