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9354E-C7A8-402F-AB59-404980D8EE13}" v="1" dt="2024-10-26T23:47:40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54" autoAdjust="0"/>
  </p:normalViewPr>
  <p:slideViewPr>
    <p:cSldViewPr snapToGrid="0">
      <p:cViewPr varScale="1">
        <p:scale>
          <a:sx n="60" d="100"/>
          <a:sy n="60" d="100"/>
        </p:scale>
        <p:origin x="15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Thapa Magar" userId="c71bf99d4cf9becf" providerId="LiveId" clId="{F30D3036-D749-45DB-97CC-0175662F1B5C}"/>
    <pc:docChg chg="undo custSel addSld modSld">
      <pc:chgData name="Sushant Thapa Magar" userId="c71bf99d4cf9becf" providerId="LiveId" clId="{F30D3036-D749-45DB-97CC-0175662F1B5C}" dt="2024-10-19T03:42:38.322" v="1559"/>
      <pc:docMkLst>
        <pc:docMk/>
      </pc:docMkLst>
      <pc:sldChg chg="addSp delSp modSp mod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2745590888" sldId="256"/>
        </pc:sldMkLst>
        <pc:spChg chg="mod">
          <ac:chgData name="Sushant Thapa Magar" userId="c71bf99d4cf9becf" providerId="LiveId" clId="{F30D3036-D749-45DB-97CC-0175662F1B5C}" dt="2024-10-19T03:05:31.839" v="1505" actId="20577"/>
          <ac:spMkLst>
            <pc:docMk/>
            <pc:sldMk cId="2745590888" sldId="256"/>
            <ac:spMk id="7" creationId="{331831A6-F3E1-3D33-6843-064E1E412B69}"/>
          </ac:spMkLst>
        </pc:spChg>
        <pc:picChg chg="add del mod">
          <ac:chgData name="Sushant Thapa Magar" userId="c71bf99d4cf9becf" providerId="LiveId" clId="{F30D3036-D749-45DB-97CC-0175662F1B5C}" dt="2024-10-19T00:56:54.899" v="952"/>
          <ac:picMkLst>
            <pc:docMk/>
            <pc:sldMk cId="2745590888" sldId="256"/>
            <ac:picMk id="9" creationId="{4870475F-87D8-DE1B-A058-63C38E8B0444}"/>
          </ac:picMkLst>
        </pc:picChg>
        <pc:picChg chg="add del mod">
          <ac:chgData name="Sushant Thapa Magar" userId="c71bf99d4cf9becf" providerId="LiveId" clId="{F30D3036-D749-45DB-97CC-0175662F1B5C}" dt="2024-10-18T22:48:47.502" v="26"/>
          <ac:picMkLst>
            <pc:docMk/>
            <pc:sldMk cId="2745590888" sldId="256"/>
            <ac:picMk id="9" creationId="{78B6F7BC-2F21-F271-9E0D-EBC586DC09C4}"/>
          </ac:picMkLst>
        </pc:picChg>
        <pc:picChg chg="add del mod">
          <ac:chgData name="Sushant Thapa Magar" userId="c71bf99d4cf9becf" providerId="LiveId" clId="{F30D3036-D749-45DB-97CC-0175662F1B5C}" dt="2024-10-19T02:24:01.093" v="1296"/>
          <ac:picMkLst>
            <pc:docMk/>
            <pc:sldMk cId="2745590888" sldId="256"/>
            <ac:picMk id="9" creationId="{FF655C86-1623-8A80-8D01-84C18E90E8C9}"/>
          </ac:picMkLst>
        </pc:picChg>
        <pc:picChg chg="add del mod">
          <ac:chgData name="Sushant Thapa Magar" userId="c71bf99d4cf9becf" providerId="LiveId" clId="{F30D3036-D749-45DB-97CC-0175662F1B5C}" dt="2024-10-19T03:06:46.239" v="1507"/>
          <ac:picMkLst>
            <pc:docMk/>
            <pc:sldMk cId="2745590888" sldId="256"/>
            <ac:picMk id="11" creationId="{1D213D71-5CC4-AEFC-FD96-FB3F191C1048}"/>
          </ac:picMkLst>
        </pc:picChg>
        <pc:picChg chg="add del mod">
          <ac:chgData name="Sushant Thapa Magar" userId="c71bf99d4cf9becf" providerId="LiveId" clId="{F30D3036-D749-45DB-97CC-0175662F1B5C}" dt="2024-10-19T03:07:41.783" v="1509"/>
          <ac:picMkLst>
            <pc:docMk/>
            <pc:sldMk cId="2745590888" sldId="256"/>
            <ac:picMk id="14" creationId="{07FC8F14-8CE6-FAD7-8953-02FE2C724BA0}"/>
          </ac:picMkLst>
        </pc:picChg>
        <pc:picChg chg="add del mod">
          <ac:chgData name="Sushant Thapa Magar" userId="c71bf99d4cf9becf" providerId="LiveId" clId="{F30D3036-D749-45DB-97CC-0175662F1B5C}" dt="2024-10-18T23:10:46.325" v="88"/>
          <ac:picMkLst>
            <pc:docMk/>
            <pc:sldMk cId="2745590888" sldId="256"/>
            <ac:picMk id="14" creationId="{44E0FB70-0F59-7B3F-59D3-25E3C1F288B4}"/>
          </ac:picMkLst>
        </pc:picChg>
        <pc:picChg chg="add del mod">
          <ac:chgData name="Sushant Thapa Magar" userId="c71bf99d4cf9becf" providerId="LiveId" clId="{F30D3036-D749-45DB-97CC-0175662F1B5C}" dt="2024-10-19T00:59:09.827" v="954"/>
          <ac:picMkLst>
            <pc:docMk/>
            <pc:sldMk cId="2745590888" sldId="256"/>
            <ac:picMk id="14" creationId="{6584A550-069B-2081-4ECE-6C40DC84D42E}"/>
          </ac:picMkLst>
        </pc:picChg>
        <pc:picChg chg="add del mod">
          <ac:chgData name="Sushant Thapa Magar" userId="c71bf99d4cf9becf" providerId="LiveId" clId="{F30D3036-D749-45DB-97CC-0175662F1B5C}" dt="2024-10-19T02:24:35.051" v="1298"/>
          <ac:picMkLst>
            <pc:docMk/>
            <pc:sldMk cId="2745590888" sldId="256"/>
            <ac:picMk id="14" creationId="{C8593B4C-6855-10F9-0312-89B92C1F5440}"/>
          </ac:picMkLst>
        </pc:picChg>
        <pc:picChg chg="add del mod">
          <ac:chgData name="Sushant Thapa Magar" userId="c71bf99d4cf9becf" providerId="LiveId" clId="{F30D3036-D749-45DB-97CC-0175662F1B5C}" dt="2024-10-19T00:59:37.391" v="956"/>
          <ac:picMkLst>
            <pc:docMk/>
            <pc:sldMk cId="2745590888" sldId="256"/>
            <ac:picMk id="17" creationId="{3BDE7C1F-8CB3-FB2E-C4B6-E80E7DACD6FB}"/>
          </ac:picMkLst>
        </pc:picChg>
        <pc:picChg chg="add del mod">
          <ac:chgData name="Sushant Thapa Magar" userId="c71bf99d4cf9becf" providerId="LiveId" clId="{F30D3036-D749-45DB-97CC-0175662F1B5C}" dt="2024-10-19T03:08:00.917" v="1511"/>
          <ac:picMkLst>
            <pc:docMk/>
            <pc:sldMk cId="2745590888" sldId="256"/>
            <ac:picMk id="19" creationId="{4CD2B936-9421-0BB5-DE3E-2D13068D814E}"/>
          </ac:picMkLst>
        </pc:picChg>
        <pc:picChg chg="add del mod">
          <ac:chgData name="Sushant Thapa Magar" userId="c71bf99d4cf9becf" providerId="LiveId" clId="{F30D3036-D749-45DB-97CC-0175662F1B5C}" dt="2024-10-18T23:18:46.718" v="203"/>
          <ac:picMkLst>
            <pc:docMk/>
            <pc:sldMk cId="2745590888" sldId="256"/>
            <ac:picMk id="19" creationId="{7E99574C-7B1F-8A16-0E02-35477C57D19E}"/>
          </ac:picMkLst>
        </pc:picChg>
        <pc:picChg chg="add del mod">
          <ac:chgData name="Sushant Thapa Magar" userId="c71bf99d4cf9becf" providerId="LiveId" clId="{F30D3036-D749-45DB-97CC-0175662F1B5C}" dt="2024-10-19T02:31:43.438" v="1312"/>
          <ac:picMkLst>
            <pc:docMk/>
            <pc:sldMk cId="2745590888" sldId="256"/>
            <ac:picMk id="20" creationId="{2EB62720-26DA-1BFE-F430-2C515B3A08AE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2745590888" sldId="256"/>
            <ac:picMk id="22" creationId="{BFBEC0D5-8DF8-C1BC-6881-6C2717ADFEAE}"/>
          </ac:picMkLst>
        </pc:picChg>
        <pc:picChg chg="add del mod">
          <ac:chgData name="Sushant Thapa Magar" userId="c71bf99d4cf9becf" providerId="LiveId" clId="{F30D3036-D749-45DB-97CC-0175662F1B5C}" dt="2024-10-19T02:32:59.598" v="1318"/>
          <ac:picMkLst>
            <pc:docMk/>
            <pc:sldMk cId="2745590888" sldId="256"/>
            <ac:picMk id="24" creationId="{5FB26B21-EC61-2067-0F9A-3B0B7915C4AB}"/>
          </ac:picMkLst>
        </pc:picChg>
        <pc:picChg chg="add del mod">
          <ac:chgData name="Sushant Thapa Magar" userId="c71bf99d4cf9becf" providerId="LiveId" clId="{F30D3036-D749-45DB-97CC-0175662F1B5C}" dt="2024-10-19T03:08:55.404" v="1513"/>
          <ac:picMkLst>
            <pc:docMk/>
            <pc:sldMk cId="2745590888" sldId="256"/>
            <ac:picMk id="25" creationId="{7E385655-62FC-D646-70B2-A61E78DF16BC}"/>
          </ac:picMkLst>
        </pc:picChg>
        <pc:picChg chg="add del mod">
          <ac:chgData name="Sushant Thapa Magar" userId="c71bf99d4cf9becf" providerId="LiveId" clId="{F30D3036-D749-45DB-97CC-0175662F1B5C}" dt="2024-10-19T00:28:33.449" v="755"/>
          <ac:picMkLst>
            <pc:docMk/>
            <pc:sldMk cId="2745590888" sldId="256"/>
            <ac:picMk id="25" creationId="{AB8B796C-31BD-522F-D6AB-E9F154DE1DA5}"/>
          </ac:picMkLst>
        </pc:picChg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2745590888" sldId="256"/>
            <ac:picMk id="27" creationId="{3342A2B1-8529-951A-5205-2567B5D3EB24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2745590888" sldId="256"/>
            <ac:picMk id="29" creationId="{61459D09-5900-E390-D7EE-04F4DA623A9E}"/>
          </ac:picMkLst>
        </pc:picChg>
        <pc:picChg chg="add del mod">
          <ac:chgData name="Sushant Thapa Magar" userId="c71bf99d4cf9becf" providerId="LiveId" clId="{F30D3036-D749-45DB-97CC-0175662F1B5C}" dt="2024-10-19T00:32:20.601" v="889"/>
          <ac:picMkLst>
            <pc:docMk/>
            <pc:sldMk cId="2745590888" sldId="256"/>
            <ac:picMk id="32" creationId="{888F5E34-BD2B-3E07-A948-D3ED6682D4F3}"/>
          </ac:picMkLst>
        </pc:picChg>
        <pc:picChg chg="add del mod">
          <ac:chgData name="Sushant Thapa Magar" userId="c71bf99d4cf9becf" providerId="LiveId" clId="{F30D3036-D749-45DB-97CC-0175662F1B5C}" dt="2024-10-19T00:33:26.038" v="893"/>
          <ac:picMkLst>
            <pc:docMk/>
            <pc:sldMk cId="2745590888" sldId="256"/>
            <ac:picMk id="38" creationId="{72052338-6E64-07A8-1C5A-BC8C91758F50}"/>
          </ac:picMkLst>
        </pc:picChg>
        <pc:picChg chg="add del mod">
          <ac:chgData name="Sushant Thapa Magar" userId="c71bf99d4cf9becf" providerId="LiveId" clId="{F30D3036-D749-45DB-97CC-0175662F1B5C}" dt="2024-10-19T00:38:26.805" v="895"/>
          <ac:picMkLst>
            <pc:docMk/>
            <pc:sldMk cId="2745590888" sldId="256"/>
            <ac:picMk id="46" creationId="{8C07C33D-5E91-26E6-62E6-6E8EDC4BE116}"/>
          </ac:picMkLst>
        </pc:picChg>
        <pc:picChg chg="add del mod">
          <ac:chgData name="Sushant Thapa Magar" userId="c71bf99d4cf9becf" providerId="LiveId" clId="{F30D3036-D749-45DB-97CC-0175662F1B5C}" dt="2024-10-19T00:41:05.075" v="897"/>
          <ac:picMkLst>
            <pc:docMk/>
            <pc:sldMk cId="2745590888" sldId="256"/>
            <ac:picMk id="52" creationId="{F2B2DB23-9C5B-8874-1187-8758DEC356CF}"/>
          </ac:picMkLst>
        </pc:picChg>
        <pc:picChg chg="add del mod">
          <ac:chgData name="Sushant Thapa Magar" userId="c71bf99d4cf9becf" providerId="LiveId" clId="{F30D3036-D749-45DB-97CC-0175662F1B5C}" dt="2024-10-19T00:43:52.593" v="900"/>
          <ac:picMkLst>
            <pc:docMk/>
            <pc:sldMk cId="2745590888" sldId="256"/>
            <ac:picMk id="57" creationId="{927867D8-EADE-EF9E-D508-E8C32E34ECBA}"/>
          </ac:picMkLst>
        </pc:picChg>
        <pc:picChg chg="add del mod">
          <ac:chgData name="Sushant Thapa Magar" userId="c71bf99d4cf9becf" providerId="LiveId" clId="{F30D3036-D749-45DB-97CC-0175662F1B5C}" dt="2024-10-19T00:44:24.722" v="902"/>
          <ac:picMkLst>
            <pc:docMk/>
            <pc:sldMk cId="2745590888" sldId="256"/>
            <ac:picMk id="61" creationId="{D6F553AE-D791-DF40-2454-14810A1BA35B}"/>
          </ac:picMkLst>
        </pc:picChg>
        <pc:picChg chg="add del mod">
          <ac:chgData name="Sushant Thapa Magar" userId="c71bf99d4cf9becf" providerId="LiveId" clId="{F30D3036-D749-45DB-97CC-0175662F1B5C}" dt="2024-10-19T00:44:41.954" v="904"/>
          <ac:picMkLst>
            <pc:docMk/>
            <pc:sldMk cId="2745590888" sldId="256"/>
            <ac:picMk id="66" creationId="{322D6B43-D444-C60A-3BB2-6D76D2B32957}"/>
          </ac:picMkLst>
        </pc:picChg>
        <pc:picChg chg="add del mod">
          <ac:chgData name="Sushant Thapa Magar" userId="c71bf99d4cf9becf" providerId="LiveId" clId="{F30D3036-D749-45DB-97CC-0175662F1B5C}" dt="2024-10-19T00:45:03.570" v="906"/>
          <ac:picMkLst>
            <pc:docMk/>
            <pc:sldMk cId="2745590888" sldId="256"/>
            <ac:picMk id="72" creationId="{B253D096-DFCD-7D74-621A-3594DE52BB93}"/>
          </ac:picMkLst>
        </pc:picChg>
        <pc:picChg chg="add del mod">
          <ac:chgData name="Sushant Thapa Magar" userId="c71bf99d4cf9becf" providerId="LiveId" clId="{F30D3036-D749-45DB-97CC-0175662F1B5C}" dt="2024-10-19T00:45:50.809" v="908"/>
          <ac:picMkLst>
            <pc:docMk/>
            <pc:sldMk cId="2745590888" sldId="256"/>
            <ac:picMk id="77" creationId="{EDE8F1D1-5DBA-A488-C353-93E0DE5505AE}"/>
          </ac:picMkLst>
        </pc:picChg>
        <pc:picChg chg="add del mod">
          <ac:chgData name="Sushant Thapa Magar" userId="c71bf99d4cf9becf" providerId="LiveId" clId="{F30D3036-D749-45DB-97CC-0175662F1B5C}" dt="2024-10-19T00:46:17.829" v="910"/>
          <ac:picMkLst>
            <pc:docMk/>
            <pc:sldMk cId="2745590888" sldId="256"/>
            <ac:picMk id="80" creationId="{DBC64E10-C5E3-ACAC-5EF8-4A162824467D}"/>
          </ac:picMkLst>
        </pc:picChg>
        <pc:picChg chg="add del mod">
          <ac:chgData name="Sushant Thapa Magar" userId="c71bf99d4cf9becf" providerId="LiveId" clId="{F30D3036-D749-45DB-97CC-0175662F1B5C}" dt="2024-10-19T00:46:36.339" v="912"/>
          <ac:picMkLst>
            <pc:docMk/>
            <pc:sldMk cId="2745590888" sldId="256"/>
            <ac:picMk id="85" creationId="{AB56EE95-AB8A-3D60-2294-BBAE3C3861B4}"/>
          </ac:picMkLst>
        </pc:picChg>
        <pc:picChg chg="add del mod">
          <ac:chgData name="Sushant Thapa Magar" userId="c71bf99d4cf9becf" providerId="LiveId" clId="{F30D3036-D749-45DB-97CC-0175662F1B5C}" dt="2024-10-19T00:46:58.408" v="920"/>
          <ac:picMkLst>
            <pc:docMk/>
            <pc:sldMk cId="2745590888" sldId="256"/>
            <ac:picMk id="90" creationId="{40E8870D-B24A-2728-3943-A2AFAAEE51C1}"/>
          </ac:picMkLst>
        </pc:picChg>
        <pc:picChg chg="add del mod">
          <ac:chgData name="Sushant Thapa Magar" userId="c71bf99d4cf9becf" providerId="LiveId" clId="{F30D3036-D749-45DB-97CC-0175662F1B5C}" dt="2024-10-19T00:48:01.227" v="923"/>
          <ac:picMkLst>
            <pc:docMk/>
            <pc:sldMk cId="2745590888" sldId="256"/>
            <ac:picMk id="95" creationId="{E3D32EB6-7C29-E4A6-66BE-829300B094B7}"/>
          </ac:picMkLst>
        </pc:picChg>
        <pc:picChg chg="add del mod">
          <ac:chgData name="Sushant Thapa Magar" userId="c71bf99d4cf9becf" providerId="LiveId" clId="{F30D3036-D749-45DB-97CC-0175662F1B5C}" dt="2024-10-19T00:48:20.091" v="925"/>
          <ac:picMkLst>
            <pc:docMk/>
            <pc:sldMk cId="2745590888" sldId="256"/>
            <ac:picMk id="98" creationId="{AF89ACE8-D62F-B8AE-5880-D28BF4ED47C7}"/>
          </ac:picMkLst>
        </pc:picChg>
        <pc:picChg chg="add del mod">
          <ac:chgData name="Sushant Thapa Magar" userId="c71bf99d4cf9becf" providerId="LiveId" clId="{F30D3036-D749-45DB-97CC-0175662F1B5C}" dt="2024-10-19T00:48:49.284" v="927"/>
          <ac:picMkLst>
            <pc:docMk/>
            <pc:sldMk cId="2745590888" sldId="256"/>
            <ac:picMk id="103" creationId="{2D92D3FD-0E48-5573-FB67-84554375B256}"/>
          </ac:picMkLst>
        </pc:picChg>
        <pc:picChg chg="add del mod">
          <ac:chgData name="Sushant Thapa Magar" userId="c71bf99d4cf9becf" providerId="LiveId" clId="{F30D3036-D749-45DB-97CC-0175662F1B5C}" dt="2024-10-19T00:49:05.669" v="929"/>
          <ac:picMkLst>
            <pc:docMk/>
            <pc:sldMk cId="2745590888" sldId="256"/>
            <ac:picMk id="108" creationId="{BA607A07-3E1F-F058-FA02-B3407383681E}"/>
          </ac:picMkLst>
        </pc:picChg>
        <pc:picChg chg="add del mod">
          <ac:chgData name="Sushant Thapa Magar" userId="c71bf99d4cf9becf" providerId="LiveId" clId="{F30D3036-D749-45DB-97CC-0175662F1B5C}" dt="2024-10-19T00:49:57.254" v="931"/>
          <ac:picMkLst>
            <pc:docMk/>
            <pc:sldMk cId="2745590888" sldId="256"/>
            <ac:picMk id="113" creationId="{103250CB-AA7A-E006-6637-A8D45A45DE05}"/>
          </ac:picMkLst>
        </pc:picChg>
        <pc:picChg chg="add del mod">
          <ac:chgData name="Sushant Thapa Magar" userId="c71bf99d4cf9becf" providerId="LiveId" clId="{F30D3036-D749-45DB-97CC-0175662F1B5C}" dt="2024-10-19T00:56:34.781" v="950"/>
          <ac:picMkLst>
            <pc:docMk/>
            <pc:sldMk cId="2745590888" sldId="256"/>
            <ac:picMk id="116" creationId="{923BFF41-9335-F38E-F3C3-1A8BE29D70FC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1688077012" sldId="257"/>
        </pc:sldMkLst>
        <pc:picChg chg="add del mod">
          <ac:chgData name="Sushant Thapa Magar" userId="c71bf99d4cf9becf" providerId="LiveId" clId="{F30D3036-D749-45DB-97CC-0175662F1B5C}" dt="2024-10-18T23:10:48.522" v="89"/>
          <ac:picMkLst>
            <pc:docMk/>
            <pc:sldMk cId="1688077012" sldId="257"/>
            <ac:picMk id="4" creationId="{4A9467EE-5EFD-2502-85D0-C5E1DA3DC085}"/>
          </ac:picMkLst>
        </pc:picChg>
        <pc:picChg chg="add del mod">
          <ac:chgData name="Sushant Thapa Magar" userId="c71bf99d4cf9becf" providerId="LiveId" clId="{F30D3036-D749-45DB-97CC-0175662F1B5C}" dt="2024-10-19T00:59:09.827" v="954"/>
          <ac:picMkLst>
            <pc:docMk/>
            <pc:sldMk cId="1688077012" sldId="257"/>
            <ac:picMk id="7" creationId="{70DCE46D-B152-0CF7-7B63-A97A04121218}"/>
          </ac:picMkLst>
        </pc:picChg>
        <pc:picChg chg="add del mod">
          <ac:chgData name="Sushant Thapa Magar" userId="c71bf99d4cf9becf" providerId="LiveId" clId="{F30D3036-D749-45DB-97CC-0175662F1B5C}" dt="2024-10-19T03:06:46.239" v="1507"/>
          <ac:picMkLst>
            <pc:docMk/>
            <pc:sldMk cId="1688077012" sldId="257"/>
            <ac:picMk id="8" creationId="{B7D2C3CC-4C81-CC56-FD97-86B33E6C9D89}"/>
          </ac:picMkLst>
        </pc:picChg>
        <pc:picChg chg="add del mod">
          <ac:chgData name="Sushant Thapa Magar" userId="c71bf99d4cf9becf" providerId="LiveId" clId="{F30D3036-D749-45DB-97CC-0175662F1B5C}" dt="2024-10-19T02:26:25.893" v="1301"/>
          <ac:picMkLst>
            <pc:docMk/>
            <pc:sldMk cId="1688077012" sldId="257"/>
            <ac:picMk id="8" creationId="{E62226DD-7E3C-2BE9-AEB5-73A1D4C55994}"/>
          </ac:picMkLst>
        </pc:picChg>
        <pc:picChg chg="add del mod ord">
          <ac:chgData name="Sushant Thapa Magar" userId="c71bf99d4cf9becf" providerId="LiveId" clId="{F30D3036-D749-45DB-97CC-0175662F1B5C}" dt="2024-10-19T02:26:33.382" v="1302"/>
          <ac:picMkLst>
            <pc:docMk/>
            <pc:sldMk cId="1688077012" sldId="257"/>
            <ac:picMk id="13" creationId="{4ABAE4CE-E23C-4A6A-C9DC-02A3396E1A27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1688077012" sldId="257"/>
            <ac:picMk id="13" creationId="{5A4A68D5-9B78-01BE-6489-4A234AD87946}"/>
          </ac:picMkLst>
        </pc:picChg>
        <pc:picChg chg="add del mod">
          <ac:chgData name="Sushant Thapa Magar" userId="c71bf99d4cf9becf" providerId="LiveId" clId="{F30D3036-D749-45DB-97CC-0175662F1B5C}" dt="2024-10-18T23:18:46.718" v="203"/>
          <ac:picMkLst>
            <pc:docMk/>
            <pc:sldMk cId="1688077012" sldId="257"/>
            <ac:picMk id="14" creationId="{461EE2F4-EFDB-3A4E-FC08-975F54D82775}"/>
          </ac:picMkLst>
        </pc:picChg>
        <pc:picChg chg="add del mod">
          <ac:chgData name="Sushant Thapa Magar" userId="c71bf99d4cf9becf" providerId="LiveId" clId="{F30D3036-D749-45DB-97CC-0175662F1B5C}" dt="2024-10-19T02:26:42.166" v="1304"/>
          <ac:picMkLst>
            <pc:docMk/>
            <pc:sldMk cId="1688077012" sldId="257"/>
            <ac:picMk id="14" creationId="{C8779E81-D2CE-A2DE-A52B-EF2BBF861484}"/>
          </ac:picMkLst>
        </pc:picChg>
        <pc:picChg chg="add del mod ord">
          <ac:chgData name="Sushant Thapa Magar" userId="c71bf99d4cf9becf" providerId="LiveId" clId="{F30D3036-D749-45DB-97CC-0175662F1B5C}" dt="2024-10-19T02:26:50.741" v="1305"/>
          <ac:picMkLst>
            <pc:docMk/>
            <pc:sldMk cId="1688077012" sldId="257"/>
            <ac:picMk id="17" creationId="{99596E74-7580-E1ED-E5CE-94786EF0D64D}"/>
          </ac:picMkLst>
        </pc:picChg>
        <pc:picChg chg="add del mod">
          <ac:chgData name="Sushant Thapa Magar" userId="c71bf99d4cf9becf" providerId="LiveId" clId="{F30D3036-D749-45DB-97CC-0175662F1B5C}" dt="2024-10-19T03:08:55.404" v="1513"/>
          <ac:picMkLst>
            <pc:docMk/>
            <pc:sldMk cId="1688077012" sldId="257"/>
            <ac:picMk id="18" creationId="{940FAD16-7CAC-85E5-6F86-5D19237351BD}"/>
          </ac:picMkLst>
        </pc:picChg>
        <pc:picChg chg="add del mod">
          <ac:chgData name="Sushant Thapa Magar" userId="c71bf99d4cf9becf" providerId="LiveId" clId="{F30D3036-D749-45DB-97CC-0175662F1B5C}" dt="2024-10-19T02:26:53.781" v="1307"/>
          <ac:picMkLst>
            <pc:docMk/>
            <pc:sldMk cId="1688077012" sldId="257"/>
            <ac:picMk id="18" creationId="{DF4D6EB0-AF8A-B8E5-F3C0-58AE7E2DDA80}"/>
          </ac:picMkLst>
        </pc:picChg>
        <pc:picChg chg="add del mod ord">
          <ac:chgData name="Sushant Thapa Magar" userId="c71bf99d4cf9becf" providerId="LiveId" clId="{F30D3036-D749-45DB-97CC-0175662F1B5C}" dt="2024-10-19T02:27:39.566" v="1308"/>
          <ac:picMkLst>
            <pc:docMk/>
            <pc:sldMk cId="1688077012" sldId="257"/>
            <ac:picMk id="21" creationId="{C6BDE2F7-FAA4-CC51-CE40-35B2C52323FC}"/>
          </ac:picMkLst>
        </pc:picChg>
        <pc:picChg chg="add del mod">
          <ac:chgData name="Sushant Thapa Magar" userId="c71bf99d4cf9becf" providerId="LiveId" clId="{F30D3036-D749-45DB-97CC-0175662F1B5C}" dt="2024-10-19T02:27:46.985" v="1310"/>
          <ac:picMkLst>
            <pc:docMk/>
            <pc:sldMk cId="1688077012" sldId="257"/>
            <ac:picMk id="22" creationId="{E5C46F0E-7DEE-0100-7D60-47EB023D740C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1688077012" sldId="257"/>
            <ac:picMk id="23" creationId="{B87567F1-EFDC-C7D6-E2BA-441DB41DEEDA}"/>
          </ac:picMkLst>
        </pc:picChg>
        <pc:picChg chg="add del mod ord">
          <ac:chgData name="Sushant Thapa Magar" userId="c71bf99d4cf9becf" providerId="LiveId" clId="{F30D3036-D749-45DB-97CC-0175662F1B5C}" dt="2024-10-19T02:28:08.636" v="1311"/>
          <ac:picMkLst>
            <pc:docMk/>
            <pc:sldMk cId="1688077012" sldId="257"/>
            <ac:picMk id="25" creationId="{C2EAAF39-531E-5F11-841A-5844B74DFE3A}"/>
          </ac:picMkLst>
        </pc:picChg>
        <pc:picChg chg="add del mod">
          <ac:chgData name="Sushant Thapa Magar" userId="c71bf99d4cf9becf" providerId="LiveId" clId="{F30D3036-D749-45DB-97CC-0175662F1B5C}" dt="2024-10-19T02:31:43.438" v="1312"/>
          <ac:picMkLst>
            <pc:docMk/>
            <pc:sldMk cId="1688077012" sldId="257"/>
            <ac:picMk id="26" creationId="{233F2D78-EDD1-1BBE-86F5-C93338F63B24}"/>
          </ac:picMkLst>
        </pc:picChg>
        <pc:picChg chg="add del mod">
          <ac:chgData name="Sushant Thapa Magar" userId="c71bf99d4cf9becf" providerId="LiveId" clId="{F30D3036-D749-45DB-97CC-0175662F1B5C}" dt="2024-10-19T00:43:50.667" v="899"/>
          <ac:picMkLst>
            <pc:docMk/>
            <pc:sldMk cId="1688077012" sldId="257"/>
            <ac:picMk id="30" creationId="{5C92AC6E-762D-F85C-E000-AD09357B30F8}"/>
          </ac:picMkLst>
        </pc:picChg>
        <pc:picChg chg="add del mod">
          <ac:chgData name="Sushant Thapa Magar" userId="c71bf99d4cf9becf" providerId="LiveId" clId="{F30D3036-D749-45DB-97CC-0175662F1B5C}" dt="2024-10-19T02:32:41.309" v="1315"/>
          <ac:picMkLst>
            <pc:docMk/>
            <pc:sldMk cId="1688077012" sldId="257"/>
            <ac:picMk id="32" creationId="{9AAB99AD-0B3D-CEEF-ACF1-0C5E2D8F749B}"/>
          </ac:picMkLst>
        </pc:picChg>
        <pc:picChg chg="add del mod ord">
          <ac:chgData name="Sushant Thapa Magar" userId="c71bf99d4cf9becf" providerId="LiveId" clId="{F30D3036-D749-45DB-97CC-0175662F1B5C}" dt="2024-10-19T02:32:50.190" v="1316"/>
          <ac:picMkLst>
            <pc:docMk/>
            <pc:sldMk cId="1688077012" sldId="257"/>
            <ac:picMk id="35" creationId="{733D96DF-6A64-A74B-48C0-9D4A37EB309C}"/>
          </ac:picMkLst>
        </pc:picChg>
        <pc:picChg chg="add del mod">
          <ac:chgData name="Sushant Thapa Magar" userId="c71bf99d4cf9becf" providerId="LiveId" clId="{F30D3036-D749-45DB-97CC-0175662F1B5C}" dt="2024-10-19T02:32:57.552" v="1317"/>
          <ac:picMkLst>
            <pc:docMk/>
            <pc:sldMk cId="1688077012" sldId="257"/>
            <ac:picMk id="36" creationId="{1FF41AC9-C042-33A7-8D75-9F78F2AC64D5}"/>
          </ac:picMkLst>
        </pc:picChg>
        <pc:picChg chg="add del mod">
          <ac:chgData name="Sushant Thapa Magar" userId="c71bf99d4cf9becf" providerId="LiveId" clId="{F30D3036-D749-45DB-97CC-0175662F1B5C}" dt="2024-10-19T00:45:50.809" v="908"/>
          <ac:picMkLst>
            <pc:docMk/>
            <pc:sldMk cId="1688077012" sldId="257"/>
            <ac:picMk id="39" creationId="{4C12C207-3D1B-1D73-F46D-110075274152}"/>
          </ac:picMkLst>
        </pc:picChg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1688077012" sldId="257"/>
            <ac:picMk id="41" creationId="{CC993A59-B251-757D-D2B6-7CE0C1BC28FB}"/>
          </ac:picMkLst>
        </pc:picChg>
        <pc:picChg chg="add del mod">
          <ac:chgData name="Sushant Thapa Magar" userId="c71bf99d4cf9becf" providerId="LiveId" clId="{F30D3036-D749-45DB-97CC-0175662F1B5C}" dt="2024-10-19T00:47:58.946" v="922"/>
          <ac:picMkLst>
            <pc:docMk/>
            <pc:sldMk cId="1688077012" sldId="257"/>
            <ac:picMk id="47" creationId="{41BFD46A-E113-1482-232B-7515B0991D72}"/>
          </ac:picMkLst>
        </pc:picChg>
        <pc:picChg chg="add del mod">
          <ac:chgData name="Sushant Thapa Magar" userId="c71bf99d4cf9becf" providerId="LiveId" clId="{F30D3036-D749-45DB-97CC-0175662F1B5C}" dt="2024-10-19T00:49:57.254" v="931"/>
          <ac:picMkLst>
            <pc:docMk/>
            <pc:sldMk cId="1688077012" sldId="257"/>
            <ac:picMk id="55" creationId="{4A2858B5-7EE6-1513-092E-9253D16B7DC9}"/>
          </ac:picMkLst>
        </pc:picChg>
        <pc:picChg chg="add del mod">
          <ac:chgData name="Sushant Thapa Magar" userId="c71bf99d4cf9becf" providerId="LiveId" clId="{F30D3036-D749-45DB-97CC-0175662F1B5C}" dt="2024-10-19T00:56:34.781" v="950"/>
          <ac:picMkLst>
            <pc:docMk/>
            <pc:sldMk cId="1688077012" sldId="257"/>
            <ac:picMk id="60" creationId="{2E76B4FA-367D-3D00-F4B9-8528492BAD21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1742804174" sldId="258"/>
        </pc:sldMkLst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1742804174" sldId="258"/>
            <ac:picMk id="6" creationId="{06F856E9-ACAF-1F52-4F94-59D6366B0031}"/>
          </ac:picMkLst>
        </pc:picChg>
        <pc:picChg chg="add del mod">
          <ac:chgData name="Sushant Thapa Magar" userId="c71bf99d4cf9becf" providerId="LiveId" clId="{F30D3036-D749-45DB-97CC-0175662F1B5C}" dt="2024-10-19T00:59:09.827" v="954"/>
          <ac:picMkLst>
            <pc:docMk/>
            <pc:sldMk cId="1742804174" sldId="258"/>
            <ac:picMk id="6" creationId="{29757466-6A74-E197-00D9-329482964306}"/>
          </ac:picMkLst>
        </pc:picChg>
        <pc:picChg chg="add del mod">
          <ac:chgData name="Sushant Thapa Magar" userId="c71bf99d4cf9becf" providerId="LiveId" clId="{F30D3036-D749-45DB-97CC-0175662F1B5C}" dt="2024-10-18T23:18:46.718" v="203"/>
          <ac:picMkLst>
            <pc:docMk/>
            <pc:sldMk cId="1742804174" sldId="258"/>
            <ac:picMk id="7" creationId="{8DE11708-5A71-0310-4505-49A93AB0A1A3}"/>
          </ac:picMkLst>
        </pc:picChg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1742804174" sldId="258"/>
            <ac:picMk id="8" creationId="{71F46D25-E2AD-CC9E-BB5E-E185249A659A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1742804174" sldId="258"/>
            <ac:picMk id="10" creationId="{92397406-8BAA-7951-73A5-CA6C35F77535}"/>
          </ac:picMkLst>
        </pc:picChg>
        <pc:picChg chg="add del mod">
          <ac:chgData name="Sushant Thapa Magar" userId="c71bf99d4cf9becf" providerId="LiveId" clId="{F30D3036-D749-45DB-97CC-0175662F1B5C}" dt="2024-10-18T23:19:31.622" v="205"/>
          <ac:picMkLst>
            <pc:docMk/>
            <pc:sldMk cId="1742804174" sldId="258"/>
            <ac:picMk id="12" creationId="{0201DFDF-EA78-71AE-929F-F8CB922EA2CA}"/>
          </ac:picMkLst>
        </pc:picChg>
        <pc:picChg chg="add del mod">
          <ac:chgData name="Sushant Thapa Magar" userId="c71bf99d4cf9becf" providerId="LiveId" clId="{F30D3036-D749-45DB-97CC-0175662F1B5C}" dt="2024-10-18T23:22:28.469" v="213"/>
          <ac:picMkLst>
            <pc:docMk/>
            <pc:sldMk cId="1742804174" sldId="258"/>
            <ac:picMk id="18" creationId="{591D5A88-E258-FF13-112A-200A0299F4F2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3643788867" sldId="259"/>
        </pc:sldMkLst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3643788867" sldId="259"/>
            <ac:picMk id="4" creationId="{08EE1F83-8913-448E-C648-8E1D12EC924E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3643788867" sldId="259"/>
            <ac:picMk id="4" creationId="{D8A6C887-9158-55EF-6D61-945843BA87C9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3643788867" sldId="259"/>
            <ac:picMk id="6" creationId="{3346F15D-6D6C-C576-5EB9-F84E8E35F53A}"/>
          </ac:picMkLst>
        </pc:picChg>
        <pc:picChg chg="add del mod">
          <ac:chgData name="Sushant Thapa Magar" userId="c71bf99d4cf9becf" providerId="LiveId" clId="{F30D3036-D749-45DB-97CC-0175662F1B5C}" dt="2024-10-18T23:22:28.469" v="213"/>
          <ac:picMkLst>
            <pc:docMk/>
            <pc:sldMk cId="3643788867" sldId="259"/>
            <ac:picMk id="8" creationId="{FBCDF035-32CA-10A6-224E-7CE9ABA5202B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568122919" sldId="260"/>
        </pc:sldMkLst>
        <pc:spChg chg="mod">
          <ac:chgData name="Sushant Thapa Magar" userId="c71bf99d4cf9becf" providerId="LiveId" clId="{F30D3036-D749-45DB-97CC-0175662F1B5C}" dt="2024-10-19T02:59:39.389" v="1390" actId="20577"/>
          <ac:spMkLst>
            <pc:docMk/>
            <pc:sldMk cId="568122919" sldId="260"/>
            <ac:spMk id="9" creationId="{68686CC9-5125-53F9-DB3A-F7C4093AC0BC}"/>
          </ac:spMkLst>
        </pc:spChg>
        <pc:picChg chg="add del mod">
          <ac:chgData name="Sushant Thapa Magar" userId="c71bf99d4cf9becf" providerId="LiveId" clId="{F30D3036-D749-45DB-97CC-0175662F1B5C}" dt="2024-10-18T23:22:28.469" v="213"/>
          <ac:picMkLst>
            <pc:docMk/>
            <pc:sldMk cId="568122919" sldId="260"/>
            <ac:picMk id="4" creationId="{0189605A-C512-D677-B22E-F275F7ED9EA4}"/>
          </ac:picMkLst>
        </pc:picChg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568122919" sldId="260"/>
            <ac:picMk id="4" creationId="{77A16709-2817-349E-A077-FD4F89B36FDC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568122919" sldId="260"/>
            <ac:picMk id="4" creationId="{AEA307D2-1232-2C44-52E6-FDCF40636703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568122919" sldId="260"/>
            <ac:picMk id="6" creationId="{D3C938CE-9AF9-7AC0-F833-F3A08227ACA3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2020580101" sldId="261"/>
        </pc:sldMkLst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2020580101" sldId="261"/>
            <ac:picMk id="4" creationId="{5EF158A6-F2E1-93FA-CA13-E14C62924FFC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2020580101" sldId="261"/>
            <ac:picMk id="4" creationId="{96C42629-1A76-FE0E-A1B0-EC140FCD07CE}"/>
          </ac:picMkLst>
        </pc:picChg>
        <pc:picChg chg="add del mod">
          <ac:chgData name="Sushant Thapa Magar" userId="c71bf99d4cf9becf" providerId="LiveId" clId="{F30D3036-D749-45DB-97CC-0175662F1B5C}" dt="2024-10-18T23:28:20.316" v="231"/>
          <ac:picMkLst>
            <pc:docMk/>
            <pc:sldMk cId="2020580101" sldId="261"/>
            <ac:picMk id="5" creationId="{33C2342A-2C33-7D99-E56C-058D7C162D04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2020580101" sldId="261"/>
            <ac:picMk id="5" creationId="{BDA981E4-C02B-3790-35F6-0FD206B64418}"/>
          </ac:picMkLst>
        </pc:picChg>
        <pc:picChg chg="add del mod">
          <ac:chgData name="Sushant Thapa Magar" userId="c71bf99d4cf9becf" providerId="LiveId" clId="{F30D3036-D749-45DB-97CC-0175662F1B5C}" dt="2024-10-18T23:31:21.982" v="240"/>
          <ac:picMkLst>
            <pc:docMk/>
            <pc:sldMk cId="2020580101" sldId="261"/>
            <ac:picMk id="13" creationId="{1A970E3C-47AB-8525-9FA2-F63E841698AD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32:54.771" v="1549"/>
        <pc:sldMkLst>
          <pc:docMk/>
          <pc:sldMk cId="2563412844" sldId="263"/>
        </pc:sldMkLst>
        <pc:picChg chg="add del mod">
          <ac:chgData name="Sushant Thapa Magar" userId="c71bf99d4cf9becf" providerId="LiveId" clId="{F30D3036-D749-45DB-97CC-0175662F1B5C}" dt="2024-10-19T03:14:53.608" v="1516"/>
          <ac:picMkLst>
            <pc:docMk/>
            <pc:sldMk cId="2563412844" sldId="263"/>
            <ac:picMk id="8" creationId="{094432B9-34B1-0825-10D2-9B423A06BAE0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2563412844" sldId="263"/>
            <ac:picMk id="8" creationId="{C6CD910B-4655-21B7-2EFB-5393B8F518DC}"/>
          </ac:picMkLst>
        </pc:picChg>
        <pc:picChg chg="add del mod">
          <ac:chgData name="Sushant Thapa Magar" userId="c71bf99d4cf9becf" providerId="LiveId" clId="{F30D3036-D749-45DB-97CC-0175662F1B5C}" dt="2024-10-19T02:38:20.089" v="1321"/>
          <ac:picMkLst>
            <pc:docMk/>
            <pc:sldMk cId="2563412844" sldId="263"/>
            <ac:picMk id="8" creationId="{FBA50811-9C85-FDF3-B7E8-870B0EDF1C94}"/>
          </ac:picMkLst>
        </pc:picChg>
        <pc:picChg chg="add del mod ord">
          <ac:chgData name="Sushant Thapa Magar" userId="c71bf99d4cf9becf" providerId="LiveId" clId="{F30D3036-D749-45DB-97CC-0175662F1B5C}" dt="2024-10-19T03:14:59.143" v="1517"/>
          <ac:picMkLst>
            <pc:docMk/>
            <pc:sldMk cId="2563412844" sldId="263"/>
            <ac:picMk id="13" creationId="{228A0E4B-9CF5-5138-C4FB-AF896A380704}"/>
          </ac:picMkLst>
        </pc:picChg>
        <pc:picChg chg="add del mod ord">
          <ac:chgData name="Sushant Thapa Magar" userId="c71bf99d4cf9becf" providerId="LiveId" clId="{F30D3036-D749-45DB-97CC-0175662F1B5C}" dt="2024-10-19T02:38:29.615" v="1322"/>
          <ac:picMkLst>
            <pc:docMk/>
            <pc:sldMk cId="2563412844" sldId="263"/>
            <ac:picMk id="13" creationId="{3A15DAD9-96D9-D0F6-A3C3-ABF8D1B4A472}"/>
          </ac:picMkLst>
        </pc:picChg>
        <pc:picChg chg="add del mod">
          <ac:chgData name="Sushant Thapa Magar" userId="c71bf99d4cf9becf" providerId="LiveId" clId="{F30D3036-D749-45DB-97CC-0175662F1B5C}" dt="2024-10-18T23:31:21.982" v="240"/>
          <ac:picMkLst>
            <pc:docMk/>
            <pc:sldMk cId="2563412844" sldId="263"/>
            <ac:picMk id="13" creationId="{AF316412-8E70-FA2A-15B5-BFDBEB0C2190}"/>
          </ac:picMkLst>
        </pc:picChg>
        <pc:picChg chg="add del mod">
          <ac:chgData name="Sushant Thapa Magar" userId="c71bf99d4cf9becf" providerId="LiveId" clId="{F30D3036-D749-45DB-97CC-0175662F1B5C}" dt="2024-10-19T02:38:32.577" v="1324"/>
          <ac:picMkLst>
            <pc:docMk/>
            <pc:sldMk cId="2563412844" sldId="263"/>
            <ac:picMk id="15" creationId="{30F95889-A486-15C5-0C44-6DAF81AF33F8}"/>
          </ac:picMkLst>
        </pc:picChg>
        <pc:picChg chg="add del mod">
          <ac:chgData name="Sushant Thapa Magar" userId="c71bf99d4cf9becf" providerId="LiveId" clId="{F30D3036-D749-45DB-97CC-0175662F1B5C}" dt="2024-10-19T03:15:04.103" v="1519"/>
          <ac:picMkLst>
            <pc:docMk/>
            <pc:sldMk cId="2563412844" sldId="263"/>
            <ac:picMk id="15" creationId="{8C49B1B9-0C1A-E4BF-5477-94BDF1EC66EB}"/>
          </ac:picMkLst>
        </pc:picChg>
        <pc:picChg chg="add del mod ord">
          <ac:chgData name="Sushant Thapa Magar" userId="c71bf99d4cf9becf" providerId="LiveId" clId="{F30D3036-D749-45DB-97CC-0175662F1B5C}" dt="2024-10-19T02:38:42.224" v="1325"/>
          <ac:picMkLst>
            <pc:docMk/>
            <pc:sldMk cId="2563412844" sldId="263"/>
            <ac:picMk id="19" creationId="{5A216214-85E3-20F9-928C-78C46AE3FC67}"/>
          </ac:picMkLst>
        </pc:picChg>
        <pc:picChg chg="add del mod ord">
          <ac:chgData name="Sushant Thapa Magar" userId="c71bf99d4cf9becf" providerId="LiveId" clId="{F30D3036-D749-45DB-97CC-0175662F1B5C}" dt="2024-10-19T03:15:50.170" v="1520"/>
          <ac:picMkLst>
            <pc:docMk/>
            <pc:sldMk cId="2563412844" sldId="263"/>
            <ac:picMk id="19" creationId="{D45E568C-77AF-F571-C129-426A7FF39116}"/>
          </ac:picMkLst>
        </pc:picChg>
        <pc:picChg chg="add del mod">
          <ac:chgData name="Sushant Thapa Magar" userId="c71bf99d4cf9becf" providerId="LiveId" clId="{F30D3036-D749-45DB-97CC-0175662F1B5C}" dt="2024-10-19T02:38:45.317" v="1327"/>
          <ac:picMkLst>
            <pc:docMk/>
            <pc:sldMk cId="2563412844" sldId="263"/>
            <ac:picMk id="20" creationId="{472EFA37-CDBE-8720-A297-118223B42667}"/>
          </ac:picMkLst>
        </pc:picChg>
        <pc:picChg chg="add del mod">
          <ac:chgData name="Sushant Thapa Magar" userId="c71bf99d4cf9becf" providerId="LiveId" clId="{F30D3036-D749-45DB-97CC-0175662F1B5C}" dt="2024-10-19T03:15:52.775" v="1522"/>
          <ac:picMkLst>
            <pc:docMk/>
            <pc:sldMk cId="2563412844" sldId="263"/>
            <ac:picMk id="20" creationId="{9A0A32BF-6F8E-63B4-2DF7-DBC3D0339C31}"/>
          </ac:picMkLst>
        </pc:picChg>
        <pc:picChg chg="add del mod ord">
          <ac:chgData name="Sushant Thapa Magar" userId="c71bf99d4cf9becf" providerId="LiveId" clId="{F30D3036-D749-45DB-97CC-0175662F1B5C}" dt="2024-10-19T03:16:48.131" v="1523"/>
          <ac:picMkLst>
            <pc:docMk/>
            <pc:sldMk cId="2563412844" sldId="263"/>
            <ac:picMk id="23" creationId="{0C879820-799A-D681-E48B-677E5029F2EF}"/>
          </ac:picMkLst>
        </pc:picChg>
        <pc:picChg chg="add del mod ord">
          <ac:chgData name="Sushant Thapa Magar" userId="c71bf99d4cf9becf" providerId="LiveId" clId="{F30D3036-D749-45DB-97CC-0175662F1B5C}" dt="2024-10-19T02:38:55.184" v="1328"/>
          <ac:picMkLst>
            <pc:docMk/>
            <pc:sldMk cId="2563412844" sldId="263"/>
            <ac:picMk id="23" creationId="{4CF71004-9658-91EA-D7C5-C7BB60288384}"/>
          </ac:picMkLst>
        </pc:picChg>
        <pc:picChg chg="add del mod">
          <ac:chgData name="Sushant Thapa Magar" userId="c71bf99d4cf9becf" providerId="LiveId" clId="{F30D3036-D749-45DB-97CC-0175662F1B5C}" dt="2024-10-19T03:20:34.576" v="1524"/>
          <ac:picMkLst>
            <pc:docMk/>
            <pc:sldMk cId="2563412844" sldId="263"/>
            <ac:picMk id="24" creationId="{52BE8810-0BAC-6BC3-3C38-DE8E4CE6D601}"/>
          </ac:picMkLst>
        </pc:picChg>
        <pc:picChg chg="add del mod">
          <ac:chgData name="Sushant Thapa Magar" userId="c71bf99d4cf9becf" providerId="LiveId" clId="{F30D3036-D749-45DB-97CC-0175662F1B5C}" dt="2024-10-19T02:38:58.314" v="1330"/>
          <ac:picMkLst>
            <pc:docMk/>
            <pc:sldMk cId="2563412844" sldId="263"/>
            <ac:picMk id="24" creationId="{6DE9E4EA-2E2A-F576-A464-3095B1E6ACDF}"/>
          </ac:picMkLst>
        </pc:picChg>
        <pc:picChg chg="add del mod ord">
          <ac:chgData name="Sushant Thapa Magar" userId="c71bf99d4cf9becf" providerId="LiveId" clId="{F30D3036-D749-45DB-97CC-0175662F1B5C}" dt="2024-10-19T02:39:07.381" v="1331"/>
          <ac:picMkLst>
            <pc:docMk/>
            <pc:sldMk cId="2563412844" sldId="263"/>
            <ac:picMk id="27" creationId="{BBE2F15E-0CAA-4F6E-A780-A4A44FCF5A56}"/>
          </ac:picMkLst>
        </pc:picChg>
        <pc:picChg chg="add del mod">
          <ac:chgData name="Sushant Thapa Magar" userId="c71bf99d4cf9becf" providerId="LiveId" clId="{F30D3036-D749-45DB-97CC-0175662F1B5C}" dt="2024-10-19T02:39:18.175" v="1333"/>
          <ac:picMkLst>
            <pc:docMk/>
            <pc:sldMk cId="2563412844" sldId="263"/>
            <ac:picMk id="28" creationId="{5E4EDBCC-AB0F-E6CD-11AD-A25699BF15E8}"/>
          </ac:picMkLst>
        </pc:picChg>
        <pc:picChg chg="add del mod ord">
          <ac:chgData name="Sushant Thapa Magar" userId="c71bf99d4cf9becf" providerId="LiveId" clId="{F30D3036-D749-45DB-97CC-0175662F1B5C}" dt="2024-10-19T02:39:37.662" v="1334"/>
          <ac:picMkLst>
            <pc:docMk/>
            <pc:sldMk cId="2563412844" sldId="263"/>
            <ac:picMk id="31" creationId="{DCF5DE8A-33B6-0D6D-9261-1027D0D2EF89}"/>
          </ac:picMkLst>
        </pc:picChg>
        <pc:picChg chg="add del mod">
          <ac:chgData name="Sushant Thapa Magar" userId="c71bf99d4cf9becf" providerId="LiveId" clId="{F30D3036-D749-45DB-97CC-0175662F1B5C}" dt="2024-10-19T02:39:47.060" v="1336"/>
          <ac:picMkLst>
            <pc:docMk/>
            <pc:sldMk cId="2563412844" sldId="263"/>
            <ac:picMk id="32" creationId="{64E2F5A7-C1CC-FE89-4FEF-A649AC81120C}"/>
          </ac:picMkLst>
        </pc:picChg>
        <pc:picChg chg="add del mod ord">
          <ac:chgData name="Sushant Thapa Magar" userId="c71bf99d4cf9becf" providerId="LiveId" clId="{F30D3036-D749-45DB-97CC-0175662F1B5C}" dt="2024-10-19T02:40:24.007" v="1337"/>
          <ac:picMkLst>
            <pc:docMk/>
            <pc:sldMk cId="2563412844" sldId="263"/>
            <ac:picMk id="35" creationId="{BF463E11-5C3D-0F9A-F89F-240AC980EA22}"/>
          </ac:picMkLst>
        </pc:picChg>
        <pc:picChg chg="add del mod">
          <ac:chgData name="Sushant Thapa Magar" userId="c71bf99d4cf9becf" providerId="LiveId" clId="{F30D3036-D749-45DB-97CC-0175662F1B5C}" dt="2024-10-19T02:40:28.062" v="1339"/>
          <ac:picMkLst>
            <pc:docMk/>
            <pc:sldMk cId="2563412844" sldId="263"/>
            <ac:picMk id="36" creationId="{C10FC983-FD22-E52B-BA7A-03F587123EA0}"/>
          </ac:picMkLst>
        </pc:picChg>
        <pc:picChg chg="add del mod ord">
          <ac:chgData name="Sushant Thapa Magar" userId="c71bf99d4cf9becf" providerId="LiveId" clId="{F30D3036-D749-45DB-97CC-0175662F1B5C}" dt="2024-10-19T02:40:33.577" v="1340"/>
          <ac:picMkLst>
            <pc:docMk/>
            <pc:sldMk cId="2563412844" sldId="263"/>
            <ac:picMk id="39" creationId="{CD398168-7C35-29D9-A6C1-5D387F9284C4}"/>
          </ac:picMkLst>
        </pc:picChg>
        <pc:picChg chg="add del mod">
          <ac:chgData name="Sushant Thapa Magar" userId="c71bf99d4cf9becf" providerId="LiveId" clId="{F30D3036-D749-45DB-97CC-0175662F1B5C}" dt="2024-10-19T02:40:36.023" v="1342"/>
          <ac:picMkLst>
            <pc:docMk/>
            <pc:sldMk cId="2563412844" sldId="263"/>
            <ac:picMk id="40" creationId="{A19CEE8C-4644-8032-DC60-32B9C215D277}"/>
          </ac:picMkLst>
        </pc:picChg>
        <pc:picChg chg="add del mod ord">
          <ac:chgData name="Sushant Thapa Magar" userId="c71bf99d4cf9becf" providerId="LiveId" clId="{F30D3036-D749-45DB-97CC-0175662F1B5C}" dt="2024-10-19T02:41:40.383" v="1343"/>
          <ac:picMkLst>
            <pc:docMk/>
            <pc:sldMk cId="2563412844" sldId="263"/>
            <ac:picMk id="43" creationId="{F4270C18-193C-210A-4CDE-C0DA01E63FAD}"/>
          </ac:picMkLst>
        </pc:picChg>
        <pc:picChg chg="add del mod">
          <ac:chgData name="Sushant Thapa Magar" userId="c71bf99d4cf9becf" providerId="LiveId" clId="{F30D3036-D749-45DB-97CC-0175662F1B5C}" dt="2024-10-19T02:41:47.990" v="1345"/>
          <ac:picMkLst>
            <pc:docMk/>
            <pc:sldMk cId="2563412844" sldId="263"/>
            <ac:picMk id="44" creationId="{D5242924-840C-816D-D6A1-49F72CFCF138}"/>
          </ac:picMkLst>
        </pc:picChg>
        <pc:picChg chg="add del mod ord">
          <ac:chgData name="Sushant Thapa Magar" userId="c71bf99d4cf9becf" providerId="LiveId" clId="{F30D3036-D749-45DB-97CC-0175662F1B5C}" dt="2024-10-19T02:41:52.677" v="1346"/>
          <ac:picMkLst>
            <pc:docMk/>
            <pc:sldMk cId="2563412844" sldId="263"/>
            <ac:picMk id="47" creationId="{91C0295C-229F-8AAA-0DC8-F4BDFD33AA7A}"/>
          </ac:picMkLst>
        </pc:picChg>
        <pc:picChg chg="add del mod">
          <ac:chgData name="Sushant Thapa Magar" userId="c71bf99d4cf9becf" providerId="LiveId" clId="{F30D3036-D749-45DB-97CC-0175662F1B5C}" dt="2024-10-19T02:42:09.308" v="1348"/>
          <ac:picMkLst>
            <pc:docMk/>
            <pc:sldMk cId="2563412844" sldId="263"/>
            <ac:picMk id="48" creationId="{88F8D0FF-EA97-7550-32EB-1FCC460DF046}"/>
          </ac:picMkLst>
        </pc:picChg>
        <pc:picChg chg="add del mod ord">
          <ac:chgData name="Sushant Thapa Magar" userId="c71bf99d4cf9becf" providerId="LiveId" clId="{F30D3036-D749-45DB-97CC-0175662F1B5C}" dt="2024-10-19T02:42:28.038" v="1349"/>
          <ac:picMkLst>
            <pc:docMk/>
            <pc:sldMk cId="2563412844" sldId="263"/>
            <ac:picMk id="51" creationId="{F22FBD84-2AFF-2B17-A4F2-F92A6946FEE6}"/>
          </ac:picMkLst>
        </pc:picChg>
        <pc:picChg chg="add del mod">
          <ac:chgData name="Sushant Thapa Magar" userId="c71bf99d4cf9becf" providerId="LiveId" clId="{F30D3036-D749-45DB-97CC-0175662F1B5C}" dt="2024-10-19T02:42:33.864" v="1351"/>
          <ac:picMkLst>
            <pc:docMk/>
            <pc:sldMk cId="2563412844" sldId="263"/>
            <ac:picMk id="52" creationId="{97634144-0AC5-C2BB-8E1A-8F06E7B70466}"/>
          </ac:picMkLst>
        </pc:picChg>
        <pc:picChg chg="add del mod ord">
          <ac:chgData name="Sushant Thapa Magar" userId="c71bf99d4cf9becf" providerId="LiveId" clId="{F30D3036-D749-45DB-97CC-0175662F1B5C}" dt="2024-10-19T02:43:06.937" v="1352"/>
          <ac:picMkLst>
            <pc:docMk/>
            <pc:sldMk cId="2563412844" sldId="263"/>
            <ac:picMk id="55" creationId="{B2BD90C0-0DFE-DD2C-D463-A7C0A631249D}"/>
          </ac:picMkLst>
        </pc:picChg>
        <pc:picChg chg="add del mod">
          <ac:chgData name="Sushant Thapa Magar" userId="c71bf99d4cf9becf" providerId="LiveId" clId="{F30D3036-D749-45DB-97CC-0175662F1B5C}" dt="2024-10-19T02:43:17.417" v="1354"/>
          <ac:picMkLst>
            <pc:docMk/>
            <pc:sldMk cId="2563412844" sldId="263"/>
            <ac:picMk id="56" creationId="{27A6E646-62CA-FB02-183F-3EBC38A498E7}"/>
          </ac:picMkLst>
        </pc:picChg>
        <pc:picChg chg="add del mod ord">
          <ac:chgData name="Sushant Thapa Magar" userId="c71bf99d4cf9becf" providerId="LiveId" clId="{F30D3036-D749-45DB-97CC-0175662F1B5C}" dt="2024-10-19T02:43:23.229" v="1355"/>
          <ac:picMkLst>
            <pc:docMk/>
            <pc:sldMk cId="2563412844" sldId="263"/>
            <ac:picMk id="59" creationId="{6D11D213-602C-D1F6-6404-091926AA5344}"/>
          </ac:picMkLst>
        </pc:picChg>
        <pc:picChg chg="add del mod">
          <ac:chgData name="Sushant Thapa Magar" userId="c71bf99d4cf9becf" providerId="LiveId" clId="{F30D3036-D749-45DB-97CC-0175662F1B5C}" dt="2024-10-19T02:43:27.992" v="1357"/>
          <ac:picMkLst>
            <pc:docMk/>
            <pc:sldMk cId="2563412844" sldId="263"/>
            <ac:picMk id="60" creationId="{24F51DF4-7AA0-F542-2B4B-6119ECE06D7F}"/>
          </ac:picMkLst>
        </pc:picChg>
        <pc:picChg chg="add del mod ord">
          <ac:chgData name="Sushant Thapa Magar" userId="c71bf99d4cf9becf" providerId="LiveId" clId="{F30D3036-D749-45DB-97CC-0175662F1B5C}" dt="2024-10-19T02:44:21.508" v="1358"/>
          <ac:picMkLst>
            <pc:docMk/>
            <pc:sldMk cId="2563412844" sldId="263"/>
            <ac:picMk id="63" creationId="{BFBBAC3A-B686-EEC4-414B-B73632A5771B}"/>
          </ac:picMkLst>
        </pc:picChg>
        <pc:picChg chg="add del mod">
          <ac:chgData name="Sushant Thapa Magar" userId="c71bf99d4cf9becf" providerId="LiveId" clId="{F30D3036-D749-45DB-97CC-0175662F1B5C}" dt="2024-10-19T02:53:43.153" v="1359"/>
          <ac:picMkLst>
            <pc:docMk/>
            <pc:sldMk cId="2563412844" sldId="263"/>
            <ac:picMk id="64" creationId="{4EA27AF2-4BB8-A36F-DC0B-C4BF39337C5C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1951082596" sldId="264"/>
        </pc:sldMkLst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1951082596" sldId="264"/>
            <ac:picMk id="5" creationId="{9CF18EB0-ED79-79B7-E86B-A68C9F331AA7}"/>
          </ac:picMkLst>
        </pc:picChg>
        <pc:picChg chg="add del mod">
          <ac:chgData name="Sushant Thapa Magar" userId="c71bf99d4cf9becf" providerId="LiveId" clId="{F30D3036-D749-45DB-97CC-0175662F1B5C}" dt="2024-10-18T23:31:21.982" v="240"/>
          <ac:picMkLst>
            <pc:docMk/>
            <pc:sldMk cId="1951082596" sldId="264"/>
            <ac:picMk id="5" creationId="{E12DE71A-61CF-1435-4774-BD383110DFC5}"/>
          </ac:picMkLst>
        </pc:picChg>
        <pc:picChg chg="add del mod">
          <ac:chgData name="Sushant Thapa Magar" userId="c71bf99d4cf9becf" providerId="LiveId" clId="{F30D3036-D749-45DB-97CC-0175662F1B5C}" dt="2024-10-19T03:21:34.624" v="1526"/>
          <ac:picMkLst>
            <pc:docMk/>
            <pc:sldMk cId="1951082596" sldId="264"/>
            <ac:picMk id="7" creationId="{193AEA3B-F027-AFA7-6B33-32934B6C5455}"/>
          </ac:picMkLst>
        </pc:picChg>
        <pc:picChg chg="add del mod">
          <ac:chgData name="Sushant Thapa Magar" userId="c71bf99d4cf9becf" providerId="LiveId" clId="{F30D3036-D749-45DB-97CC-0175662F1B5C}" dt="2024-10-19T03:22:21.236" v="1528"/>
          <ac:picMkLst>
            <pc:docMk/>
            <pc:sldMk cId="1951082596" sldId="264"/>
            <ac:picMk id="12" creationId="{283238D9-F2B7-DE59-790C-1B538C46E7BC}"/>
          </ac:picMkLst>
        </pc:picChg>
        <pc:picChg chg="add del mod">
          <ac:chgData name="Sushant Thapa Magar" userId="c71bf99d4cf9becf" providerId="LiveId" clId="{F30D3036-D749-45DB-97CC-0175662F1B5C}" dt="2024-10-18T23:34:15.919" v="242"/>
          <ac:picMkLst>
            <pc:docMk/>
            <pc:sldMk cId="1951082596" sldId="264"/>
            <ac:picMk id="12" creationId="{8498BE85-4528-3D95-D6C4-2F55628D296F}"/>
          </ac:picMkLst>
        </pc:picChg>
        <pc:picChg chg="add del mod">
          <ac:chgData name="Sushant Thapa Magar" userId="c71bf99d4cf9becf" providerId="LiveId" clId="{F30D3036-D749-45DB-97CC-0175662F1B5C}" dt="2024-10-19T03:22:52.632" v="1530"/>
          <ac:picMkLst>
            <pc:docMk/>
            <pc:sldMk cId="1951082596" sldId="264"/>
            <ac:picMk id="17" creationId="{85F71DB8-6AEC-7723-D6C3-FADFE4E75AF7}"/>
          </ac:picMkLst>
        </pc:picChg>
        <pc:picChg chg="add del mod">
          <ac:chgData name="Sushant Thapa Magar" userId="c71bf99d4cf9becf" providerId="LiveId" clId="{F30D3036-D749-45DB-97CC-0175662F1B5C}" dt="2024-10-19T03:23:29.889" v="1532"/>
          <ac:picMkLst>
            <pc:docMk/>
            <pc:sldMk cId="1951082596" sldId="264"/>
            <ac:picMk id="22" creationId="{3F0DC776-CD97-CA9B-A49F-20B799935E47}"/>
          </ac:picMkLst>
        </pc:picChg>
        <pc:picChg chg="add del mod">
          <ac:chgData name="Sushant Thapa Magar" userId="c71bf99d4cf9becf" providerId="LiveId" clId="{F30D3036-D749-45DB-97CC-0175662F1B5C}" dt="2024-10-19T03:24:09.576" v="1534"/>
          <ac:picMkLst>
            <pc:docMk/>
            <pc:sldMk cId="1951082596" sldId="264"/>
            <ac:picMk id="27" creationId="{A3AC2D54-678F-3EA8-0156-714625CBA405}"/>
          </ac:picMkLst>
        </pc:picChg>
        <pc:picChg chg="add del mod">
          <ac:chgData name="Sushant Thapa Magar" userId="c71bf99d4cf9becf" providerId="LiveId" clId="{F30D3036-D749-45DB-97CC-0175662F1B5C}" dt="2024-10-19T03:24:57.440" v="1536"/>
          <ac:picMkLst>
            <pc:docMk/>
            <pc:sldMk cId="1951082596" sldId="264"/>
            <ac:picMk id="34" creationId="{CF404755-0738-F96D-7830-9C70F312B0BA}"/>
          </ac:picMkLst>
        </pc:picChg>
        <pc:picChg chg="add del mod">
          <ac:chgData name="Sushant Thapa Magar" userId="c71bf99d4cf9becf" providerId="LiveId" clId="{F30D3036-D749-45DB-97CC-0175662F1B5C}" dt="2024-10-19T03:26:21.497" v="1539"/>
          <ac:picMkLst>
            <pc:docMk/>
            <pc:sldMk cId="1951082596" sldId="264"/>
            <ac:picMk id="39" creationId="{35F0DB6D-AB69-964D-CF7A-06AC49A86922}"/>
          </ac:picMkLst>
        </pc:picChg>
        <pc:picChg chg="add del mod">
          <ac:chgData name="Sushant Thapa Magar" userId="c71bf99d4cf9becf" providerId="LiveId" clId="{F30D3036-D749-45DB-97CC-0175662F1B5C}" dt="2024-10-19T03:26:35.510" v="1541"/>
          <ac:picMkLst>
            <pc:docMk/>
            <pc:sldMk cId="1951082596" sldId="264"/>
            <ac:picMk id="44" creationId="{7F9455DA-B6E8-3615-5CF0-844DCB5E804E}"/>
          </ac:picMkLst>
        </pc:picChg>
        <pc:picChg chg="add del mod">
          <ac:chgData name="Sushant Thapa Magar" userId="c71bf99d4cf9becf" providerId="LiveId" clId="{F30D3036-D749-45DB-97CC-0175662F1B5C}" dt="2024-10-19T03:29:41.684" v="1543"/>
          <ac:picMkLst>
            <pc:docMk/>
            <pc:sldMk cId="1951082596" sldId="264"/>
            <ac:picMk id="49" creationId="{68A7A984-A0C3-A2A2-9206-855770CC89C4}"/>
          </ac:picMkLst>
        </pc:picChg>
        <pc:picChg chg="add del mod">
          <ac:chgData name="Sushant Thapa Magar" userId="c71bf99d4cf9becf" providerId="LiveId" clId="{F30D3036-D749-45DB-97CC-0175662F1B5C}" dt="2024-10-19T03:30:45.288" v="1545"/>
          <ac:picMkLst>
            <pc:docMk/>
            <pc:sldMk cId="1951082596" sldId="264"/>
            <ac:picMk id="54" creationId="{0D547C78-6F1E-1257-5B5D-7EAF939D1AA5}"/>
          </ac:picMkLst>
        </pc:picChg>
        <pc:picChg chg="add del mod">
          <ac:chgData name="Sushant Thapa Magar" userId="c71bf99d4cf9becf" providerId="LiveId" clId="{F30D3036-D749-45DB-97CC-0175662F1B5C}" dt="2024-10-19T03:32:38.532" v="1547"/>
          <ac:picMkLst>
            <pc:docMk/>
            <pc:sldMk cId="1951082596" sldId="264"/>
            <ac:picMk id="59" creationId="{A1B0DE59-750C-AA4B-BAE3-FA54B2CDB266}"/>
          </ac:picMkLst>
        </pc:picChg>
        <pc:picChg chg="add del mod">
          <ac:chgData name="Sushant Thapa Magar" userId="c71bf99d4cf9becf" providerId="LiveId" clId="{F30D3036-D749-45DB-97CC-0175662F1B5C}" dt="2024-10-19T03:32:54.771" v="1549"/>
          <ac:picMkLst>
            <pc:docMk/>
            <pc:sldMk cId="1951082596" sldId="264"/>
            <ac:picMk id="62" creationId="{22FD8F04-73B3-4918-43D9-798C3E530863}"/>
          </ac:picMkLst>
        </pc:picChg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1951082596" sldId="264"/>
            <ac:picMk id="67" creationId="{DDF27E1E-5C06-0D33-0391-87EAC5FBF075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2067412489" sldId="265"/>
        </pc:sldMkLst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2067412489" sldId="265"/>
            <ac:picMk id="5" creationId="{D6755924-8A62-B2E5-9CCD-493A4AD2793A}"/>
          </ac:picMkLst>
        </pc:picChg>
        <pc:picChg chg="add del mod">
          <ac:chgData name="Sushant Thapa Magar" userId="c71bf99d4cf9becf" providerId="LiveId" clId="{F30D3036-D749-45DB-97CC-0175662F1B5C}" dt="2024-10-18T23:46:03.821" v="506"/>
          <ac:picMkLst>
            <pc:docMk/>
            <pc:sldMk cId="2067412489" sldId="265"/>
            <ac:picMk id="11" creationId="{A0E7F6DC-B2EE-5C9A-362B-A34A284274F4}"/>
          </ac:picMkLst>
        </pc:picChg>
        <pc:picChg chg="add del mod">
          <ac:chgData name="Sushant Thapa Magar" userId="c71bf99d4cf9becf" providerId="LiveId" clId="{F30D3036-D749-45DB-97CC-0175662F1B5C}" dt="2024-10-19T03:32:38.532" v="1547"/>
          <ac:picMkLst>
            <pc:docMk/>
            <pc:sldMk cId="2067412489" sldId="265"/>
            <ac:picMk id="17" creationId="{365B9445-2D20-2E2B-3757-2CD3C52765CA}"/>
          </ac:picMkLst>
        </pc:picChg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2067412489" sldId="265"/>
            <ac:picMk id="23" creationId="{448998F8-9F7B-D9E5-2F74-1B38B1D9AD96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3742573703" sldId="266"/>
        </pc:sldMkLst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3742573703" sldId="266"/>
            <ac:picMk id="4" creationId="{2E38F5E4-10E8-2A76-61EC-1FCB24FFEF40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3742573703" sldId="266"/>
            <ac:picMk id="4" creationId="{398C3471-4957-42BA-EF1D-FFB5728052A4}"/>
          </ac:picMkLst>
        </pc:picChg>
        <pc:picChg chg="add del mod">
          <ac:chgData name="Sushant Thapa Magar" userId="c71bf99d4cf9becf" providerId="LiveId" clId="{F30D3036-D749-45DB-97CC-0175662F1B5C}" dt="2024-10-18T23:46:03.821" v="506"/>
          <ac:picMkLst>
            <pc:docMk/>
            <pc:sldMk cId="3742573703" sldId="266"/>
            <ac:picMk id="8" creationId="{DBC67EAA-1261-5C61-5048-E4CBB307746F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2309804399" sldId="267"/>
        </pc:sldMkLst>
        <pc:picChg chg="add del mod">
          <ac:chgData name="Sushant Thapa Magar" userId="c71bf99d4cf9becf" providerId="LiveId" clId="{F30D3036-D749-45DB-97CC-0175662F1B5C}" dt="2024-10-18T23:46:03.821" v="506"/>
          <ac:picMkLst>
            <pc:docMk/>
            <pc:sldMk cId="2309804399" sldId="267"/>
            <ac:picMk id="4" creationId="{1583DBE8-53B1-071B-AB3F-7B1A7C887295}"/>
          </ac:picMkLst>
        </pc:picChg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2309804399" sldId="267"/>
            <ac:picMk id="4" creationId="{6D72D3BC-F230-E7E4-4A6D-5F1520712BDE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2309804399" sldId="267"/>
            <ac:picMk id="4" creationId="{712CE928-CAD6-4B79-7AEA-A4091BA0F86E}"/>
          </ac:picMkLst>
        </pc:picChg>
      </pc:sldChg>
      <pc:sldChg chg="addSp delSp modSp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3332950631" sldId="268"/>
        </pc:sldMkLst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3332950631" sldId="268"/>
            <ac:picMk id="5" creationId="{B2DA1664-0836-9D05-9DC7-9249D25252BA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3332950631" sldId="268"/>
            <ac:picMk id="5" creationId="{EDADFEA0-F6D8-2C79-B916-7BAD19247F35}"/>
          </ac:picMkLst>
        </pc:picChg>
        <pc:picChg chg="add del mod">
          <ac:chgData name="Sushant Thapa Magar" userId="c71bf99d4cf9becf" providerId="LiveId" clId="{F30D3036-D749-45DB-97CC-0175662F1B5C}" dt="2024-10-18T23:51:31.971" v="510"/>
          <ac:picMkLst>
            <pc:docMk/>
            <pc:sldMk cId="3332950631" sldId="268"/>
            <ac:picMk id="6" creationId="{7C46A06D-95FB-8A63-E423-48962B27462F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412362733" sldId="269"/>
        </pc:sldMkLst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412362733" sldId="269"/>
            <ac:picMk id="4" creationId="{9778D57C-1BA2-B8A5-849E-3D7668D46063}"/>
          </ac:picMkLst>
        </pc:picChg>
        <pc:picChg chg="add del mod">
          <ac:chgData name="Sushant Thapa Magar" userId="c71bf99d4cf9becf" providerId="LiveId" clId="{F30D3036-D749-45DB-97CC-0175662F1B5C}" dt="2024-10-19T01:10:39.760" v="959"/>
          <ac:picMkLst>
            <pc:docMk/>
            <pc:sldMk cId="412362733" sldId="269"/>
            <ac:picMk id="4" creationId="{B6210FD4-E835-45E2-9E0B-E60AF313D4B5}"/>
          </ac:picMkLst>
        </pc:picChg>
        <pc:picChg chg="add del mod">
          <ac:chgData name="Sushant Thapa Magar" userId="c71bf99d4cf9becf" providerId="LiveId" clId="{F30D3036-D749-45DB-97CC-0175662F1B5C}" dt="2024-10-18T23:51:31.971" v="510"/>
          <ac:picMkLst>
            <pc:docMk/>
            <pc:sldMk cId="412362733" sldId="269"/>
            <ac:picMk id="6" creationId="{E765FCBF-8B7B-B0EE-4F8F-15F084C9D268}"/>
          </ac:picMkLst>
        </pc:picChg>
        <pc:picChg chg="add del mod ord">
          <ac:chgData name="Sushant Thapa Magar" userId="c71bf99d4cf9becf" providerId="LiveId" clId="{F30D3036-D749-45DB-97CC-0175662F1B5C}" dt="2024-10-19T01:11:17.385" v="960"/>
          <ac:picMkLst>
            <pc:docMk/>
            <pc:sldMk cId="412362733" sldId="269"/>
            <ac:picMk id="10" creationId="{074FFB3D-B61D-B7EF-9D11-2DE3B64A8CC8}"/>
          </ac:picMkLst>
        </pc:picChg>
        <pc:picChg chg="add del mod">
          <ac:chgData name="Sushant Thapa Magar" userId="c71bf99d4cf9becf" providerId="LiveId" clId="{F30D3036-D749-45DB-97CC-0175662F1B5C}" dt="2024-10-19T01:11:23.348" v="962"/>
          <ac:picMkLst>
            <pc:docMk/>
            <pc:sldMk cId="412362733" sldId="269"/>
            <ac:picMk id="11" creationId="{4A8ED7AE-BAC5-EED1-5C9D-323101508EF0}"/>
          </ac:picMkLst>
        </pc:picChg>
        <pc:picChg chg="add del mod ord">
          <ac:chgData name="Sushant Thapa Magar" userId="c71bf99d4cf9becf" providerId="LiveId" clId="{F30D3036-D749-45DB-97CC-0175662F1B5C}" dt="2024-10-19T01:12:12.851" v="963"/>
          <ac:picMkLst>
            <pc:docMk/>
            <pc:sldMk cId="412362733" sldId="269"/>
            <ac:picMk id="14" creationId="{9A0004A2-368F-D82B-BE8A-1D28A7226DAE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412362733" sldId="269"/>
            <ac:picMk id="15" creationId="{CF50AB7D-687F-189C-1B7D-339970C855AF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39:02.907" v="1550"/>
        <pc:sldMkLst>
          <pc:docMk/>
          <pc:sldMk cId="1617486358" sldId="270"/>
        </pc:sldMkLst>
        <pc:spChg chg="mod">
          <ac:chgData name="Sushant Thapa Magar" userId="c71bf99d4cf9becf" providerId="LiveId" clId="{F30D3036-D749-45DB-97CC-0175662F1B5C}" dt="2024-10-18T18:38:50.490" v="1" actId="20577"/>
          <ac:spMkLst>
            <pc:docMk/>
            <pc:sldMk cId="1617486358" sldId="270"/>
            <ac:spMk id="2" creationId="{BCFEC1AE-3C95-B8EC-C270-D7F2629D9310}"/>
          </ac:spMkLst>
        </pc:spChg>
        <pc:picChg chg="add del mod">
          <ac:chgData name="Sushant Thapa Magar" userId="c71bf99d4cf9becf" providerId="LiveId" clId="{F30D3036-D749-45DB-97CC-0175662F1B5C}" dt="2024-10-18T23:51:01.901" v="508"/>
          <ac:picMkLst>
            <pc:docMk/>
            <pc:sldMk cId="1617486358" sldId="270"/>
            <ac:picMk id="5" creationId="{0DB3D880-04F8-2BB5-4213-C09E29CB6B0A}"/>
          </ac:picMkLst>
        </pc:picChg>
        <pc:picChg chg="add mod">
          <ac:chgData name="Sushant Thapa Magar" userId="c71bf99d4cf9becf" providerId="LiveId" clId="{F30D3036-D749-45DB-97CC-0175662F1B5C}" dt="2024-10-19T03:39:02.907" v="1550"/>
          <ac:picMkLst>
            <pc:docMk/>
            <pc:sldMk cId="1617486358" sldId="270"/>
            <ac:picMk id="5" creationId="{24D2E037-58C2-E22C-53FE-BE39DBA93BF4}"/>
          </ac:picMkLst>
        </pc:pic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1617486358" sldId="270"/>
            <ac:picMk id="7" creationId="{ED3EF5EF-B9CE-478E-D7EC-92905D2FDFC1}"/>
          </ac:picMkLst>
        </pc:picChg>
      </pc:sldChg>
      <pc:sldChg chg="addSp delSp modSp mod modTransition modAnim modNotesTx">
        <pc:chgData name="Sushant Thapa Magar" userId="c71bf99d4cf9becf" providerId="LiveId" clId="{F30D3036-D749-45DB-97CC-0175662F1B5C}" dt="2024-10-19T03:42:38.322" v="1559"/>
        <pc:sldMkLst>
          <pc:docMk/>
          <pc:sldMk cId="3214373558" sldId="271"/>
        </pc:sldMkLst>
        <pc:spChg chg="mod">
          <ac:chgData name="Sushant Thapa Magar" userId="c71bf99d4cf9becf" providerId="LiveId" clId="{F30D3036-D749-45DB-97CC-0175662F1B5C}" dt="2024-10-19T02:23:13.114" v="1294" actId="20577"/>
          <ac:spMkLst>
            <pc:docMk/>
            <pc:sldMk cId="3214373558" sldId="271"/>
            <ac:spMk id="4" creationId="{EBDFDF4B-0B0D-0AC9-F021-764F3EFDA61C}"/>
          </ac:spMkLst>
        </pc:spChg>
        <pc:picChg chg="add del mod">
          <ac:chgData name="Sushant Thapa Magar" userId="c71bf99d4cf9becf" providerId="LiveId" clId="{F30D3036-D749-45DB-97CC-0175662F1B5C}" dt="2024-10-19T01:15:45.516" v="965"/>
          <ac:picMkLst>
            <pc:docMk/>
            <pc:sldMk cId="3214373558" sldId="271"/>
            <ac:picMk id="5" creationId="{24C9F749-E71E-0009-31BA-10E4ED169082}"/>
          </ac:picMkLst>
        </pc:picChg>
        <pc:picChg chg="add del mod">
          <ac:chgData name="Sushant Thapa Magar" userId="c71bf99d4cf9becf" providerId="LiveId" clId="{F30D3036-D749-45DB-97CC-0175662F1B5C}" dt="2024-10-19T03:39:09.907" v="1552"/>
          <ac:picMkLst>
            <pc:docMk/>
            <pc:sldMk cId="3214373558" sldId="271"/>
            <ac:picMk id="5" creationId="{D025C80D-70AA-3192-00A4-7030DFEC16C6}"/>
          </ac:picMkLst>
        </pc:picChg>
        <pc:picChg chg="add del mod">
          <ac:chgData name="Sushant Thapa Magar" userId="c71bf99d4cf9becf" providerId="LiveId" clId="{F30D3036-D749-45DB-97CC-0175662F1B5C}" dt="2024-10-18T23:51:31.971" v="510"/>
          <ac:picMkLst>
            <pc:docMk/>
            <pc:sldMk cId="3214373558" sldId="271"/>
            <ac:picMk id="7" creationId="{751735FC-F3DD-4BE8-99A8-3B39F6903716}"/>
          </ac:picMkLst>
        </pc:picChg>
        <pc:picChg chg="add del mod ord">
          <ac:chgData name="Sushant Thapa Magar" userId="c71bf99d4cf9becf" providerId="LiveId" clId="{F30D3036-D749-45DB-97CC-0175662F1B5C}" dt="2024-10-19T03:39:18.410" v="1553"/>
          <ac:picMkLst>
            <pc:docMk/>
            <pc:sldMk cId="3214373558" sldId="271"/>
            <ac:picMk id="9" creationId="{4A2A117D-55FF-7FC8-69EF-C06EDFCFD6DC}"/>
          </ac:picMkLst>
        </pc:picChg>
        <pc:picChg chg="add del mod">
          <ac:chgData name="Sushant Thapa Magar" userId="c71bf99d4cf9becf" providerId="LiveId" clId="{F30D3036-D749-45DB-97CC-0175662F1B5C}" dt="2024-10-19T03:39:22.047" v="1555"/>
          <ac:picMkLst>
            <pc:docMk/>
            <pc:sldMk cId="3214373558" sldId="271"/>
            <ac:picMk id="10" creationId="{8C5EDFAB-385F-888E-8499-2779093CB376}"/>
          </ac:picMkLst>
        </pc:picChg>
        <pc:picChg chg="add del mod">
          <ac:chgData name="Sushant Thapa Magar" userId="c71bf99d4cf9becf" providerId="LiveId" clId="{F30D3036-D749-45DB-97CC-0175662F1B5C}" dt="2024-10-19T00:19:54.307" v="687"/>
          <ac:picMkLst>
            <pc:docMk/>
            <pc:sldMk cId="3214373558" sldId="271"/>
            <ac:picMk id="12" creationId="{2794A1B8-6EF0-22D9-9B8D-5E5363DA6B13}"/>
          </ac:picMkLst>
        </pc:picChg>
        <pc:picChg chg="add del mod ord">
          <ac:chgData name="Sushant Thapa Magar" userId="c71bf99d4cf9becf" providerId="LiveId" clId="{F30D3036-D749-45DB-97CC-0175662F1B5C}" dt="2024-10-19T03:40:53.630" v="1556"/>
          <ac:picMkLst>
            <pc:docMk/>
            <pc:sldMk cId="3214373558" sldId="271"/>
            <ac:picMk id="13" creationId="{B98879C1-8928-9CD4-8CF7-8C96FC29926F}"/>
          </ac:picMkLst>
        </pc:picChg>
        <pc:picChg chg="add del mod">
          <ac:chgData name="Sushant Thapa Magar" userId="c71bf99d4cf9becf" providerId="LiveId" clId="{F30D3036-D749-45DB-97CC-0175662F1B5C}" dt="2024-10-19T03:41:14.112" v="1558"/>
          <ac:picMkLst>
            <pc:docMk/>
            <pc:sldMk cId="3214373558" sldId="271"/>
            <ac:picMk id="14" creationId="{03B5956F-DD3E-8586-29B1-C6B61D189366}"/>
          </ac:picMkLst>
        </pc:picChg>
        <pc:picChg chg="add del mod ord">
          <ac:chgData name="Sushant Thapa Magar" userId="c71bf99d4cf9becf" providerId="LiveId" clId="{F30D3036-D749-45DB-97CC-0175662F1B5C}" dt="2024-10-19T03:42:38.322" v="1559"/>
          <ac:picMkLst>
            <pc:docMk/>
            <pc:sldMk cId="3214373558" sldId="271"/>
            <ac:picMk id="17" creationId="{D53090B0-05C3-B490-9C08-A37D29280429}"/>
          </ac:picMkLst>
        </pc:picChg>
        <pc:picChg chg="add mod">
          <ac:chgData name="Sushant Thapa Magar" userId="c71bf99d4cf9becf" providerId="LiveId" clId="{F30D3036-D749-45DB-97CC-0175662F1B5C}" dt="2024-10-19T03:42:38.322" v="1559"/>
          <ac:picMkLst>
            <pc:docMk/>
            <pc:sldMk cId="3214373558" sldId="271"/>
            <ac:picMk id="18" creationId="{AFD91AE2-1D56-6548-2EF1-703406A4C17F}"/>
          </ac:picMkLst>
        </pc:picChg>
      </pc:sldChg>
      <pc:sldChg chg="addSp delSp modSp new mod modTransition setBg addAnim modAnim">
        <pc:chgData name="Sushant Thapa Magar" userId="c71bf99d4cf9becf" providerId="LiveId" clId="{F30D3036-D749-45DB-97CC-0175662F1B5C}" dt="2024-10-19T03:32:54.771" v="1549"/>
        <pc:sldMkLst>
          <pc:docMk/>
          <pc:sldMk cId="2674084154" sldId="272"/>
        </pc:sldMkLst>
        <pc:spChg chg="mod">
          <ac:chgData name="Sushant Thapa Magar" userId="c71bf99d4cf9becf" providerId="LiveId" clId="{F30D3036-D749-45DB-97CC-0175662F1B5C}" dt="2024-10-19T00:22:56.720" v="726" actId="20577"/>
          <ac:spMkLst>
            <pc:docMk/>
            <pc:sldMk cId="2674084154" sldId="272"/>
            <ac:spMk id="2" creationId="{9D720C38-3478-2FC3-512B-6EEAB3682D25}"/>
          </ac:spMkLst>
        </pc:spChg>
        <pc:spChg chg="del">
          <ac:chgData name="Sushant Thapa Magar" userId="c71bf99d4cf9becf" providerId="LiveId" clId="{F30D3036-D749-45DB-97CC-0175662F1B5C}" dt="2024-10-19T00:22:07.523" v="693" actId="478"/>
          <ac:spMkLst>
            <pc:docMk/>
            <pc:sldMk cId="2674084154" sldId="272"/>
            <ac:spMk id="3" creationId="{F638F1D7-17DE-A2D6-E0B0-39A8634AB1D1}"/>
          </ac:spMkLst>
        </pc:spChg>
        <pc:spChg chg="add mod">
          <ac:chgData name="Sushant Thapa Magar" userId="c71bf99d4cf9becf" providerId="LiveId" clId="{F30D3036-D749-45DB-97CC-0175662F1B5C}" dt="2024-10-19T00:24:43.287" v="753" actId="114"/>
          <ac:spMkLst>
            <pc:docMk/>
            <pc:sldMk cId="2674084154" sldId="272"/>
            <ac:spMk id="5" creationId="{AF900F55-E7C9-3638-E457-D4D758BA9E71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8" creationId="{4D60F200-5EB0-B223-2439-C96C67F0FEE1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10" creationId="{74067CD3-146F-6228-E362-39AA720C25F7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12" creationId="{271C7E5C-A0F8-E9FA-56DB-31A257FD4EDB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14" creationId="{33F70A3C-4474-2A39-470C-FD55A8837503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16" creationId="{BAC3F7D4-9613-0E1F-901C-98FE831DEBC0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18" creationId="{AFD5167C-AF48-26F0-7A9F-3F7643374872}"/>
          </ac:spMkLst>
        </pc:spChg>
        <pc:spChg chg="add">
          <ac:chgData name="Sushant Thapa Magar" userId="c71bf99d4cf9becf" providerId="LiveId" clId="{F30D3036-D749-45DB-97CC-0175662F1B5C}" dt="2024-10-19T00:22:49.466" v="710" actId="26606"/>
          <ac:spMkLst>
            <pc:docMk/>
            <pc:sldMk cId="2674084154" sldId="272"/>
            <ac:spMk id="20" creationId="{87B30A01-FCA8-86A5-A840-C32A3BE2EDD6}"/>
          </ac:spMkLst>
        </pc:spChg>
        <pc:picChg chg="add mod">
          <ac:chgData name="Sushant Thapa Magar" userId="c71bf99d4cf9becf" providerId="LiveId" clId="{F30D3036-D749-45DB-97CC-0175662F1B5C}" dt="2024-10-19T00:24:12.153" v="734" actId="1076"/>
          <ac:picMkLst>
            <pc:docMk/>
            <pc:sldMk cId="2674084154" sldId="272"/>
            <ac:picMk id="4" creationId="{DCCA515F-586D-0AD6-D57D-CB80D361ECF4}"/>
          </ac:picMkLst>
        </pc:picChg>
      </pc:sldChg>
    </pc:docChg>
  </pc:docChgLst>
  <pc:docChgLst>
    <pc:chgData name="Sushant Thapa Magar" userId="c71bf99d4cf9becf" providerId="LiveId" clId="{2E39354E-C7A8-402F-AB59-404980D8EE13}"/>
    <pc:docChg chg="modSld">
      <pc:chgData name="Sushant Thapa Magar" userId="c71bf99d4cf9becf" providerId="LiveId" clId="{2E39354E-C7A8-402F-AB59-404980D8EE13}" dt="2024-10-26T23:47:40.052" v="16"/>
      <pc:docMkLst>
        <pc:docMk/>
      </pc:docMkLst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2745590888" sldId="256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1688077012" sldId="257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1742804174" sldId="258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3643788867" sldId="259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568122919" sldId="260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2020580101" sldId="261"/>
        </pc:sldMkLst>
      </pc:sldChg>
      <pc:sldChg chg="modTransition modNotesTx">
        <pc:chgData name="Sushant Thapa Magar" userId="c71bf99d4cf9becf" providerId="LiveId" clId="{2E39354E-C7A8-402F-AB59-404980D8EE13}" dt="2024-10-26T23:47:40.052" v="16"/>
        <pc:sldMkLst>
          <pc:docMk/>
          <pc:sldMk cId="2563412844" sldId="263"/>
        </pc:sldMkLst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1951082596" sldId="264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1951082596" sldId="264"/>
            <ac:picMk id="67" creationId="{DDF27E1E-5C06-0D33-0391-87EAC5FBF075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2067412489" sldId="265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2067412489" sldId="265"/>
            <ac:picMk id="23" creationId="{448998F8-9F7B-D9E5-2F74-1B38B1D9AD96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3742573703" sldId="266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3742573703" sldId="266"/>
            <ac:picMk id="4" creationId="{2E38F5E4-10E8-2A76-61EC-1FCB24FFEF40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2309804399" sldId="267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2309804399" sldId="267"/>
            <ac:picMk id="4" creationId="{6D72D3BC-F230-E7E4-4A6D-5F1520712BDE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3332950631" sldId="268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3332950631" sldId="268"/>
            <ac:picMk id="5" creationId="{B2DA1664-0836-9D05-9DC7-9249D25252BA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412362733" sldId="269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412362733" sldId="269"/>
            <ac:picMk id="4" creationId="{9778D57C-1BA2-B8A5-849E-3D7668D46063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1617486358" sldId="270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1617486358" sldId="270"/>
            <ac:picMk id="5" creationId="{24D2E037-58C2-E22C-53FE-BE39DBA93BF4}"/>
          </ac:picMkLst>
        </pc:picChg>
      </pc:sldChg>
      <pc:sldChg chg="delSp modTransition modAnim modNotesTx">
        <pc:chgData name="Sushant Thapa Magar" userId="c71bf99d4cf9becf" providerId="LiveId" clId="{2E39354E-C7A8-402F-AB59-404980D8EE13}" dt="2024-10-26T23:47:40.052" v="16"/>
        <pc:sldMkLst>
          <pc:docMk/>
          <pc:sldMk cId="3214373558" sldId="271"/>
        </pc:sldMkLst>
        <pc:picChg chg="del">
          <ac:chgData name="Sushant Thapa Magar" userId="c71bf99d4cf9becf" providerId="LiveId" clId="{2E39354E-C7A8-402F-AB59-404980D8EE13}" dt="2024-10-26T23:47:40.052" v="16"/>
          <ac:picMkLst>
            <pc:docMk/>
            <pc:sldMk cId="3214373558" sldId="271"/>
            <ac:picMk id="18" creationId="{AFD91AE2-1D56-6548-2EF1-703406A4C17F}"/>
          </ac:picMkLst>
        </pc:picChg>
      </pc:sldChg>
      <pc:sldChg chg="modTransition">
        <pc:chgData name="Sushant Thapa Magar" userId="c71bf99d4cf9becf" providerId="LiveId" clId="{2E39354E-C7A8-402F-AB59-404980D8EE13}" dt="2024-10-26T23:47:40.052" v="16"/>
        <pc:sldMkLst>
          <pc:docMk/>
          <pc:sldMk cId="2674084154" sldId="272"/>
        </pc:sldMkLst>
      </pc:sldChg>
    </pc:docChg>
  </pc:docChgLst>
  <pc:docChgLst>
    <pc:chgData name="Sushant Thapa Magar" userId="c71bf99d4cf9becf" providerId="LiveId" clId="{92DB8917-5444-4110-810B-BFEB3FAC5DF8}"/>
    <pc:docChg chg="undo custSel addSld delSld modSld addMainMaster delMainMaster">
      <pc:chgData name="Sushant Thapa Magar" userId="c71bf99d4cf9becf" providerId="LiveId" clId="{92DB8917-5444-4110-810B-BFEB3FAC5DF8}" dt="2024-10-18T16:11:14.142" v="2605" actId="27636"/>
      <pc:docMkLst>
        <pc:docMk/>
      </pc:docMkLst>
      <pc:sldChg chg="addSp delSp modSp new mod modTransition setBg modClrScheme addAnim delAnim setClrOvrMap chgLayout">
        <pc:chgData name="Sushant Thapa Magar" userId="c71bf99d4cf9becf" providerId="LiveId" clId="{92DB8917-5444-4110-810B-BFEB3FAC5DF8}" dt="2024-10-17T23:42:12.584" v="745"/>
        <pc:sldMkLst>
          <pc:docMk/>
          <pc:sldMk cId="2745590888" sldId="256"/>
        </pc:sldMkLst>
        <pc:spChg chg="mod ord">
          <ac:chgData name="Sushant Thapa Magar" userId="c71bf99d4cf9becf" providerId="LiveId" clId="{92DB8917-5444-4110-810B-BFEB3FAC5DF8}" dt="2024-10-17T21:43:28.076" v="566" actId="2711"/>
          <ac:spMkLst>
            <pc:docMk/>
            <pc:sldMk cId="2745590888" sldId="256"/>
            <ac:spMk id="2" creationId="{EF04D64A-0610-4A46-89A7-C5872A933CB5}"/>
          </ac:spMkLst>
        </pc:spChg>
        <pc:spChg chg="mod ord">
          <ac:chgData name="Sushant Thapa Magar" userId="c71bf99d4cf9becf" providerId="LiveId" clId="{92DB8917-5444-4110-810B-BFEB3FAC5DF8}" dt="2024-10-17T21:41:23.583" v="559" actId="255"/>
          <ac:spMkLst>
            <pc:docMk/>
            <pc:sldMk cId="2745590888" sldId="256"/>
            <ac:spMk id="3" creationId="{9349DB79-43A6-1F29-D22E-89D5BFBFF316}"/>
          </ac:spMkLst>
        </pc:spChg>
        <pc:spChg chg="add mod ord">
          <ac:chgData name="Sushant Thapa Magar" userId="c71bf99d4cf9becf" providerId="LiveId" clId="{92DB8917-5444-4110-810B-BFEB3FAC5DF8}" dt="2024-10-17T20:14:15.569" v="34" actId="26606"/>
          <ac:spMkLst>
            <pc:docMk/>
            <pc:sldMk cId="2745590888" sldId="256"/>
            <ac:spMk id="4" creationId="{1A559270-3F2C-E83F-5837-9FB6F2F266F8}"/>
          </ac:spMkLst>
        </pc:spChg>
        <pc:spChg chg="add mod">
          <ac:chgData name="Sushant Thapa Magar" userId="c71bf99d4cf9becf" providerId="LiveId" clId="{92DB8917-5444-4110-810B-BFEB3FAC5DF8}" dt="2024-10-17T20:31:20.786" v="217" actId="255"/>
          <ac:spMkLst>
            <pc:docMk/>
            <pc:sldMk cId="2745590888" sldId="256"/>
            <ac:spMk id="7" creationId="{331831A6-F3E1-3D33-6843-064E1E412B69}"/>
          </ac:spMkLst>
        </pc:spChg>
        <pc:spChg chg="add del">
          <ac:chgData name="Sushant Thapa Magar" userId="c71bf99d4cf9becf" providerId="LiveId" clId="{92DB8917-5444-4110-810B-BFEB3FAC5DF8}" dt="2024-10-17T20:13:43.661" v="17" actId="26606"/>
          <ac:spMkLst>
            <pc:docMk/>
            <pc:sldMk cId="2745590888" sldId="256"/>
            <ac:spMk id="11" creationId="{9B7AD9F6-8CE7-4299-8FC6-328F4DCD3FF9}"/>
          </ac:spMkLst>
        </pc:spChg>
        <pc:spChg chg="add del">
          <ac:chgData name="Sushant Thapa Magar" userId="c71bf99d4cf9becf" providerId="LiveId" clId="{92DB8917-5444-4110-810B-BFEB3FAC5DF8}" dt="2024-10-17T20:13:43.661" v="17" actId="26606"/>
          <ac:spMkLst>
            <pc:docMk/>
            <pc:sldMk cId="2745590888" sldId="256"/>
            <ac:spMk id="13" creationId="{F49775AF-8896-43EE-92C6-83497D6DC56F}"/>
          </ac:spMkLst>
        </pc:spChg>
        <pc:spChg chg="add del">
          <ac:chgData name="Sushant Thapa Magar" userId="c71bf99d4cf9becf" providerId="LiveId" clId="{92DB8917-5444-4110-810B-BFEB3FAC5DF8}" dt="2024-10-17T20:13:51.672" v="21" actId="26606"/>
          <ac:spMkLst>
            <pc:docMk/>
            <pc:sldMk cId="2745590888" sldId="256"/>
            <ac:spMk id="15" creationId="{71B2258F-86CA-4D4D-8270-BC05FCDEBFB3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17" creationId="{03C2051E-A88D-48E5-BACF-AAED17892722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18" creationId="{362D44EE-C852-4460-B8B5-C4F2BC20510C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19" creationId="{7821A508-2985-4905-874A-527429BAABFA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20" creationId="{658970D8-8D1D-4B5C-894B-E871CC86543D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21" creationId="{D2929CB1-0E3C-4B2D-ADC5-0154FB33BA44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22" creationId="{F227E5B6-9132-43CA-B503-37A18562ADF2}"/>
          </ac:spMkLst>
        </pc:spChg>
        <pc:spChg chg="add del">
          <ac:chgData name="Sushant Thapa Magar" userId="c71bf99d4cf9becf" providerId="LiveId" clId="{92DB8917-5444-4110-810B-BFEB3FAC5DF8}" dt="2024-10-17T20:13:57.134" v="25" actId="26606"/>
          <ac:spMkLst>
            <pc:docMk/>
            <pc:sldMk cId="2745590888" sldId="256"/>
            <ac:spMk id="23" creationId="{5F2F0C84-BE8C-4DC2-A6D3-30349A801D5C}"/>
          </ac:spMkLst>
        </pc:spChg>
        <pc:spChg chg="add del">
          <ac:chgData name="Sushant Thapa Magar" userId="c71bf99d4cf9becf" providerId="LiveId" clId="{92DB8917-5444-4110-810B-BFEB3FAC5DF8}" dt="2024-10-17T20:14:00.811" v="27" actId="26606"/>
          <ac:spMkLst>
            <pc:docMk/>
            <pc:sldMk cId="2745590888" sldId="256"/>
            <ac:spMk id="25" creationId="{9B7AD9F6-8CE7-4299-8FC6-328F4DCD3FF9}"/>
          </ac:spMkLst>
        </pc:spChg>
        <pc:spChg chg="add del">
          <ac:chgData name="Sushant Thapa Magar" userId="c71bf99d4cf9becf" providerId="LiveId" clId="{92DB8917-5444-4110-810B-BFEB3FAC5DF8}" dt="2024-10-17T20:14:00.811" v="27" actId="26606"/>
          <ac:spMkLst>
            <pc:docMk/>
            <pc:sldMk cId="2745590888" sldId="256"/>
            <ac:spMk id="26" creationId="{F49775AF-8896-43EE-92C6-83497D6DC56F}"/>
          </ac:spMkLst>
        </pc:spChg>
        <pc:spChg chg="add del">
          <ac:chgData name="Sushant Thapa Magar" userId="c71bf99d4cf9becf" providerId="LiveId" clId="{92DB8917-5444-4110-810B-BFEB3FAC5DF8}" dt="2024-10-17T20:14:07.543" v="29" actId="26606"/>
          <ac:spMkLst>
            <pc:docMk/>
            <pc:sldMk cId="2745590888" sldId="256"/>
            <ac:spMk id="28" creationId="{DCF72F19-1473-448C-AA14-0CB8AA374CF0}"/>
          </ac:spMkLst>
        </pc:spChg>
        <pc:spChg chg="add del">
          <ac:chgData name="Sushant Thapa Magar" userId="c71bf99d4cf9becf" providerId="LiveId" clId="{92DB8917-5444-4110-810B-BFEB3FAC5DF8}" dt="2024-10-17T20:14:07.543" v="29" actId="26606"/>
          <ac:spMkLst>
            <pc:docMk/>
            <pc:sldMk cId="2745590888" sldId="256"/>
            <ac:spMk id="31" creationId="{04357C93-F0CB-4A1C-8F77-4E9063789819}"/>
          </ac:spMkLst>
        </pc:spChg>
        <pc:spChg chg="add del">
          <ac:chgData name="Sushant Thapa Magar" userId="c71bf99d4cf9becf" providerId="LiveId" clId="{92DB8917-5444-4110-810B-BFEB3FAC5DF8}" dt="2024-10-17T20:14:11.825" v="31" actId="26606"/>
          <ac:spMkLst>
            <pc:docMk/>
            <pc:sldMk cId="2745590888" sldId="256"/>
            <ac:spMk id="33" creationId="{8D0D6D3E-D7F9-4591-9CA9-DDF4DB1F73DA}"/>
          </ac:spMkLst>
        </pc:spChg>
        <pc:spChg chg="add del">
          <ac:chgData name="Sushant Thapa Magar" userId="c71bf99d4cf9becf" providerId="LiveId" clId="{92DB8917-5444-4110-810B-BFEB3FAC5DF8}" dt="2024-10-17T20:14:11.825" v="31" actId="26606"/>
          <ac:spMkLst>
            <pc:docMk/>
            <pc:sldMk cId="2745590888" sldId="256"/>
            <ac:spMk id="34" creationId="{C4C9F2B0-1044-46EB-8AEB-C3BFFDE6C2CC}"/>
          </ac:spMkLst>
        </pc:spChg>
        <pc:spChg chg="add del">
          <ac:chgData name="Sushant Thapa Magar" userId="c71bf99d4cf9becf" providerId="LiveId" clId="{92DB8917-5444-4110-810B-BFEB3FAC5DF8}" dt="2024-10-17T20:14:11.825" v="31" actId="26606"/>
          <ac:spMkLst>
            <pc:docMk/>
            <pc:sldMk cId="2745590888" sldId="256"/>
            <ac:spMk id="35" creationId="{D28B54C3-B57B-472A-B96E-1FCB67093DC2}"/>
          </ac:spMkLst>
        </pc:spChg>
        <pc:spChg chg="add del">
          <ac:chgData name="Sushant Thapa Magar" userId="c71bf99d4cf9becf" providerId="LiveId" clId="{92DB8917-5444-4110-810B-BFEB3FAC5DF8}" dt="2024-10-17T20:14:11.825" v="31" actId="26606"/>
          <ac:spMkLst>
            <pc:docMk/>
            <pc:sldMk cId="2745590888" sldId="256"/>
            <ac:spMk id="36" creationId="{7DB3C429-F8DA-49B9-AF84-21996FCF78B5}"/>
          </ac:spMkLst>
        </pc:spChg>
        <pc:spChg chg="add del">
          <ac:chgData name="Sushant Thapa Magar" userId="c71bf99d4cf9becf" providerId="LiveId" clId="{92DB8917-5444-4110-810B-BFEB3FAC5DF8}" dt="2024-10-17T20:14:15.554" v="33" actId="26606"/>
          <ac:spMkLst>
            <pc:docMk/>
            <pc:sldMk cId="2745590888" sldId="256"/>
            <ac:spMk id="38" creationId="{91DC6ABD-215C-4EA8-A483-CEF5B99AB385}"/>
          </ac:spMkLst>
        </pc:spChg>
        <pc:spChg chg="add del">
          <ac:chgData name="Sushant Thapa Magar" userId="c71bf99d4cf9becf" providerId="LiveId" clId="{92DB8917-5444-4110-810B-BFEB3FAC5DF8}" dt="2024-10-17T20:14:15.554" v="33" actId="26606"/>
          <ac:spMkLst>
            <pc:docMk/>
            <pc:sldMk cId="2745590888" sldId="256"/>
            <ac:spMk id="41" creationId="{04357C93-F0CB-4A1C-8F77-4E9063789819}"/>
          </ac:spMkLst>
        </pc:spChg>
        <pc:spChg chg="add del">
          <ac:chgData name="Sushant Thapa Magar" userId="c71bf99d4cf9becf" providerId="LiveId" clId="{92DB8917-5444-4110-810B-BFEB3FAC5DF8}" dt="2024-10-17T20:17:56.364" v="85" actId="26606"/>
          <ac:spMkLst>
            <pc:docMk/>
            <pc:sldMk cId="2745590888" sldId="256"/>
            <ac:spMk id="43" creationId="{9B7AD9F6-8CE7-4299-8FC6-328F4DCD3FF9}"/>
          </ac:spMkLst>
        </pc:spChg>
        <pc:spChg chg="add del">
          <ac:chgData name="Sushant Thapa Magar" userId="c71bf99d4cf9becf" providerId="LiveId" clId="{92DB8917-5444-4110-810B-BFEB3FAC5DF8}" dt="2024-10-17T20:17:56.364" v="85" actId="26606"/>
          <ac:spMkLst>
            <pc:docMk/>
            <pc:sldMk cId="2745590888" sldId="256"/>
            <ac:spMk id="44" creationId="{F49775AF-8896-43EE-92C6-83497D6DC56F}"/>
          </ac:spMkLst>
        </pc:spChg>
        <pc:spChg chg="add del">
          <ac:chgData name="Sushant Thapa Magar" userId="c71bf99d4cf9becf" providerId="LiveId" clId="{92DB8917-5444-4110-810B-BFEB3FAC5DF8}" dt="2024-10-17T20:16:14.561" v="41" actId="26606"/>
          <ac:spMkLst>
            <pc:docMk/>
            <pc:sldMk cId="2745590888" sldId="256"/>
            <ac:spMk id="49" creationId="{297F7562-DBE2-4729-835D-1486BBB4373A}"/>
          </ac:spMkLst>
        </pc:spChg>
        <pc:spChg chg="add del">
          <ac:chgData name="Sushant Thapa Magar" userId="c71bf99d4cf9becf" providerId="LiveId" clId="{92DB8917-5444-4110-810B-BFEB3FAC5DF8}" dt="2024-10-17T20:16:14.561" v="41" actId="26606"/>
          <ac:spMkLst>
            <pc:docMk/>
            <pc:sldMk cId="2745590888" sldId="256"/>
            <ac:spMk id="51" creationId="{DCE0245F-7D4D-413E-940B-1D9D9A171161}"/>
          </ac:spMkLst>
        </pc:spChg>
        <pc:spChg chg="add del">
          <ac:chgData name="Sushant Thapa Magar" userId="c71bf99d4cf9becf" providerId="LiveId" clId="{92DB8917-5444-4110-810B-BFEB3FAC5DF8}" dt="2024-10-17T20:16:30.656" v="53" actId="26606"/>
          <ac:spMkLst>
            <pc:docMk/>
            <pc:sldMk cId="2745590888" sldId="256"/>
            <ac:spMk id="55" creationId="{97C3C80E-3472-4B57-B2B9-0110F1E4D274}"/>
          </ac:spMkLst>
        </pc:spChg>
        <pc:spChg chg="add del">
          <ac:chgData name="Sushant Thapa Magar" userId="c71bf99d4cf9becf" providerId="LiveId" clId="{92DB8917-5444-4110-810B-BFEB3FAC5DF8}" dt="2024-10-17T20:16:22.381" v="45" actId="26606"/>
          <ac:spMkLst>
            <pc:docMk/>
            <pc:sldMk cId="2745590888" sldId="256"/>
            <ac:spMk id="57" creationId="{7A18C9FB-EC4C-4DAE-8F7D-C6E5AF607958}"/>
          </ac:spMkLst>
        </pc:spChg>
        <pc:spChg chg="add del">
          <ac:chgData name="Sushant Thapa Magar" userId="c71bf99d4cf9becf" providerId="LiveId" clId="{92DB8917-5444-4110-810B-BFEB3FAC5DF8}" dt="2024-10-17T20:16:22.381" v="45" actId="26606"/>
          <ac:spMkLst>
            <pc:docMk/>
            <pc:sldMk cId="2745590888" sldId="256"/>
            <ac:spMk id="58" creationId="{3B2B1500-BB55-471C-8A9E-67288297ECE1}"/>
          </ac:spMkLst>
        </pc:spChg>
        <pc:spChg chg="add del">
          <ac:chgData name="Sushant Thapa Magar" userId="c71bf99d4cf9becf" providerId="LiveId" clId="{92DB8917-5444-4110-810B-BFEB3FAC5DF8}" dt="2024-10-17T20:16:22.381" v="45" actId="26606"/>
          <ac:spMkLst>
            <pc:docMk/>
            <pc:sldMk cId="2745590888" sldId="256"/>
            <ac:spMk id="59" creationId="{3045E22C-A99D-41BB-AF14-EF1B1E745A70}"/>
          </ac:spMkLst>
        </pc:spChg>
        <pc:spChg chg="add del">
          <ac:chgData name="Sushant Thapa Magar" userId="c71bf99d4cf9becf" providerId="LiveId" clId="{92DB8917-5444-4110-810B-BFEB3FAC5DF8}" dt="2024-10-17T20:16:24.906" v="49" actId="26606"/>
          <ac:spMkLst>
            <pc:docMk/>
            <pc:sldMk cId="2745590888" sldId="256"/>
            <ac:spMk id="61" creationId="{06E15305-164C-44CD-9E0F-420C2DC1B32A}"/>
          </ac:spMkLst>
        </pc:spChg>
        <pc:spChg chg="add del">
          <ac:chgData name="Sushant Thapa Magar" userId="c71bf99d4cf9becf" providerId="LiveId" clId="{92DB8917-5444-4110-810B-BFEB3FAC5DF8}" dt="2024-10-17T20:16:28.424" v="51" actId="26606"/>
          <ac:spMkLst>
            <pc:docMk/>
            <pc:sldMk cId="2745590888" sldId="256"/>
            <ac:spMk id="63" creationId="{789EBE4E-5983-B393-1D5E-731351065799}"/>
          </ac:spMkLst>
        </pc:spChg>
        <pc:spChg chg="add del">
          <ac:chgData name="Sushant Thapa Magar" userId="c71bf99d4cf9becf" providerId="LiveId" clId="{92DB8917-5444-4110-810B-BFEB3FAC5DF8}" dt="2024-10-17T20:16:28.424" v="51" actId="26606"/>
          <ac:spMkLst>
            <pc:docMk/>
            <pc:sldMk cId="2745590888" sldId="256"/>
            <ac:spMk id="64" creationId="{2CEF5482-568A-9463-C672-BC6D644DF982}"/>
          </ac:spMkLst>
        </pc:spChg>
        <pc:spChg chg="add del">
          <ac:chgData name="Sushant Thapa Magar" userId="c71bf99d4cf9becf" providerId="LiveId" clId="{92DB8917-5444-4110-810B-BFEB3FAC5DF8}" dt="2024-10-17T20:16:28.424" v="51" actId="26606"/>
          <ac:spMkLst>
            <pc:docMk/>
            <pc:sldMk cId="2745590888" sldId="256"/>
            <ac:spMk id="65" creationId="{D38784C3-11AE-0BE2-6339-1A2BDAC7F034}"/>
          </ac:spMkLst>
        </pc:spChg>
        <pc:spChg chg="add del">
          <ac:chgData name="Sushant Thapa Magar" userId="c71bf99d4cf9becf" providerId="LiveId" clId="{92DB8917-5444-4110-810B-BFEB3FAC5DF8}" dt="2024-10-17T20:16:30.656" v="53" actId="26606"/>
          <ac:spMkLst>
            <pc:docMk/>
            <pc:sldMk cId="2745590888" sldId="256"/>
            <ac:spMk id="67" creationId="{E13D892A-1681-4822-B1E7-A7C2A271595A}"/>
          </ac:spMkLst>
        </pc:spChg>
        <pc:spChg chg="add del">
          <ac:chgData name="Sushant Thapa Magar" userId="c71bf99d4cf9becf" providerId="LiveId" clId="{92DB8917-5444-4110-810B-BFEB3FAC5DF8}" dt="2024-10-17T20:16:30.656" v="53" actId="26606"/>
          <ac:spMkLst>
            <pc:docMk/>
            <pc:sldMk cId="2745590888" sldId="256"/>
            <ac:spMk id="68" creationId="{DF611737-3709-4A1A-AEA3-B073A8507CBE}"/>
          </ac:spMkLst>
        </pc:spChg>
        <pc:spChg chg="add del">
          <ac:chgData name="Sushant Thapa Magar" userId="c71bf99d4cf9becf" providerId="LiveId" clId="{92DB8917-5444-4110-810B-BFEB3FAC5DF8}" dt="2024-10-17T20:16:30.656" v="53" actId="26606"/>
          <ac:spMkLst>
            <pc:docMk/>
            <pc:sldMk cId="2745590888" sldId="256"/>
            <ac:spMk id="69" creationId="{CCD16A29-2620-483F-958C-5D7A916D8057}"/>
          </ac:spMkLst>
        </pc:spChg>
        <pc:spChg chg="add del">
          <ac:chgData name="Sushant Thapa Magar" userId="c71bf99d4cf9becf" providerId="LiveId" clId="{92DB8917-5444-4110-810B-BFEB3FAC5DF8}" dt="2024-10-17T20:16:30.656" v="53" actId="26606"/>
          <ac:spMkLst>
            <pc:docMk/>
            <pc:sldMk cId="2745590888" sldId="256"/>
            <ac:spMk id="70" creationId="{3D2CA78E-71D2-435E-AE9B-73FF8CC55D21}"/>
          </ac:spMkLst>
        </pc:spChg>
        <pc:spChg chg="add del">
          <ac:chgData name="Sushant Thapa Magar" userId="c71bf99d4cf9becf" providerId="LiveId" clId="{92DB8917-5444-4110-810B-BFEB3FAC5DF8}" dt="2024-10-17T20:16:42.504" v="55" actId="26606"/>
          <ac:spMkLst>
            <pc:docMk/>
            <pc:sldMk cId="2745590888" sldId="256"/>
            <ac:spMk id="75" creationId="{143B1410-D187-427C-B738-BA6AEEF75FA2}"/>
          </ac:spMkLst>
        </pc:spChg>
        <pc:spChg chg="add del">
          <ac:chgData name="Sushant Thapa Magar" userId="c71bf99d4cf9becf" providerId="LiveId" clId="{92DB8917-5444-4110-810B-BFEB3FAC5DF8}" dt="2024-10-17T20:16:42.504" v="55" actId="26606"/>
          <ac:spMkLst>
            <pc:docMk/>
            <pc:sldMk cId="2745590888" sldId="256"/>
            <ac:spMk id="76" creationId="{67F1335F-97CE-4842-9A57-2B6A3F459D82}"/>
          </ac:spMkLst>
        </pc:spChg>
        <pc:spChg chg="add del">
          <ac:chgData name="Sushant Thapa Magar" userId="c71bf99d4cf9becf" providerId="LiveId" clId="{92DB8917-5444-4110-810B-BFEB3FAC5DF8}" dt="2024-10-17T20:16:46.738" v="57" actId="26606"/>
          <ac:spMkLst>
            <pc:docMk/>
            <pc:sldMk cId="2745590888" sldId="256"/>
            <ac:spMk id="78" creationId="{19F9BF86-FE94-4517-B97D-026C7515E589}"/>
          </ac:spMkLst>
        </pc:spChg>
        <pc:spChg chg="add del">
          <ac:chgData name="Sushant Thapa Magar" userId="c71bf99d4cf9becf" providerId="LiveId" clId="{92DB8917-5444-4110-810B-BFEB3FAC5DF8}" dt="2024-10-17T20:16:46.738" v="57" actId="26606"/>
          <ac:spMkLst>
            <pc:docMk/>
            <pc:sldMk cId="2745590888" sldId="256"/>
            <ac:spMk id="79" creationId="{36136311-C81B-47C5-AE0A-5641A5A59520}"/>
          </ac:spMkLst>
        </pc:spChg>
        <pc:spChg chg="add del">
          <ac:chgData name="Sushant Thapa Magar" userId="c71bf99d4cf9becf" providerId="LiveId" clId="{92DB8917-5444-4110-810B-BFEB3FAC5DF8}" dt="2024-10-17T20:16:52.691" v="59" actId="26606"/>
          <ac:spMkLst>
            <pc:docMk/>
            <pc:sldMk cId="2745590888" sldId="256"/>
            <ac:spMk id="82" creationId="{7F61B21B-C704-8330-6871-65617F4519F1}"/>
          </ac:spMkLst>
        </pc:spChg>
        <pc:spChg chg="add del">
          <ac:chgData name="Sushant Thapa Magar" userId="c71bf99d4cf9becf" providerId="LiveId" clId="{92DB8917-5444-4110-810B-BFEB3FAC5DF8}" dt="2024-10-17T20:16:56.535" v="63" actId="26606"/>
          <ac:spMkLst>
            <pc:docMk/>
            <pc:sldMk cId="2745590888" sldId="256"/>
            <ac:spMk id="84" creationId="{8A95209C-5275-4E15-8EA7-7F42980ABF2D}"/>
          </ac:spMkLst>
        </pc:spChg>
        <pc:spChg chg="add del">
          <ac:chgData name="Sushant Thapa Magar" userId="c71bf99d4cf9becf" providerId="LiveId" clId="{92DB8917-5444-4110-810B-BFEB3FAC5DF8}" dt="2024-10-17T20:16:56.535" v="63" actId="26606"/>
          <ac:spMkLst>
            <pc:docMk/>
            <pc:sldMk cId="2745590888" sldId="256"/>
            <ac:spMk id="85" creationId="{4F2ED431-E304-4FF0-9F4E-032783C9D612}"/>
          </ac:spMkLst>
        </pc:spChg>
        <pc:spChg chg="add del">
          <ac:chgData name="Sushant Thapa Magar" userId="c71bf99d4cf9becf" providerId="LiveId" clId="{92DB8917-5444-4110-810B-BFEB3FAC5DF8}" dt="2024-10-17T20:16:56.535" v="63" actId="26606"/>
          <ac:spMkLst>
            <pc:docMk/>
            <pc:sldMk cId="2745590888" sldId="256"/>
            <ac:spMk id="86" creationId="{4E87FCFB-2CCE-460D-B3DD-557C8BD1B94A}"/>
          </ac:spMkLst>
        </pc:spChg>
        <pc:spChg chg="add del">
          <ac:chgData name="Sushant Thapa Magar" userId="c71bf99d4cf9becf" providerId="LiveId" clId="{92DB8917-5444-4110-810B-BFEB3FAC5DF8}" dt="2024-10-17T20:16:59.661" v="65" actId="26606"/>
          <ac:spMkLst>
            <pc:docMk/>
            <pc:sldMk cId="2745590888" sldId="256"/>
            <ac:spMk id="88" creationId="{916F6374-2300-41FF-BA7E-22FADCD95D3B}"/>
          </ac:spMkLst>
        </pc:spChg>
        <pc:spChg chg="add del">
          <ac:chgData name="Sushant Thapa Magar" userId="c71bf99d4cf9becf" providerId="LiveId" clId="{92DB8917-5444-4110-810B-BFEB3FAC5DF8}" dt="2024-10-17T20:16:59.661" v="65" actId="26606"/>
          <ac:spMkLst>
            <pc:docMk/>
            <pc:sldMk cId="2745590888" sldId="256"/>
            <ac:spMk id="89" creationId="{90864D9E-0A0C-482E-86DE-9C4E729C38D7}"/>
          </ac:spMkLst>
        </pc:spChg>
        <pc:spChg chg="add del">
          <ac:chgData name="Sushant Thapa Magar" userId="c71bf99d4cf9becf" providerId="LiveId" clId="{92DB8917-5444-4110-810B-BFEB3FAC5DF8}" dt="2024-10-17T20:17:04.512" v="67" actId="26606"/>
          <ac:spMkLst>
            <pc:docMk/>
            <pc:sldMk cId="2745590888" sldId="256"/>
            <ac:spMk id="94" creationId="{19F9BF86-FE94-4517-B97D-026C7515E589}"/>
          </ac:spMkLst>
        </pc:spChg>
        <pc:spChg chg="add del">
          <ac:chgData name="Sushant Thapa Magar" userId="c71bf99d4cf9becf" providerId="LiveId" clId="{92DB8917-5444-4110-810B-BFEB3FAC5DF8}" dt="2024-10-17T20:17:07.857" v="69" actId="26606"/>
          <ac:spMkLst>
            <pc:docMk/>
            <pc:sldMk cId="2745590888" sldId="256"/>
            <ac:spMk id="97" creationId="{39E0238D-E295-49BE-9BFE-E9189D69ED3A}"/>
          </ac:spMkLst>
        </pc:spChg>
        <pc:spChg chg="add del">
          <ac:chgData name="Sushant Thapa Magar" userId="c71bf99d4cf9becf" providerId="LiveId" clId="{92DB8917-5444-4110-810B-BFEB3FAC5DF8}" dt="2024-10-17T20:17:07.857" v="69" actId="26606"/>
          <ac:spMkLst>
            <pc:docMk/>
            <pc:sldMk cId="2745590888" sldId="256"/>
            <ac:spMk id="98" creationId="{D85E9A4A-0183-4A3C-B68E-A229278915E2}"/>
          </ac:spMkLst>
        </pc:spChg>
        <pc:spChg chg="add del">
          <ac:chgData name="Sushant Thapa Magar" userId="c71bf99d4cf9becf" providerId="LiveId" clId="{92DB8917-5444-4110-810B-BFEB3FAC5DF8}" dt="2024-10-17T20:17:07.857" v="69" actId="26606"/>
          <ac:spMkLst>
            <pc:docMk/>
            <pc:sldMk cId="2745590888" sldId="256"/>
            <ac:spMk id="99" creationId="{13A48C6C-3CC4-4EE5-A773-EC1EB7F59CD4}"/>
          </ac:spMkLst>
        </pc:spChg>
        <pc:spChg chg="add del">
          <ac:chgData name="Sushant Thapa Magar" userId="c71bf99d4cf9becf" providerId="LiveId" clId="{92DB8917-5444-4110-810B-BFEB3FAC5DF8}" dt="2024-10-17T20:17:07.857" v="69" actId="26606"/>
          <ac:spMkLst>
            <pc:docMk/>
            <pc:sldMk cId="2745590888" sldId="256"/>
            <ac:spMk id="100" creationId="{F489C2E0-4895-4B72-85EA-7EE9FAFFDC7E}"/>
          </ac:spMkLst>
        </pc:spChg>
        <pc:spChg chg="add del">
          <ac:chgData name="Sushant Thapa Magar" userId="c71bf99d4cf9becf" providerId="LiveId" clId="{92DB8917-5444-4110-810B-BFEB3FAC5DF8}" dt="2024-10-17T20:17:19.707" v="71" actId="26606"/>
          <ac:spMkLst>
            <pc:docMk/>
            <pc:sldMk cId="2745590888" sldId="256"/>
            <ac:spMk id="103" creationId="{2644B391-9BFE-445C-A9EC-F544BB85FBC7}"/>
          </ac:spMkLst>
        </pc:spChg>
        <pc:spChg chg="add del">
          <ac:chgData name="Sushant Thapa Magar" userId="c71bf99d4cf9becf" providerId="LiveId" clId="{92DB8917-5444-4110-810B-BFEB3FAC5DF8}" dt="2024-10-17T20:17:19.707" v="71" actId="26606"/>
          <ac:spMkLst>
            <pc:docMk/>
            <pc:sldMk cId="2745590888" sldId="256"/>
            <ac:spMk id="104" creationId="{80F26E69-87D9-4655-AE7B-280A87AA3CAD}"/>
          </ac:spMkLst>
        </pc:spChg>
        <pc:spChg chg="add del">
          <ac:chgData name="Sushant Thapa Magar" userId="c71bf99d4cf9becf" providerId="LiveId" clId="{92DB8917-5444-4110-810B-BFEB3FAC5DF8}" dt="2024-10-17T20:17:26.334" v="73" actId="26606"/>
          <ac:spMkLst>
            <pc:docMk/>
            <pc:sldMk cId="2745590888" sldId="256"/>
            <ac:spMk id="106" creationId="{BE229233-9672-4675-99B7-6CBCEF1CD415}"/>
          </ac:spMkLst>
        </pc:spChg>
        <pc:spChg chg="add del">
          <ac:chgData name="Sushant Thapa Magar" userId="c71bf99d4cf9becf" providerId="LiveId" clId="{92DB8917-5444-4110-810B-BFEB3FAC5DF8}" dt="2024-10-17T20:17:26.334" v="73" actId="26606"/>
          <ac:spMkLst>
            <pc:docMk/>
            <pc:sldMk cId="2745590888" sldId="256"/>
            <ac:spMk id="107" creationId="{EC5FF010-B53C-46BE-BEEF-AF926A00F67F}"/>
          </ac:spMkLst>
        </pc:spChg>
        <pc:spChg chg="add del">
          <ac:chgData name="Sushant Thapa Magar" userId="c71bf99d4cf9becf" providerId="LiveId" clId="{92DB8917-5444-4110-810B-BFEB3FAC5DF8}" dt="2024-10-17T20:17:26.334" v="73" actId="26606"/>
          <ac:spMkLst>
            <pc:docMk/>
            <pc:sldMk cId="2745590888" sldId="256"/>
            <ac:spMk id="108" creationId="{8509AD9C-1F43-4138-A72B-8CA988EDD475}"/>
          </ac:spMkLst>
        </pc:spChg>
        <pc:spChg chg="add del">
          <ac:chgData name="Sushant Thapa Magar" userId="c71bf99d4cf9becf" providerId="LiveId" clId="{92DB8917-5444-4110-810B-BFEB3FAC5DF8}" dt="2024-10-17T20:17:33.721" v="75" actId="26606"/>
          <ac:spMkLst>
            <pc:docMk/>
            <pc:sldMk cId="2745590888" sldId="256"/>
            <ac:spMk id="110" creationId="{33E93247-6229-44AB-A550-739E971E690B}"/>
          </ac:spMkLst>
        </pc:spChg>
        <pc:spChg chg="add del">
          <ac:chgData name="Sushant Thapa Magar" userId="c71bf99d4cf9becf" providerId="LiveId" clId="{92DB8917-5444-4110-810B-BFEB3FAC5DF8}" dt="2024-10-17T20:17:40.044" v="77" actId="26606"/>
          <ac:spMkLst>
            <pc:docMk/>
            <pc:sldMk cId="2745590888" sldId="256"/>
            <ac:spMk id="114" creationId="{39E0238D-E295-49BE-9BFE-E9189D69ED3A}"/>
          </ac:spMkLst>
        </pc:spChg>
        <pc:spChg chg="add del">
          <ac:chgData name="Sushant Thapa Magar" userId="c71bf99d4cf9becf" providerId="LiveId" clId="{92DB8917-5444-4110-810B-BFEB3FAC5DF8}" dt="2024-10-17T20:17:40.044" v="77" actId="26606"/>
          <ac:spMkLst>
            <pc:docMk/>
            <pc:sldMk cId="2745590888" sldId="256"/>
            <ac:spMk id="115" creationId="{D85E9A4A-0183-4A3C-B68E-A229278915E2}"/>
          </ac:spMkLst>
        </pc:spChg>
        <pc:spChg chg="add del">
          <ac:chgData name="Sushant Thapa Magar" userId="c71bf99d4cf9becf" providerId="LiveId" clId="{92DB8917-5444-4110-810B-BFEB3FAC5DF8}" dt="2024-10-17T20:17:40.044" v="77" actId="26606"/>
          <ac:spMkLst>
            <pc:docMk/>
            <pc:sldMk cId="2745590888" sldId="256"/>
            <ac:spMk id="116" creationId="{13A48C6C-3CC4-4EE5-A773-EC1EB7F59CD4}"/>
          </ac:spMkLst>
        </pc:spChg>
        <pc:spChg chg="add del">
          <ac:chgData name="Sushant Thapa Magar" userId="c71bf99d4cf9becf" providerId="LiveId" clId="{92DB8917-5444-4110-810B-BFEB3FAC5DF8}" dt="2024-10-17T20:17:40.044" v="77" actId="26606"/>
          <ac:spMkLst>
            <pc:docMk/>
            <pc:sldMk cId="2745590888" sldId="256"/>
            <ac:spMk id="117" creationId="{F489C2E0-4895-4B72-85EA-7EE9FAFFDC7E}"/>
          </ac:spMkLst>
        </pc:spChg>
        <pc:spChg chg="add del">
          <ac:chgData name="Sushant Thapa Magar" userId="c71bf99d4cf9becf" providerId="LiveId" clId="{92DB8917-5444-4110-810B-BFEB3FAC5DF8}" dt="2024-10-17T20:17:44.270" v="79" actId="26606"/>
          <ac:spMkLst>
            <pc:docMk/>
            <pc:sldMk cId="2745590888" sldId="256"/>
            <ac:spMk id="120" creationId="{19F9BF86-FE94-4517-B97D-026C7515E589}"/>
          </ac:spMkLst>
        </pc:spChg>
        <pc:spChg chg="add del">
          <ac:chgData name="Sushant Thapa Magar" userId="c71bf99d4cf9becf" providerId="LiveId" clId="{92DB8917-5444-4110-810B-BFEB3FAC5DF8}" dt="2024-10-17T20:17:47.548" v="81" actId="26606"/>
          <ac:spMkLst>
            <pc:docMk/>
            <pc:sldMk cId="2745590888" sldId="256"/>
            <ac:spMk id="123" creationId="{916F6374-2300-41FF-BA7E-22FADCD95D3B}"/>
          </ac:spMkLst>
        </pc:spChg>
        <pc:spChg chg="add del">
          <ac:chgData name="Sushant Thapa Magar" userId="c71bf99d4cf9becf" providerId="LiveId" clId="{92DB8917-5444-4110-810B-BFEB3FAC5DF8}" dt="2024-10-17T20:17:47.548" v="81" actId="26606"/>
          <ac:spMkLst>
            <pc:docMk/>
            <pc:sldMk cId="2745590888" sldId="256"/>
            <ac:spMk id="124" creationId="{90864D9E-0A0C-482E-86DE-9C4E729C38D7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29" creationId="{8C37C960-91F5-4F61-B2CD-8A037920720B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30" creationId="{A5C31099-1BBD-40CE-BC60-FCE50741940D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31" creationId="{EA2846BE-460A-477B-A2F4-52F298BF43EE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32" creationId="{C8401D34-2155-4B53-A686-7345BE15C466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33" creationId="{E37BCD97-E1A4-4EBB-8D1C-8CC0B55A64B2}"/>
          </ac:spMkLst>
        </pc:spChg>
        <pc:spChg chg="add del">
          <ac:chgData name="Sushant Thapa Magar" userId="c71bf99d4cf9becf" providerId="LiveId" clId="{92DB8917-5444-4110-810B-BFEB3FAC5DF8}" dt="2024-10-17T20:17:51.652" v="83" actId="26606"/>
          <ac:spMkLst>
            <pc:docMk/>
            <pc:sldMk cId="2745590888" sldId="256"/>
            <ac:spMk id="134" creationId="{5EDC1F21-AC5B-4D05-9108-5E5D2894884F}"/>
          </ac:spMkLst>
        </pc:spChg>
        <pc:spChg chg="add del">
          <ac:chgData name="Sushant Thapa Magar" userId="c71bf99d4cf9becf" providerId="LiveId" clId="{92DB8917-5444-4110-810B-BFEB3FAC5DF8}" dt="2024-10-17T20:17:56.364" v="85" actId="26606"/>
          <ac:spMkLst>
            <pc:docMk/>
            <pc:sldMk cId="2745590888" sldId="256"/>
            <ac:spMk id="136" creationId="{297F7562-DBE2-4729-835D-1486BBB4373A}"/>
          </ac:spMkLst>
        </pc:spChg>
        <pc:spChg chg="add del">
          <ac:chgData name="Sushant Thapa Magar" userId="c71bf99d4cf9becf" providerId="LiveId" clId="{92DB8917-5444-4110-810B-BFEB3FAC5DF8}" dt="2024-10-17T20:17:56.364" v="85" actId="26606"/>
          <ac:spMkLst>
            <pc:docMk/>
            <pc:sldMk cId="2745590888" sldId="256"/>
            <ac:spMk id="137" creationId="{DCE0245F-7D4D-413E-940B-1D9D9A171161}"/>
          </ac:spMkLst>
        </pc:spChg>
        <pc:grpChg chg="add del">
          <ac:chgData name="Sushant Thapa Magar" userId="c71bf99d4cf9becf" providerId="LiveId" clId="{92DB8917-5444-4110-810B-BFEB3FAC5DF8}" dt="2024-10-17T20:14:07.543" v="29" actId="26606"/>
          <ac:grpSpMkLst>
            <pc:docMk/>
            <pc:sldMk cId="2745590888" sldId="256"/>
            <ac:grpSpMk id="29" creationId="{3AF6A671-C637-4547-85F4-51B6D1881399}"/>
          </ac:grpSpMkLst>
        </pc:grpChg>
        <pc:grpChg chg="add del">
          <ac:chgData name="Sushant Thapa Magar" userId="c71bf99d4cf9becf" providerId="LiveId" clId="{92DB8917-5444-4110-810B-BFEB3FAC5DF8}" dt="2024-10-17T20:14:15.554" v="33" actId="26606"/>
          <ac:grpSpMkLst>
            <pc:docMk/>
            <pc:sldMk cId="2745590888" sldId="256"/>
            <ac:grpSpMk id="39" creationId="{3AF6A671-C637-4547-85F4-51B6D1881399}"/>
          </ac:grpSpMkLst>
        </pc:grpChg>
        <pc:grpChg chg="add del">
          <ac:chgData name="Sushant Thapa Magar" userId="c71bf99d4cf9becf" providerId="LiveId" clId="{92DB8917-5444-4110-810B-BFEB3FAC5DF8}" dt="2024-10-17T20:16:14.561" v="41" actId="26606"/>
          <ac:grpSpMkLst>
            <pc:docMk/>
            <pc:sldMk cId="2745590888" sldId="256"/>
            <ac:grpSpMk id="53" creationId="{5BB11B77-16CE-4796-9677-F0ED67FCEC1B}"/>
          </ac:grpSpMkLst>
        </pc:grpChg>
        <pc:grpChg chg="add del">
          <ac:chgData name="Sushant Thapa Magar" userId="c71bf99d4cf9becf" providerId="LiveId" clId="{92DB8917-5444-4110-810B-BFEB3FAC5DF8}" dt="2024-10-17T20:16:30.656" v="53" actId="26606"/>
          <ac:grpSpMkLst>
            <pc:docMk/>
            <pc:sldMk cId="2745590888" sldId="256"/>
            <ac:grpSpMk id="71" creationId="{92220419-B881-4DC4-9361-B85A6729A58B}"/>
          </ac:grpSpMkLst>
        </pc:grpChg>
        <pc:grpChg chg="add del">
          <ac:chgData name="Sushant Thapa Magar" userId="c71bf99d4cf9becf" providerId="LiveId" clId="{92DB8917-5444-4110-810B-BFEB3FAC5DF8}" dt="2024-10-17T20:16:59.661" v="65" actId="26606"/>
          <ac:grpSpMkLst>
            <pc:docMk/>
            <pc:sldMk cId="2745590888" sldId="256"/>
            <ac:grpSpMk id="90" creationId="{859EF20D-5821-4F54-BD14-AB7D16330F88}"/>
          </ac:grpSpMkLst>
        </pc:grpChg>
        <pc:grpChg chg="add del">
          <ac:chgData name="Sushant Thapa Magar" userId="c71bf99d4cf9becf" providerId="LiveId" clId="{92DB8917-5444-4110-810B-BFEB3FAC5DF8}" dt="2024-10-17T20:17:47.548" v="81" actId="26606"/>
          <ac:grpSpMkLst>
            <pc:docMk/>
            <pc:sldMk cId="2745590888" sldId="256"/>
            <ac:grpSpMk id="125" creationId="{859EF20D-5821-4F54-BD14-AB7D16330F88}"/>
          </ac:grpSpMkLst>
        </pc:grpChg>
        <pc:grpChg chg="add del">
          <ac:chgData name="Sushant Thapa Magar" userId="c71bf99d4cf9becf" providerId="LiveId" clId="{92DB8917-5444-4110-810B-BFEB3FAC5DF8}" dt="2024-10-17T20:17:56.364" v="85" actId="26606"/>
          <ac:grpSpMkLst>
            <pc:docMk/>
            <pc:sldMk cId="2745590888" sldId="256"/>
            <ac:grpSpMk id="138" creationId="{5BB11B77-16CE-4796-9677-F0ED67FCEC1B}"/>
          </ac:grpSpMkLst>
        </pc:grpChg>
        <pc:picChg chg="add mod ord">
          <ac:chgData name="Sushant Thapa Magar" userId="c71bf99d4cf9becf" providerId="LiveId" clId="{92DB8917-5444-4110-810B-BFEB3FAC5DF8}" dt="2024-10-17T20:26:48.116" v="136" actId="1076"/>
          <ac:picMkLst>
            <pc:docMk/>
            <pc:sldMk cId="2745590888" sldId="256"/>
            <ac:picMk id="6" creationId="{81DAF33F-DD5E-F8F8-1AD3-98EE4B971AB3}"/>
          </ac:picMkLst>
        </pc:picChg>
        <pc:cxnChg chg="add del">
          <ac:chgData name="Sushant Thapa Magar" userId="c71bf99d4cf9becf" providerId="LiveId" clId="{92DB8917-5444-4110-810B-BFEB3FAC5DF8}" dt="2024-10-17T20:16:46.738" v="57" actId="26606"/>
          <ac:cxnSpMkLst>
            <pc:docMk/>
            <pc:sldMk cId="2745590888" sldId="256"/>
            <ac:cxnSpMk id="80" creationId="{7CC73A33-65FF-41A9-A3B0-006753CD1028}"/>
          </ac:cxnSpMkLst>
        </pc:cxnChg>
        <pc:cxnChg chg="add del">
          <ac:chgData name="Sushant Thapa Magar" userId="c71bf99d4cf9becf" providerId="LiveId" clId="{92DB8917-5444-4110-810B-BFEB3FAC5DF8}" dt="2024-10-17T20:17:04.512" v="67" actId="26606"/>
          <ac:cxnSpMkLst>
            <pc:docMk/>
            <pc:sldMk cId="2745590888" sldId="256"/>
            <ac:cxnSpMk id="95" creationId="{6CA391F1-4B2C-521B-F6A5-52C74B30349D}"/>
          </ac:cxnSpMkLst>
        </pc:cxnChg>
        <pc:cxnChg chg="add del">
          <ac:chgData name="Sushant Thapa Magar" userId="c71bf99d4cf9becf" providerId="LiveId" clId="{92DB8917-5444-4110-810B-BFEB3FAC5DF8}" dt="2024-10-17T20:17:07.857" v="69" actId="26606"/>
          <ac:cxnSpMkLst>
            <pc:docMk/>
            <pc:sldMk cId="2745590888" sldId="256"/>
            <ac:cxnSpMk id="101" creationId="{872DAFA4-5D2E-4391-AD38-B26F579F40C5}"/>
          </ac:cxnSpMkLst>
        </pc:cxnChg>
        <pc:cxnChg chg="add del">
          <ac:chgData name="Sushant Thapa Magar" userId="c71bf99d4cf9becf" providerId="LiveId" clId="{92DB8917-5444-4110-810B-BFEB3FAC5DF8}" dt="2024-10-17T20:17:33.721" v="75" actId="26606"/>
          <ac:cxnSpMkLst>
            <pc:docMk/>
            <pc:sldMk cId="2745590888" sldId="256"/>
            <ac:cxnSpMk id="111" creationId="{EE2E603F-4A95-4FE8-BB06-211DFD75DBEF}"/>
          </ac:cxnSpMkLst>
        </pc:cxnChg>
        <pc:cxnChg chg="add del">
          <ac:chgData name="Sushant Thapa Magar" userId="c71bf99d4cf9becf" providerId="LiveId" clId="{92DB8917-5444-4110-810B-BFEB3FAC5DF8}" dt="2024-10-17T20:17:33.721" v="75" actId="26606"/>
          <ac:cxnSpMkLst>
            <pc:docMk/>
            <pc:sldMk cId="2745590888" sldId="256"/>
            <ac:cxnSpMk id="112" creationId="{D7CC41EB-2D81-4303-9171-6401B388BA35}"/>
          </ac:cxnSpMkLst>
        </pc:cxnChg>
        <pc:cxnChg chg="add del">
          <ac:chgData name="Sushant Thapa Magar" userId="c71bf99d4cf9becf" providerId="LiveId" clId="{92DB8917-5444-4110-810B-BFEB3FAC5DF8}" dt="2024-10-17T20:17:40.044" v="77" actId="26606"/>
          <ac:cxnSpMkLst>
            <pc:docMk/>
            <pc:sldMk cId="2745590888" sldId="256"/>
            <ac:cxnSpMk id="118" creationId="{872DAFA4-5D2E-4391-AD38-B26F579F40C5}"/>
          </ac:cxnSpMkLst>
        </pc:cxnChg>
        <pc:cxnChg chg="add del">
          <ac:chgData name="Sushant Thapa Magar" userId="c71bf99d4cf9becf" providerId="LiveId" clId="{92DB8917-5444-4110-810B-BFEB3FAC5DF8}" dt="2024-10-17T20:17:44.270" v="79" actId="26606"/>
          <ac:cxnSpMkLst>
            <pc:docMk/>
            <pc:sldMk cId="2745590888" sldId="256"/>
            <ac:cxnSpMk id="121" creationId="{6CA391F1-4B2C-521B-F6A5-52C74B30349D}"/>
          </ac:cxnSpMkLst>
        </pc:cxnChg>
      </pc:sldChg>
      <pc:sldChg chg="addSp delSp modSp new mod modTransition setBg modAnim modNotesTx">
        <pc:chgData name="Sushant Thapa Magar" userId="c71bf99d4cf9becf" providerId="LiveId" clId="{92DB8917-5444-4110-810B-BFEB3FAC5DF8}" dt="2024-10-17T23:46:11.556" v="754" actId="26606"/>
        <pc:sldMkLst>
          <pc:docMk/>
          <pc:sldMk cId="1688077012" sldId="257"/>
        </pc:sldMkLst>
        <pc:spChg chg="mod">
          <ac:chgData name="Sushant Thapa Magar" userId="c71bf99d4cf9becf" providerId="LiveId" clId="{92DB8917-5444-4110-810B-BFEB3FAC5DF8}" dt="2024-10-17T23:46:11.556" v="754" actId="26606"/>
          <ac:spMkLst>
            <pc:docMk/>
            <pc:sldMk cId="1688077012" sldId="257"/>
            <ac:spMk id="2" creationId="{49A254B4-0980-6E9F-6AEB-3971878BDD72}"/>
          </ac:spMkLst>
        </pc:spChg>
        <pc:spChg chg="del">
          <ac:chgData name="Sushant Thapa Magar" userId="c71bf99d4cf9becf" providerId="LiveId" clId="{92DB8917-5444-4110-810B-BFEB3FAC5DF8}" dt="2024-10-17T21:12:12.435" v="222" actId="931"/>
          <ac:spMkLst>
            <pc:docMk/>
            <pc:sldMk cId="1688077012" sldId="257"/>
            <ac:spMk id="3" creationId="{C51B5875-F564-DE2C-F589-F17BB092EDD4}"/>
          </ac:spMkLst>
        </pc:spChg>
        <pc:spChg chg="add mod">
          <ac:chgData name="Sushant Thapa Magar" userId="c71bf99d4cf9becf" providerId="LiveId" clId="{92DB8917-5444-4110-810B-BFEB3FAC5DF8}" dt="2024-10-17T21:13:22.644" v="228"/>
          <ac:spMkLst>
            <pc:docMk/>
            <pc:sldMk cId="1688077012" sldId="257"/>
            <ac:spMk id="6" creationId="{20B05713-AEA0-252B-5803-EA4D67729747}"/>
          </ac:spMkLst>
        </pc:spChg>
        <pc:spChg chg="add del mod">
          <ac:chgData name="Sushant Thapa Magar" userId="c71bf99d4cf9becf" providerId="LiveId" clId="{92DB8917-5444-4110-810B-BFEB3FAC5DF8}" dt="2024-10-17T23:46:11.556" v="754" actId="26606"/>
          <ac:spMkLst>
            <pc:docMk/>
            <pc:sldMk cId="1688077012" sldId="257"/>
            <ac:spMk id="9" creationId="{6F6DBAA4-6D65-8294-E972-5F5627EE210A}"/>
          </ac:spMkLst>
        </pc:spChg>
        <pc:spChg chg="add del">
          <ac:chgData name="Sushant Thapa Magar" userId="c71bf99d4cf9becf" providerId="LiveId" clId="{92DB8917-5444-4110-810B-BFEB3FAC5DF8}" dt="2024-10-17T23:46:11.556" v="754" actId="26606"/>
          <ac:spMkLst>
            <pc:docMk/>
            <pc:sldMk cId="1688077012" sldId="257"/>
            <ac:spMk id="12" creationId="{D009D6D5-DAC2-4A8B-A17A-E206B9012D09}"/>
          </ac:spMkLst>
        </pc:spChg>
        <pc:spChg chg="add del">
          <ac:chgData name="Sushant Thapa Magar" userId="c71bf99d4cf9becf" providerId="LiveId" clId="{92DB8917-5444-4110-810B-BFEB3FAC5DF8}" dt="2024-10-17T23:45:57.941" v="750" actId="26606"/>
          <ac:spMkLst>
            <pc:docMk/>
            <pc:sldMk cId="1688077012" sldId="257"/>
            <ac:spMk id="17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5:57.941" v="750" actId="26606"/>
          <ac:spMkLst>
            <pc:docMk/>
            <pc:sldMk cId="1688077012" sldId="257"/>
            <ac:spMk id="19" creationId="{71877DBC-BB60-40F0-AC93-2ACDBAAE60CE}"/>
          </ac:spMkLst>
        </pc:spChg>
        <pc:spChg chg="add del">
          <ac:chgData name="Sushant Thapa Magar" userId="c71bf99d4cf9becf" providerId="LiveId" clId="{92DB8917-5444-4110-810B-BFEB3FAC5DF8}" dt="2024-10-17T23:46:02.930" v="752" actId="26606"/>
          <ac:spMkLst>
            <pc:docMk/>
            <pc:sldMk cId="1688077012" sldId="257"/>
            <ac:spMk id="21" creationId="{D009D6D5-DAC2-4A8B-A17A-E206B9012D09}"/>
          </ac:spMkLst>
        </pc:spChg>
        <pc:spChg chg="add del">
          <ac:chgData name="Sushant Thapa Magar" userId="c71bf99d4cf9becf" providerId="LiveId" clId="{92DB8917-5444-4110-810B-BFEB3FAC5DF8}" dt="2024-10-17T23:46:11.556" v="754" actId="26606"/>
          <ac:spMkLst>
            <pc:docMk/>
            <pc:sldMk cId="1688077012" sldId="257"/>
            <ac:spMk id="23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6:11.556" v="754" actId="26606"/>
          <ac:spMkLst>
            <pc:docMk/>
            <pc:sldMk cId="1688077012" sldId="257"/>
            <ac:spMk id="24" creationId="{650D18FE-0824-4A46-B22C-A86B52E5780A}"/>
          </ac:spMkLst>
        </pc:spChg>
        <pc:picChg chg="add mod">
          <ac:chgData name="Sushant Thapa Magar" userId="c71bf99d4cf9becf" providerId="LiveId" clId="{92DB8917-5444-4110-810B-BFEB3FAC5DF8}" dt="2024-10-17T23:46:11.556" v="754" actId="26606"/>
          <ac:picMkLst>
            <pc:docMk/>
            <pc:sldMk cId="1688077012" sldId="257"/>
            <ac:picMk id="5" creationId="{BD78D335-BEBA-0254-0EED-5ED5D717357C}"/>
          </ac:picMkLst>
        </pc:picChg>
        <pc:picChg chg="add del mod">
          <ac:chgData name="Sushant Thapa Magar" userId="c71bf99d4cf9becf" providerId="LiveId" clId="{92DB8917-5444-4110-810B-BFEB3FAC5DF8}" dt="2024-10-17T23:42:12.584" v="745"/>
          <ac:picMkLst>
            <pc:docMk/>
            <pc:sldMk cId="1688077012" sldId="257"/>
            <ac:picMk id="10" creationId="{59701F92-2854-A952-6D59-C7B6E2688187}"/>
          </ac:picMkLst>
        </pc:picChg>
      </pc:sldChg>
      <pc:sldChg chg="addSp delSp modSp new mod modTransition setBg">
        <pc:chgData name="Sushant Thapa Magar" userId="c71bf99d4cf9becf" providerId="LiveId" clId="{92DB8917-5444-4110-810B-BFEB3FAC5DF8}" dt="2024-10-18T02:19:20.684" v="1310" actId="1076"/>
        <pc:sldMkLst>
          <pc:docMk/>
          <pc:sldMk cId="1742804174" sldId="258"/>
        </pc:sldMkLst>
        <pc:spChg chg="mod">
          <ac:chgData name="Sushant Thapa Magar" userId="c71bf99d4cf9becf" providerId="LiveId" clId="{92DB8917-5444-4110-810B-BFEB3FAC5DF8}" dt="2024-10-18T01:30:02.674" v="1175" actId="1076"/>
          <ac:spMkLst>
            <pc:docMk/>
            <pc:sldMk cId="1742804174" sldId="258"/>
            <ac:spMk id="2" creationId="{EBF6E4CD-EBB7-E17B-2E24-F781C70F55EC}"/>
          </ac:spMkLst>
        </pc:spChg>
        <pc:spChg chg="mod">
          <ac:chgData name="Sushant Thapa Magar" userId="c71bf99d4cf9becf" providerId="LiveId" clId="{92DB8917-5444-4110-810B-BFEB3FAC5DF8}" dt="2024-10-18T01:39:00.666" v="1211" actId="5793"/>
          <ac:spMkLst>
            <pc:docMk/>
            <pc:sldMk cId="1742804174" sldId="258"/>
            <ac:spMk id="3" creationId="{7CBC9A19-33F3-E0F3-A0CB-3CB2AD2FF551}"/>
          </ac:spMkLst>
        </pc:spChg>
        <pc:spChg chg="add mod ord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5" creationId="{5963A43F-9E8D-736E-CD13-714CC499B644}"/>
          </ac:spMkLst>
        </pc:spChg>
        <pc:spChg chg="add del">
          <ac:chgData name="Sushant Thapa Magar" userId="c71bf99d4cf9becf" providerId="LiveId" clId="{92DB8917-5444-4110-810B-BFEB3FAC5DF8}" dt="2024-10-17T23:40:51.639" v="727" actId="26606"/>
          <ac:spMkLst>
            <pc:docMk/>
            <pc:sldMk cId="1742804174" sldId="258"/>
            <ac:spMk id="12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0:51.639" v="727" actId="26606"/>
          <ac:spMkLst>
            <pc:docMk/>
            <pc:sldMk cId="1742804174" sldId="258"/>
            <ac:spMk id="14" creationId="{650D18FE-0824-4A46-B22C-A86B52E5780A}"/>
          </ac:spMkLst>
        </pc:spChg>
        <pc:spChg chg="add del">
          <ac:chgData name="Sushant Thapa Magar" userId="c71bf99d4cf9becf" providerId="LiveId" clId="{92DB8917-5444-4110-810B-BFEB3FAC5DF8}" dt="2024-10-17T23:40:57.524" v="729" actId="26606"/>
          <ac:spMkLst>
            <pc:docMk/>
            <pc:sldMk cId="1742804174" sldId="258"/>
            <ac:spMk id="16" creationId="{E659831F-0D9A-4C63-9EBB-8435B85A440F}"/>
          </ac:spMkLst>
        </pc:spChg>
        <pc:spChg chg="add del">
          <ac:chgData name="Sushant Thapa Magar" userId="c71bf99d4cf9becf" providerId="LiveId" clId="{92DB8917-5444-4110-810B-BFEB3FAC5DF8}" dt="2024-10-17T23:40:57.524" v="729" actId="26606"/>
          <ac:spMkLst>
            <pc:docMk/>
            <pc:sldMk cId="1742804174" sldId="258"/>
            <ac:spMk id="17" creationId="{058A14AF-9FB5-4CC7-BA35-E8E85D3EDF0E}"/>
          </ac:spMkLst>
        </pc:spChg>
        <pc:spChg chg="add del">
          <ac:chgData name="Sushant Thapa Magar" userId="c71bf99d4cf9becf" providerId="LiveId" clId="{92DB8917-5444-4110-810B-BFEB3FAC5DF8}" dt="2024-10-17T23:40:57.524" v="729" actId="26606"/>
          <ac:spMkLst>
            <pc:docMk/>
            <pc:sldMk cId="1742804174" sldId="258"/>
            <ac:spMk id="18" creationId="{E6995CE5-F890-4ABA-82A2-26507CE8D2A3}"/>
          </ac:spMkLst>
        </pc:spChg>
        <pc:spChg chg="add del">
          <ac:chgData name="Sushant Thapa Magar" userId="c71bf99d4cf9becf" providerId="LiveId" clId="{92DB8917-5444-4110-810B-BFEB3FAC5DF8}" dt="2024-10-17T23:40:57.524" v="729" actId="26606"/>
          <ac:spMkLst>
            <pc:docMk/>
            <pc:sldMk cId="1742804174" sldId="258"/>
            <ac:spMk id="19" creationId="{3A9A4357-BD1D-4622-A4FE-766E6AB8DE84}"/>
          </ac:spMkLst>
        </pc:spChg>
        <pc:spChg chg="add del">
          <ac:chgData name="Sushant Thapa Magar" userId="c71bf99d4cf9becf" providerId="LiveId" clId="{92DB8917-5444-4110-810B-BFEB3FAC5DF8}" dt="2024-10-17T23:41:00.926" v="731" actId="26606"/>
          <ac:spMkLst>
            <pc:docMk/>
            <pc:sldMk cId="1742804174" sldId="258"/>
            <ac:spMk id="20" creationId="{2C1BBA94-3F40-40AA-8BB9-E69E25E537C1}"/>
          </ac:spMkLst>
        </pc:spChg>
        <pc:spChg chg="add del">
          <ac:chgData name="Sushant Thapa Magar" userId="c71bf99d4cf9becf" providerId="LiveId" clId="{92DB8917-5444-4110-810B-BFEB3FAC5DF8}" dt="2024-10-17T23:41:00.926" v="731" actId="26606"/>
          <ac:spMkLst>
            <pc:docMk/>
            <pc:sldMk cId="1742804174" sldId="258"/>
            <ac:spMk id="21" creationId="{DBC6133C-0615-4CE4-9132-37E609A9BDFA}"/>
          </ac:spMkLst>
        </pc:spChg>
        <pc:spChg chg="add del">
          <ac:chgData name="Sushant Thapa Magar" userId="c71bf99d4cf9becf" providerId="LiveId" clId="{92DB8917-5444-4110-810B-BFEB3FAC5DF8}" dt="2024-10-17T23:41:00.926" v="731" actId="26606"/>
          <ac:spMkLst>
            <pc:docMk/>
            <pc:sldMk cId="1742804174" sldId="258"/>
            <ac:spMk id="22" creationId="{169CC832-2974-4E8D-90ED-3E2941BA7336}"/>
          </ac:spMkLst>
        </pc:spChg>
        <pc:spChg chg="add del">
          <ac:chgData name="Sushant Thapa Magar" userId="c71bf99d4cf9becf" providerId="LiveId" clId="{92DB8917-5444-4110-810B-BFEB3FAC5DF8}" dt="2024-10-17T23:41:00.926" v="731" actId="26606"/>
          <ac:spMkLst>
            <pc:docMk/>
            <pc:sldMk cId="1742804174" sldId="258"/>
            <ac:spMk id="23" creationId="{55222F96-971A-4F90-B841-6BAB416C7AC1}"/>
          </ac:spMkLst>
        </pc:spChg>
        <pc:spChg chg="add del">
          <ac:chgData name="Sushant Thapa Magar" userId="c71bf99d4cf9becf" providerId="LiveId" clId="{92DB8917-5444-4110-810B-BFEB3FAC5DF8}" dt="2024-10-17T23:41:00.926" v="731" actId="26606"/>
          <ac:spMkLst>
            <pc:docMk/>
            <pc:sldMk cId="1742804174" sldId="258"/>
            <ac:spMk id="24" creationId="{08980754-6F4B-43C9-B9BE-127B6BED6586}"/>
          </ac:spMkLst>
        </pc:spChg>
        <pc:spChg chg="add del">
          <ac:chgData name="Sushant Thapa Magar" userId="c71bf99d4cf9becf" providerId="LiveId" clId="{92DB8917-5444-4110-810B-BFEB3FAC5DF8}" dt="2024-10-17T23:41:03.060" v="733" actId="26606"/>
          <ac:spMkLst>
            <pc:docMk/>
            <pc:sldMk cId="1742804174" sldId="258"/>
            <ac:spMk id="26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1:03.060" v="733" actId="26606"/>
          <ac:spMkLst>
            <pc:docMk/>
            <pc:sldMk cId="1742804174" sldId="258"/>
            <ac:spMk id="27" creationId="{71877DBC-BB60-40F0-AC93-2ACDBAAE60CE}"/>
          </ac:spMkLst>
        </pc:spChg>
        <pc:spChg chg="add del">
          <ac:chgData name="Sushant Thapa Magar" userId="c71bf99d4cf9becf" providerId="LiveId" clId="{92DB8917-5444-4110-810B-BFEB3FAC5DF8}" dt="2024-10-17T23:41:05.291" v="735" actId="26606"/>
          <ac:spMkLst>
            <pc:docMk/>
            <pc:sldMk cId="1742804174" sldId="258"/>
            <ac:spMk id="29" creationId="{979E27D9-03C7-44E2-9FF8-15D0C8506AF7}"/>
          </ac:spMkLst>
        </pc:spChg>
        <pc:spChg chg="add del">
          <ac:chgData name="Sushant Thapa Magar" userId="c71bf99d4cf9becf" providerId="LiveId" clId="{92DB8917-5444-4110-810B-BFEB3FAC5DF8}" dt="2024-10-17T23:41:05.291" v="735" actId="26606"/>
          <ac:spMkLst>
            <pc:docMk/>
            <pc:sldMk cId="1742804174" sldId="258"/>
            <ac:spMk id="30" creationId="{EEBF1590-3B36-48EE-A89D-3B6F3CB256AB}"/>
          </ac:spMkLst>
        </pc:spChg>
        <pc:spChg chg="add del">
          <ac:chgData name="Sushant Thapa Magar" userId="c71bf99d4cf9becf" providerId="LiveId" clId="{92DB8917-5444-4110-810B-BFEB3FAC5DF8}" dt="2024-10-17T23:41:05.291" v="735" actId="26606"/>
          <ac:spMkLst>
            <pc:docMk/>
            <pc:sldMk cId="1742804174" sldId="258"/>
            <ac:spMk id="31" creationId="{AC8F6C8C-AB5A-4548-942D-E3FD40ACBC49}"/>
          </ac:spMkLst>
        </pc:spChg>
        <pc:spChg chg="add del">
          <ac:chgData name="Sushant Thapa Magar" userId="c71bf99d4cf9becf" providerId="LiveId" clId="{92DB8917-5444-4110-810B-BFEB3FAC5DF8}" dt="2024-10-17T23:41:11.469" v="737" actId="26606"/>
          <ac:spMkLst>
            <pc:docMk/>
            <pc:sldMk cId="1742804174" sldId="258"/>
            <ac:spMk id="33" creationId="{2EB492CD-616E-47F8-933B-5E2D952A0593}"/>
          </ac:spMkLst>
        </pc:spChg>
        <pc:spChg chg="add del">
          <ac:chgData name="Sushant Thapa Magar" userId="c71bf99d4cf9becf" providerId="LiveId" clId="{92DB8917-5444-4110-810B-BFEB3FAC5DF8}" dt="2024-10-17T23:41:11.469" v="737" actId="26606"/>
          <ac:spMkLst>
            <pc:docMk/>
            <pc:sldMk cId="1742804174" sldId="258"/>
            <ac:spMk id="34" creationId="{59383CF9-23B5-4335-9B21-1791C4CF1C75}"/>
          </ac:spMkLst>
        </pc:spChg>
        <pc:spChg chg="add del">
          <ac:chgData name="Sushant Thapa Magar" userId="c71bf99d4cf9becf" providerId="LiveId" clId="{92DB8917-5444-4110-810B-BFEB3FAC5DF8}" dt="2024-10-17T23:41:11.469" v="737" actId="26606"/>
          <ac:spMkLst>
            <pc:docMk/>
            <pc:sldMk cId="1742804174" sldId="258"/>
            <ac:spMk id="35" creationId="{0007FE00-9498-4706-B255-6437B0252C02}"/>
          </ac:spMkLst>
        </pc:spChg>
        <pc:spChg chg="add del">
          <ac:chgData name="Sushant Thapa Magar" userId="c71bf99d4cf9becf" providerId="LiveId" clId="{92DB8917-5444-4110-810B-BFEB3FAC5DF8}" dt="2024-10-17T23:41:18.186" v="739" actId="26606"/>
          <ac:spMkLst>
            <pc:docMk/>
            <pc:sldMk cId="1742804174" sldId="258"/>
            <ac:spMk id="37" creationId="{0B9EE3F3-89B7-43C3-8651-C4C96830993D}"/>
          </ac:spMkLst>
        </pc:spChg>
        <pc:spChg chg="add del">
          <ac:chgData name="Sushant Thapa Magar" userId="c71bf99d4cf9becf" providerId="LiveId" clId="{92DB8917-5444-4110-810B-BFEB3FAC5DF8}" dt="2024-10-17T23:41:18.186" v="739" actId="26606"/>
          <ac:spMkLst>
            <pc:docMk/>
            <pc:sldMk cId="1742804174" sldId="258"/>
            <ac:spMk id="38" creationId="{33AE4636-AEEC-45D6-84D4-7AC2DA48ECF8}"/>
          </ac:spMkLst>
        </pc:spChg>
        <pc:spChg chg="add del">
          <ac:chgData name="Sushant Thapa Magar" userId="c71bf99d4cf9becf" providerId="LiveId" clId="{92DB8917-5444-4110-810B-BFEB3FAC5DF8}" dt="2024-10-17T23:41:18.186" v="739" actId="26606"/>
          <ac:spMkLst>
            <pc:docMk/>
            <pc:sldMk cId="1742804174" sldId="258"/>
            <ac:spMk id="39" creationId="{8D9CE0F4-2EB2-4F1F-8AAC-DB3571D9FE10}"/>
          </ac:spMkLst>
        </pc:spChg>
        <pc:spChg chg="add del">
          <ac:chgData name="Sushant Thapa Magar" userId="c71bf99d4cf9becf" providerId="LiveId" clId="{92DB8917-5444-4110-810B-BFEB3FAC5DF8}" dt="2024-10-17T23:41:26.505" v="741" actId="26606"/>
          <ac:spMkLst>
            <pc:docMk/>
            <pc:sldMk cId="1742804174" sldId="258"/>
            <ac:spMk id="41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7T23:41:26.505" v="741" actId="26606"/>
          <ac:spMkLst>
            <pc:docMk/>
            <pc:sldMk cId="1742804174" sldId="258"/>
            <ac:spMk id="42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7T23:41:26.505" v="741" actId="26606"/>
          <ac:spMkLst>
            <pc:docMk/>
            <pc:sldMk cId="1742804174" sldId="258"/>
            <ac:spMk id="43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7T23:41:30.009" v="743" actId="26606"/>
          <ac:spMkLst>
            <pc:docMk/>
            <pc:sldMk cId="1742804174" sldId="258"/>
            <ac:spMk id="45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1:30.009" v="743" actId="26606"/>
          <ac:spMkLst>
            <pc:docMk/>
            <pc:sldMk cId="1742804174" sldId="258"/>
            <ac:spMk id="46" creationId="{650D18FE-0824-4A46-B22C-A86B52E5780A}"/>
          </ac:spMkLst>
        </pc:spChg>
        <pc:spChg chg="add del">
          <ac:chgData name="Sushant Thapa Magar" userId="c71bf99d4cf9becf" providerId="LiveId" clId="{92DB8917-5444-4110-810B-BFEB3FAC5DF8}" dt="2024-10-17T23:45:39.873" v="748" actId="26606"/>
          <ac:spMkLst>
            <pc:docMk/>
            <pc:sldMk cId="1742804174" sldId="258"/>
            <ac:spMk id="48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7T23:45:39.873" v="748" actId="26606"/>
          <ac:spMkLst>
            <pc:docMk/>
            <pc:sldMk cId="1742804174" sldId="258"/>
            <ac:spMk id="49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7T23:45:39.873" v="748" actId="26606"/>
          <ac:spMkLst>
            <pc:docMk/>
            <pc:sldMk cId="1742804174" sldId="258"/>
            <ac:spMk id="50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7T23:45:39.856" v="747" actId="26606"/>
          <ac:spMkLst>
            <pc:docMk/>
            <pc:sldMk cId="1742804174" sldId="258"/>
            <ac:spMk id="55" creationId="{0B9EE3F3-89B7-43C3-8651-C4C96830993D}"/>
          </ac:spMkLst>
        </pc:spChg>
        <pc:spChg chg="add del">
          <ac:chgData name="Sushant Thapa Magar" userId="c71bf99d4cf9becf" providerId="LiveId" clId="{92DB8917-5444-4110-810B-BFEB3FAC5DF8}" dt="2024-10-17T23:45:39.856" v="747" actId="26606"/>
          <ac:spMkLst>
            <pc:docMk/>
            <pc:sldMk cId="1742804174" sldId="258"/>
            <ac:spMk id="57" creationId="{33AE4636-AEEC-45D6-84D4-7AC2DA48ECF8}"/>
          </ac:spMkLst>
        </pc:spChg>
        <pc:spChg chg="add del">
          <ac:chgData name="Sushant Thapa Magar" userId="c71bf99d4cf9becf" providerId="LiveId" clId="{92DB8917-5444-4110-810B-BFEB3FAC5DF8}" dt="2024-10-17T23:45:39.856" v="747" actId="26606"/>
          <ac:spMkLst>
            <pc:docMk/>
            <pc:sldMk cId="1742804174" sldId="258"/>
            <ac:spMk id="59" creationId="{8D9CE0F4-2EB2-4F1F-8AAC-DB3571D9FE10}"/>
          </ac:spMkLst>
        </pc:spChg>
        <pc:spChg chg="add del">
          <ac:chgData name="Sushant Thapa Magar" userId="c71bf99d4cf9becf" providerId="LiveId" clId="{92DB8917-5444-4110-810B-BFEB3FAC5DF8}" dt="2024-10-17T23:46:32.904" v="763" actId="26606"/>
          <ac:spMkLst>
            <pc:docMk/>
            <pc:sldMk cId="1742804174" sldId="258"/>
            <ac:spMk id="61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6:32.904" v="763" actId="26606"/>
          <ac:spMkLst>
            <pc:docMk/>
            <pc:sldMk cId="1742804174" sldId="258"/>
            <ac:spMk id="62" creationId="{71877DBC-BB60-40F0-AC93-2ACDBAAE60CE}"/>
          </ac:spMkLst>
        </pc:spChg>
        <pc:spChg chg="add del">
          <ac:chgData name="Sushant Thapa Magar" userId="c71bf99d4cf9becf" providerId="LiveId" clId="{92DB8917-5444-4110-810B-BFEB3FAC5DF8}" dt="2024-10-17T23:46:23.308" v="756" actId="26606"/>
          <ac:spMkLst>
            <pc:docMk/>
            <pc:sldMk cId="1742804174" sldId="258"/>
            <ac:spMk id="67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7T23:46:23.308" v="756" actId="26606"/>
          <ac:spMkLst>
            <pc:docMk/>
            <pc:sldMk cId="1742804174" sldId="258"/>
            <ac:spMk id="69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7T23:46:23.308" v="756" actId="26606"/>
          <ac:spMkLst>
            <pc:docMk/>
            <pc:sldMk cId="1742804174" sldId="258"/>
            <ac:spMk id="71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7T23:46:30.312" v="758" actId="26606"/>
          <ac:spMkLst>
            <pc:docMk/>
            <pc:sldMk cId="1742804174" sldId="258"/>
            <ac:spMk id="73" creationId="{F821940F-7A1D-4ACC-85B4-A932898ABB37}"/>
          </ac:spMkLst>
        </pc:spChg>
        <pc:spChg chg="add del">
          <ac:chgData name="Sushant Thapa Magar" userId="c71bf99d4cf9becf" providerId="LiveId" clId="{92DB8917-5444-4110-810B-BFEB3FAC5DF8}" dt="2024-10-17T23:46:30.312" v="758" actId="26606"/>
          <ac:spMkLst>
            <pc:docMk/>
            <pc:sldMk cId="1742804174" sldId="258"/>
            <ac:spMk id="74" creationId="{16674508-81D3-48CF-96BF-7FC60EAA572A}"/>
          </ac:spMkLst>
        </pc:spChg>
        <pc:spChg chg="add del">
          <ac:chgData name="Sushant Thapa Magar" userId="c71bf99d4cf9becf" providerId="LiveId" clId="{92DB8917-5444-4110-810B-BFEB3FAC5DF8}" dt="2024-10-17T23:46:31.636" v="760" actId="26606"/>
          <ac:spMkLst>
            <pc:docMk/>
            <pc:sldMk cId="1742804174" sldId="258"/>
            <ac:spMk id="76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7T23:46:31.636" v="760" actId="26606"/>
          <ac:spMkLst>
            <pc:docMk/>
            <pc:sldMk cId="1742804174" sldId="258"/>
            <ac:spMk id="77" creationId="{650D18FE-0824-4A46-B22C-A86B52E5780A}"/>
          </ac:spMkLst>
        </pc:spChg>
        <pc:spChg chg="add del">
          <ac:chgData name="Sushant Thapa Magar" userId="c71bf99d4cf9becf" providerId="LiveId" clId="{92DB8917-5444-4110-810B-BFEB3FAC5DF8}" dt="2024-10-17T23:46:32.796" v="762" actId="26606"/>
          <ac:spMkLst>
            <pc:docMk/>
            <pc:sldMk cId="1742804174" sldId="258"/>
            <ac:spMk id="79" creationId="{F821940F-7A1D-4ACC-85B4-A932898ABB37}"/>
          </ac:spMkLst>
        </pc:spChg>
        <pc:spChg chg="add del">
          <ac:chgData name="Sushant Thapa Magar" userId="c71bf99d4cf9becf" providerId="LiveId" clId="{92DB8917-5444-4110-810B-BFEB3FAC5DF8}" dt="2024-10-17T23:46:32.796" v="762" actId="26606"/>
          <ac:spMkLst>
            <pc:docMk/>
            <pc:sldMk cId="1742804174" sldId="258"/>
            <ac:spMk id="80" creationId="{16674508-81D3-48CF-96BF-7FC60EAA572A}"/>
          </ac:spMkLst>
        </pc:spChg>
        <pc:spChg chg="add del">
          <ac:chgData name="Sushant Thapa Magar" userId="c71bf99d4cf9becf" providerId="LiveId" clId="{92DB8917-5444-4110-810B-BFEB3FAC5DF8}" dt="2024-10-18T00:41:05.941" v="791" actId="26606"/>
          <ac:spMkLst>
            <pc:docMk/>
            <pc:sldMk cId="1742804174" sldId="258"/>
            <ac:spMk id="82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0:41:05.941" v="791" actId="26606"/>
          <ac:spMkLst>
            <pc:docMk/>
            <pc:sldMk cId="1742804174" sldId="258"/>
            <ac:spMk id="83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0:41:05.941" v="791" actId="26606"/>
          <ac:spMkLst>
            <pc:docMk/>
            <pc:sldMk cId="1742804174" sldId="258"/>
            <ac:spMk id="84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0:40:56.724" v="782" actId="26606"/>
          <ac:spMkLst>
            <pc:docMk/>
            <pc:sldMk cId="1742804174" sldId="258"/>
            <ac:spMk id="89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8T00:40:56.724" v="782" actId="26606"/>
          <ac:spMkLst>
            <pc:docMk/>
            <pc:sldMk cId="1742804174" sldId="258"/>
            <ac:spMk id="91" creationId="{71877DBC-BB60-40F0-AC93-2ACDBAAE60CE}"/>
          </ac:spMkLst>
        </pc:spChg>
        <pc:spChg chg="add del">
          <ac:chgData name="Sushant Thapa Magar" userId="c71bf99d4cf9becf" providerId="LiveId" clId="{92DB8917-5444-4110-810B-BFEB3FAC5DF8}" dt="2024-10-18T00:40:59.917" v="784" actId="26606"/>
          <ac:spMkLst>
            <pc:docMk/>
            <pc:sldMk cId="1742804174" sldId="258"/>
            <ac:spMk id="93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0:40:59.917" v="784" actId="26606"/>
          <ac:spMkLst>
            <pc:docMk/>
            <pc:sldMk cId="1742804174" sldId="258"/>
            <ac:spMk id="94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0:40:59.917" v="784" actId="26606"/>
          <ac:spMkLst>
            <pc:docMk/>
            <pc:sldMk cId="1742804174" sldId="258"/>
            <ac:spMk id="95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0:41:03.158" v="786" actId="26606"/>
          <ac:spMkLst>
            <pc:docMk/>
            <pc:sldMk cId="1742804174" sldId="258"/>
            <ac:spMk id="97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8T00:41:03.158" v="786" actId="26606"/>
          <ac:spMkLst>
            <pc:docMk/>
            <pc:sldMk cId="1742804174" sldId="258"/>
            <ac:spMk id="98" creationId="{71877DBC-BB60-40F0-AC93-2ACDBAAE60CE}"/>
          </ac:spMkLst>
        </pc:spChg>
        <pc:spChg chg="add del">
          <ac:chgData name="Sushant Thapa Magar" userId="c71bf99d4cf9becf" providerId="LiveId" clId="{92DB8917-5444-4110-810B-BFEB3FAC5DF8}" dt="2024-10-18T00:41:04.060" v="788" actId="26606"/>
          <ac:spMkLst>
            <pc:docMk/>
            <pc:sldMk cId="1742804174" sldId="258"/>
            <ac:spMk id="100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0:41:04.060" v="788" actId="26606"/>
          <ac:spMkLst>
            <pc:docMk/>
            <pc:sldMk cId="1742804174" sldId="258"/>
            <ac:spMk id="101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0:41:04.060" v="788" actId="26606"/>
          <ac:spMkLst>
            <pc:docMk/>
            <pc:sldMk cId="1742804174" sldId="258"/>
            <ac:spMk id="102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0:41:05.899" v="790" actId="26606"/>
          <ac:spMkLst>
            <pc:docMk/>
            <pc:sldMk cId="1742804174" sldId="258"/>
            <ac:spMk id="104" creationId="{058A14AF-9FB5-4CC7-BA35-E8E85D3EDF0E}"/>
          </ac:spMkLst>
        </pc:spChg>
        <pc:spChg chg="add del">
          <ac:chgData name="Sushant Thapa Magar" userId="c71bf99d4cf9becf" providerId="LiveId" clId="{92DB8917-5444-4110-810B-BFEB3FAC5DF8}" dt="2024-10-18T00:41:05.899" v="790" actId="26606"/>
          <ac:spMkLst>
            <pc:docMk/>
            <pc:sldMk cId="1742804174" sldId="258"/>
            <ac:spMk id="105" creationId="{3A9A4357-BD1D-4622-A4FE-766E6AB8DE84}"/>
          </ac:spMkLst>
        </pc:spChg>
        <pc:spChg chg="add del">
          <ac:chgData name="Sushant Thapa Magar" userId="c71bf99d4cf9becf" providerId="LiveId" clId="{92DB8917-5444-4110-810B-BFEB3FAC5DF8}" dt="2024-10-18T00:41:05.899" v="790" actId="26606"/>
          <ac:spMkLst>
            <pc:docMk/>
            <pc:sldMk cId="1742804174" sldId="258"/>
            <ac:spMk id="106" creationId="{E659831F-0D9A-4C63-9EBB-8435B85A440F}"/>
          </ac:spMkLst>
        </pc:spChg>
        <pc:spChg chg="add del">
          <ac:chgData name="Sushant Thapa Magar" userId="c71bf99d4cf9becf" providerId="LiveId" clId="{92DB8917-5444-4110-810B-BFEB3FAC5DF8}" dt="2024-10-18T00:41:05.899" v="790" actId="26606"/>
          <ac:spMkLst>
            <pc:docMk/>
            <pc:sldMk cId="1742804174" sldId="258"/>
            <ac:spMk id="107" creationId="{E6995CE5-F890-4ABA-82A2-26507CE8D2A3}"/>
          </ac:spMkLst>
        </pc:spChg>
        <pc:spChg chg="add del">
          <ac:chgData name="Sushant Thapa Magar" userId="c71bf99d4cf9becf" providerId="LiveId" clId="{92DB8917-5444-4110-810B-BFEB3FAC5DF8}" dt="2024-10-18T00:57:35.288" v="1028" actId="26606"/>
          <ac:spMkLst>
            <pc:docMk/>
            <pc:sldMk cId="1742804174" sldId="258"/>
            <ac:spMk id="109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0:57:35.288" v="1028" actId="26606"/>
          <ac:spMkLst>
            <pc:docMk/>
            <pc:sldMk cId="1742804174" sldId="258"/>
            <ac:spMk id="110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0:57:35.288" v="1028" actId="26606"/>
          <ac:spMkLst>
            <pc:docMk/>
            <pc:sldMk cId="1742804174" sldId="258"/>
            <ac:spMk id="111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116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118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120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1:01:33.473" v="1038" actId="26606"/>
          <ac:spMkLst>
            <pc:docMk/>
            <pc:sldMk cId="1742804174" sldId="258"/>
            <ac:spMk id="125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1:01:33.473" v="1038" actId="26606"/>
          <ac:spMkLst>
            <pc:docMk/>
            <pc:sldMk cId="1742804174" sldId="258"/>
            <ac:spMk id="127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1:01:33.473" v="1038" actId="26606"/>
          <ac:spMkLst>
            <pc:docMk/>
            <pc:sldMk cId="1742804174" sldId="258"/>
            <ac:spMk id="129" creationId="{9A0D773F-7A7D-4DBB-9DEA-86BB8B8F4BC8}"/>
          </ac:spMkLst>
        </pc:spChg>
        <pc:spChg chg="add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131" creationId="{131BAD53-4E89-4F62-BBB7-26359763ED39}"/>
          </ac:spMkLst>
        </pc:spChg>
        <pc:spChg chg="add">
          <ac:chgData name="Sushant Thapa Magar" userId="c71bf99d4cf9becf" providerId="LiveId" clId="{92DB8917-5444-4110-810B-BFEB3FAC5DF8}" dt="2024-10-18T01:01:33.479" v="1039" actId="26606"/>
          <ac:spMkLst>
            <pc:docMk/>
            <pc:sldMk cId="1742804174" sldId="258"/>
            <ac:spMk id="132" creationId="{62756DA2-40EB-4C6F-B962-5822FFB54FB6}"/>
          </ac:spMkLst>
        </pc:spChg>
        <pc:picChg chg="add del mod ord">
          <ac:chgData name="Sushant Thapa Magar" userId="c71bf99d4cf9becf" providerId="LiveId" clId="{92DB8917-5444-4110-810B-BFEB3FAC5DF8}" dt="2024-10-18T00:11:34.831" v="764" actId="478"/>
          <ac:picMkLst>
            <pc:docMk/>
            <pc:sldMk cId="1742804174" sldId="258"/>
            <ac:picMk id="7" creationId="{0FBAB1C7-6D4D-27F7-9C6E-015B7E9C13F8}"/>
          </ac:picMkLst>
        </pc:picChg>
        <pc:picChg chg="add del mod">
          <ac:chgData name="Sushant Thapa Magar" userId="c71bf99d4cf9becf" providerId="LiveId" clId="{92DB8917-5444-4110-810B-BFEB3FAC5DF8}" dt="2024-10-18T00:55:52.655" v="998" actId="478"/>
          <ac:picMkLst>
            <pc:docMk/>
            <pc:sldMk cId="1742804174" sldId="258"/>
            <ac:picMk id="9" creationId="{1B7B02E6-80F7-60AA-755C-65D0438048AF}"/>
          </ac:picMkLst>
        </pc:picChg>
        <pc:picChg chg="add mod">
          <ac:chgData name="Sushant Thapa Magar" userId="c71bf99d4cf9becf" providerId="LiveId" clId="{92DB8917-5444-4110-810B-BFEB3FAC5DF8}" dt="2024-10-18T00:57:14.652" v="1024" actId="931"/>
          <ac:picMkLst>
            <pc:docMk/>
            <pc:sldMk cId="1742804174" sldId="258"/>
            <ac:picMk id="11" creationId="{3F7C1D65-2852-CF42-7AB2-2E6AAE1C079C}"/>
          </ac:picMkLst>
        </pc:picChg>
        <pc:picChg chg="add del mod">
          <ac:chgData name="Sushant Thapa Magar" userId="c71bf99d4cf9becf" providerId="LiveId" clId="{92DB8917-5444-4110-810B-BFEB3FAC5DF8}" dt="2024-10-18T01:01:13.483" v="1035" actId="478"/>
          <ac:picMkLst>
            <pc:docMk/>
            <pc:sldMk cId="1742804174" sldId="258"/>
            <ac:picMk id="15" creationId="{27E034B2-A16C-7345-46C8-2E5846972A28}"/>
          </ac:picMkLst>
        </pc:picChg>
        <pc:picChg chg="add del mod">
          <ac:chgData name="Sushant Thapa Magar" userId="c71bf99d4cf9becf" providerId="LiveId" clId="{92DB8917-5444-4110-810B-BFEB3FAC5DF8}" dt="2024-10-18T02:00:07.694" v="1274" actId="478"/>
          <ac:picMkLst>
            <pc:docMk/>
            <pc:sldMk cId="1742804174" sldId="258"/>
            <ac:picMk id="28" creationId="{5A3546BC-6506-D5CE-367E-C23AE0CD68AC}"/>
          </ac:picMkLst>
        </pc:picChg>
        <pc:picChg chg="add del">
          <ac:chgData name="Sushant Thapa Magar" userId="c71bf99d4cf9becf" providerId="LiveId" clId="{92DB8917-5444-4110-810B-BFEB3FAC5DF8}" dt="2024-10-18T01:29:47.527" v="1169" actId="22"/>
          <ac:picMkLst>
            <pc:docMk/>
            <pc:sldMk cId="1742804174" sldId="258"/>
            <ac:picMk id="36" creationId="{EDC271D7-FD54-7ACE-0798-211D8B6A0DC1}"/>
          </ac:picMkLst>
        </pc:picChg>
        <pc:picChg chg="add del mod">
          <ac:chgData name="Sushant Thapa Magar" userId="c71bf99d4cf9becf" providerId="LiveId" clId="{92DB8917-5444-4110-810B-BFEB3FAC5DF8}" dt="2024-10-18T02:01:30.553" v="1280" actId="478"/>
          <ac:picMkLst>
            <pc:docMk/>
            <pc:sldMk cId="1742804174" sldId="258"/>
            <ac:picMk id="44" creationId="{6A5A2CA8-AB02-92D6-AA2F-C6F07EA60E22}"/>
          </ac:picMkLst>
        </pc:picChg>
        <pc:picChg chg="add del mod">
          <ac:chgData name="Sushant Thapa Magar" userId="c71bf99d4cf9becf" providerId="LiveId" clId="{92DB8917-5444-4110-810B-BFEB3FAC5DF8}" dt="2024-10-18T02:02:06.760" v="1285" actId="478"/>
          <ac:picMkLst>
            <pc:docMk/>
            <pc:sldMk cId="1742804174" sldId="258"/>
            <ac:picMk id="51" creationId="{F7C02763-D95B-C8EA-E7BF-F845B2D20CAF}"/>
          </ac:picMkLst>
        </pc:picChg>
        <pc:picChg chg="add del mod">
          <ac:chgData name="Sushant Thapa Magar" userId="c71bf99d4cf9becf" providerId="LiveId" clId="{92DB8917-5444-4110-810B-BFEB3FAC5DF8}" dt="2024-10-18T02:17:34.551" v="1295" actId="478"/>
          <ac:picMkLst>
            <pc:docMk/>
            <pc:sldMk cId="1742804174" sldId="258"/>
            <ac:picMk id="53" creationId="{B92576E5-552A-58EA-4997-31726C1B1CB0}"/>
          </ac:picMkLst>
        </pc:picChg>
        <pc:picChg chg="add del mod">
          <ac:chgData name="Sushant Thapa Magar" userId="c71bf99d4cf9becf" providerId="LiveId" clId="{92DB8917-5444-4110-810B-BFEB3FAC5DF8}" dt="2024-10-18T02:19:09.716" v="1306" actId="478"/>
          <ac:picMkLst>
            <pc:docMk/>
            <pc:sldMk cId="1742804174" sldId="258"/>
            <ac:picMk id="56" creationId="{FB3F30BA-D296-CFBE-032E-2C0298D2F944}"/>
          </ac:picMkLst>
        </pc:picChg>
        <pc:picChg chg="add mod">
          <ac:chgData name="Sushant Thapa Magar" userId="c71bf99d4cf9becf" providerId="LiveId" clId="{92DB8917-5444-4110-810B-BFEB3FAC5DF8}" dt="2024-10-18T02:19:20.684" v="1310" actId="1076"/>
          <ac:picMkLst>
            <pc:docMk/>
            <pc:sldMk cId="1742804174" sldId="258"/>
            <ac:picMk id="60" creationId="{CB7159D2-4D94-0680-861A-BF9B8A7C1F94}"/>
          </ac:picMkLst>
        </pc:picChg>
      </pc:sldChg>
      <pc:sldChg chg="addSp delSp modSp new del mod setBg">
        <pc:chgData name="Sushant Thapa Magar" userId="c71bf99d4cf9becf" providerId="LiveId" clId="{92DB8917-5444-4110-810B-BFEB3FAC5DF8}" dt="2024-10-18T01:31:57.520" v="1199" actId="2696"/>
        <pc:sldMkLst>
          <pc:docMk/>
          <pc:sldMk cId="2935891968" sldId="259"/>
        </pc:sldMkLst>
        <pc:spChg chg="mod">
          <ac:chgData name="Sushant Thapa Magar" userId="c71bf99d4cf9becf" providerId="LiveId" clId="{92DB8917-5444-4110-810B-BFEB3FAC5DF8}" dt="2024-10-18T01:31:53.032" v="1198" actId="27636"/>
          <ac:spMkLst>
            <pc:docMk/>
            <pc:sldMk cId="2935891968" sldId="259"/>
            <ac:spMk id="2" creationId="{B89659CD-123B-58FA-F958-75EB38A9A016}"/>
          </ac:spMkLst>
        </pc:spChg>
        <pc:spChg chg="del">
          <ac:chgData name="Sushant Thapa Magar" userId="c71bf99d4cf9becf" providerId="LiveId" clId="{92DB8917-5444-4110-810B-BFEB3FAC5DF8}" dt="2024-10-18T00:43:04.745" v="806" actId="931"/>
          <ac:spMkLst>
            <pc:docMk/>
            <pc:sldMk cId="2935891968" sldId="259"/>
            <ac:spMk id="3" creationId="{4D684C10-E0C0-335C-7E7C-77F61188C713}"/>
          </ac:spMkLst>
        </pc:spChg>
        <pc:spChg chg="add mod ord">
          <ac:chgData name="Sushant Thapa Magar" userId="c71bf99d4cf9becf" providerId="LiveId" clId="{92DB8917-5444-4110-810B-BFEB3FAC5DF8}" dt="2024-10-18T01:04:09.686" v="1084" actId="26606"/>
          <ac:spMkLst>
            <pc:docMk/>
            <pc:sldMk cId="2935891968" sldId="259"/>
            <ac:spMk id="6" creationId="{872B6B84-C623-ED5E-879D-7E6E1062FB0F}"/>
          </ac:spMkLst>
        </pc:spChg>
        <pc:spChg chg="add del">
          <ac:chgData name="Sushant Thapa Magar" userId="c71bf99d4cf9becf" providerId="LiveId" clId="{92DB8917-5444-4110-810B-BFEB3FAC5DF8}" dt="2024-10-18T00:48:37.204" v="926" actId="26606"/>
          <ac:spMkLst>
            <pc:docMk/>
            <pc:sldMk cId="2935891968" sldId="259"/>
            <ac:spMk id="11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0:48:37.204" v="926" actId="26606"/>
          <ac:spMkLst>
            <pc:docMk/>
            <pc:sldMk cId="2935891968" sldId="259"/>
            <ac:spMk id="13" creationId="{0D153B68-5844-490D-8E67-F616D6D721CA}"/>
          </ac:spMkLst>
        </pc:spChg>
        <pc:spChg chg="add del mod">
          <ac:chgData name="Sushant Thapa Magar" userId="c71bf99d4cf9becf" providerId="LiveId" clId="{92DB8917-5444-4110-810B-BFEB3FAC5DF8}" dt="2024-10-18T00:49:23.482" v="929" actId="931"/>
          <ac:spMkLst>
            <pc:docMk/>
            <pc:sldMk cId="2935891968" sldId="259"/>
            <ac:spMk id="14" creationId="{6B54ACE6-6A4A-6AE7-5A82-7457523699BF}"/>
          </ac:spMkLst>
        </pc:spChg>
        <pc:spChg chg="add del">
          <ac:chgData name="Sushant Thapa Magar" userId="c71bf99d4cf9becf" providerId="LiveId" clId="{92DB8917-5444-4110-810B-BFEB3FAC5DF8}" dt="2024-10-18T00:48:37.204" v="926" actId="26606"/>
          <ac:spMkLst>
            <pc:docMk/>
            <pc:sldMk cId="2935891968" sldId="259"/>
            <ac:spMk id="15" creationId="{9A0D773F-7A7D-4DBB-9DEA-86BB8B8F4BC8}"/>
          </ac:spMkLst>
        </pc:spChg>
        <pc:spChg chg="add mod">
          <ac:chgData name="Sushant Thapa Magar" userId="c71bf99d4cf9becf" providerId="LiveId" clId="{92DB8917-5444-4110-810B-BFEB3FAC5DF8}" dt="2024-10-18T01:29:54.031" v="1171" actId="27636"/>
          <ac:spMkLst>
            <pc:docMk/>
            <pc:sldMk cId="2935891968" sldId="259"/>
            <ac:spMk id="19" creationId="{E685893F-14BF-D4E3-974B-4F659DF963C9}"/>
          </ac:spMkLst>
        </pc:spChg>
        <pc:spChg chg="add del">
          <ac:chgData name="Sushant Thapa Magar" userId="c71bf99d4cf9becf" providerId="LiveId" clId="{92DB8917-5444-4110-810B-BFEB3FAC5DF8}" dt="2024-10-18T00:49:26.768" v="932" actId="26606"/>
          <ac:spMkLst>
            <pc:docMk/>
            <pc:sldMk cId="2935891968" sldId="259"/>
            <ac:spMk id="20" creationId="{04695F26-39DB-450E-B464-9C76CD233B36}"/>
          </ac:spMkLst>
        </pc:spChg>
        <pc:spChg chg="add del">
          <ac:chgData name="Sushant Thapa Magar" userId="c71bf99d4cf9becf" providerId="LiveId" clId="{92DB8917-5444-4110-810B-BFEB3FAC5DF8}" dt="2024-10-18T00:49:26.768" v="932" actId="26606"/>
          <ac:spMkLst>
            <pc:docMk/>
            <pc:sldMk cId="2935891968" sldId="259"/>
            <ac:spMk id="22" creationId="{2F42E55F-A297-474F-AF2D-6D3A15822BCA}"/>
          </ac:spMkLst>
        </pc:spChg>
        <pc:spChg chg="add del mod">
          <ac:chgData name="Sushant Thapa Magar" userId="c71bf99d4cf9becf" providerId="LiveId" clId="{92DB8917-5444-4110-810B-BFEB3FAC5DF8}" dt="2024-10-18T01:29:37.508" v="1166" actId="478"/>
          <ac:spMkLst>
            <pc:docMk/>
            <pc:sldMk cId="2935891968" sldId="259"/>
            <ac:spMk id="23" creationId="{42932BB7-D916-D05E-C582-137A450BB55B}"/>
          </ac:spMkLst>
        </pc:spChg>
        <pc:spChg chg="add del">
          <ac:chgData name="Sushant Thapa Magar" userId="c71bf99d4cf9becf" providerId="LiveId" clId="{92DB8917-5444-4110-810B-BFEB3FAC5DF8}" dt="2024-10-18T01:04:09.686" v="1084" actId="26606"/>
          <ac:spMkLst>
            <pc:docMk/>
            <pc:sldMk cId="2935891968" sldId="259"/>
            <ac:spMk id="33" creationId="{F35DB090-93B5-4581-8D71-BB3839684BFF}"/>
          </ac:spMkLst>
        </pc:spChg>
        <pc:spChg chg="add del">
          <ac:chgData name="Sushant Thapa Magar" userId="c71bf99d4cf9becf" providerId="LiveId" clId="{92DB8917-5444-4110-810B-BFEB3FAC5DF8}" dt="2024-10-18T01:04:09.686" v="1084" actId="26606"/>
          <ac:spMkLst>
            <pc:docMk/>
            <pc:sldMk cId="2935891968" sldId="259"/>
            <ac:spMk id="35" creationId="{A0DE92DF-4769-4DE9-93FD-EE31271850CA}"/>
          </ac:spMkLst>
        </pc:spChg>
        <pc:spChg chg="add del">
          <ac:chgData name="Sushant Thapa Magar" userId="c71bf99d4cf9becf" providerId="LiveId" clId="{92DB8917-5444-4110-810B-BFEB3FAC5DF8}" dt="2024-10-18T01:04:09.679" v="1083" actId="26606"/>
          <ac:spMkLst>
            <pc:docMk/>
            <pc:sldMk cId="2935891968" sldId="259"/>
            <ac:spMk id="37" creationId="{B712E947-0734-45F9-9C4F-41114EC3A33E}"/>
          </ac:spMkLst>
        </pc:spChg>
        <pc:spChg chg="add del">
          <ac:chgData name="Sushant Thapa Magar" userId="c71bf99d4cf9becf" providerId="LiveId" clId="{92DB8917-5444-4110-810B-BFEB3FAC5DF8}" dt="2024-10-18T00:53:33.481" v="972" actId="26606"/>
          <ac:spMkLst>
            <pc:docMk/>
            <pc:sldMk cId="2935891968" sldId="259"/>
            <ac:spMk id="40" creationId="{69D47016-023F-44BD-981C-50E7A10A6609}"/>
          </ac:spMkLst>
        </pc:spChg>
        <pc:spChg chg="add del">
          <ac:chgData name="Sushant Thapa Magar" userId="c71bf99d4cf9becf" providerId="LiveId" clId="{92DB8917-5444-4110-810B-BFEB3FAC5DF8}" dt="2024-10-18T00:53:33.481" v="972" actId="26606"/>
          <ac:spMkLst>
            <pc:docMk/>
            <pc:sldMk cId="2935891968" sldId="259"/>
            <ac:spMk id="42" creationId="{6D8B37B0-0682-433E-BC8D-498C04ABD9A7}"/>
          </ac:spMkLst>
        </pc:spChg>
        <pc:spChg chg="add">
          <ac:chgData name="Sushant Thapa Magar" userId="c71bf99d4cf9becf" providerId="LiveId" clId="{92DB8917-5444-4110-810B-BFEB3FAC5DF8}" dt="2024-10-18T01:04:09.686" v="1084" actId="26606"/>
          <ac:spMkLst>
            <pc:docMk/>
            <pc:sldMk cId="2935891968" sldId="259"/>
            <ac:spMk id="47" creationId="{A51A0227-072A-4F5F-928C-E2C3E5CCD10C}"/>
          </ac:spMkLst>
        </pc:spChg>
        <pc:spChg chg="add">
          <ac:chgData name="Sushant Thapa Magar" userId="c71bf99d4cf9becf" providerId="LiveId" clId="{92DB8917-5444-4110-810B-BFEB3FAC5DF8}" dt="2024-10-18T01:04:09.686" v="1084" actId="26606"/>
          <ac:spMkLst>
            <pc:docMk/>
            <pc:sldMk cId="2935891968" sldId="259"/>
            <ac:spMk id="48" creationId="{35D99776-4B38-47DF-A302-11AD9AF87ACA}"/>
          </ac:spMkLst>
        </pc:spChg>
        <pc:grpChg chg="add del">
          <ac:chgData name="Sushant Thapa Magar" userId="c71bf99d4cf9becf" providerId="LiveId" clId="{92DB8917-5444-4110-810B-BFEB3FAC5DF8}" dt="2024-10-18T00:49:26.768" v="932" actId="26606"/>
          <ac:grpSpMkLst>
            <pc:docMk/>
            <pc:sldMk cId="2935891968" sldId="259"/>
            <ac:grpSpMk id="24" creationId="{972070F7-E065-4D60-8938-9FB8CDB8ACB0}"/>
          </ac:grpSpMkLst>
        </pc:grpChg>
        <pc:grpChg chg="add del">
          <ac:chgData name="Sushant Thapa Magar" userId="c71bf99d4cf9becf" providerId="LiveId" clId="{92DB8917-5444-4110-810B-BFEB3FAC5DF8}" dt="2024-10-18T01:04:09.679" v="1083" actId="26606"/>
          <ac:grpSpMkLst>
            <pc:docMk/>
            <pc:sldMk cId="2935891968" sldId="259"/>
            <ac:grpSpMk id="38" creationId="{12B3290A-D3BF-4B87-B55B-FD9A98B49727}"/>
          </ac:grpSpMkLst>
        </pc:grpChg>
        <pc:picChg chg="add del mod ord">
          <ac:chgData name="Sushant Thapa Magar" userId="c71bf99d4cf9becf" providerId="LiveId" clId="{92DB8917-5444-4110-810B-BFEB3FAC5DF8}" dt="2024-10-18T00:49:13.399" v="928" actId="478"/>
          <ac:picMkLst>
            <pc:docMk/>
            <pc:sldMk cId="2935891968" sldId="259"/>
            <ac:picMk id="5" creationId="{385F69D6-7AEA-8B75-F442-531229B2BFF2}"/>
          </ac:picMkLst>
        </pc:picChg>
        <pc:picChg chg="add mod">
          <ac:chgData name="Sushant Thapa Magar" userId="c71bf99d4cf9becf" providerId="LiveId" clId="{92DB8917-5444-4110-810B-BFEB3FAC5DF8}" dt="2024-10-18T00:48:17.913" v="921" actId="931"/>
          <ac:picMkLst>
            <pc:docMk/>
            <pc:sldMk cId="2935891968" sldId="259"/>
            <ac:picMk id="8" creationId="{E21899A2-5412-E73A-615B-780D4387068C}"/>
          </ac:picMkLst>
        </pc:picChg>
        <pc:picChg chg="add del mod ord">
          <ac:chgData name="Sushant Thapa Magar" userId="c71bf99d4cf9becf" providerId="LiveId" clId="{92DB8917-5444-4110-810B-BFEB3FAC5DF8}" dt="2024-10-18T01:29:36.852" v="1165" actId="478"/>
          <ac:picMkLst>
            <pc:docMk/>
            <pc:sldMk cId="2935891968" sldId="259"/>
            <ac:picMk id="10" creationId="{F5EE59C4-8B61-AC29-FB7F-BD9A2204AF54}"/>
          </ac:picMkLst>
        </pc:picChg>
        <pc:picChg chg="add del mod">
          <ac:chgData name="Sushant Thapa Magar" userId="c71bf99d4cf9becf" providerId="LiveId" clId="{92DB8917-5444-4110-810B-BFEB3FAC5DF8}" dt="2024-10-18T01:29:37.508" v="1166" actId="478"/>
          <ac:picMkLst>
            <pc:docMk/>
            <pc:sldMk cId="2935891968" sldId="259"/>
            <ac:picMk id="17" creationId="{C1F33714-07D7-3443-0781-4F9CE69F70BC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6:02:35.905" v="2566" actId="14100"/>
        <pc:sldMkLst>
          <pc:docMk/>
          <pc:sldMk cId="3643788867" sldId="259"/>
        </pc:sldMkLst>
        <pc:spChg chg="mod">
          <ac:chgData name="Sushant Thapa Magar" userId="c71bf99d4cf9becf" providerId="LiveId" clId="{92DB8917-5444-4110-810B-BFEB3FAC5DF8}" dt="2024-10-18T01:35:17.870" v="1208" actId="26606"/>
          <ac:spMkLst>
            <pc:docMk/>
            <pc:sldMk cId="3643788867" sldId="259"/>
            <ac:spMk id="2" creationId="{D15E6FCC-7C54-694C-E3C3-60BCB4BCD3A8}"/>
          </ac:spMkLst>
        </pc:spChg>
        <pc:spChg chg="del">
          <ac:chgData name="Sushant Thapa Magar" userId="c71bf99d4cf9becf" providerId="LiveId" clId="{92DB8917-5444-4110-810B-BFEB3FAC5DF8}" dt="2024-10-18T01:34:30.104" v="1201" actId="931"/>
          <ac:spMkLst>
            <pc:docMk/>
            <pc:sldMk cId="3643788867" sldId="259"/>
            <ac:spMk id="3" creationId="{F88BD20C-14B2-354F-96EE-23800978BDEC}"/>
          </ac:spMkLst>
        </pc:spChg>
        <pc:spChg chg="add">
          <ac:chgData name="Sushant Thapa Magar" userId="c71bf99d4cf9becf" providerId="LiveId" clId="{92DB8917-5444-4110-810B-BFEB3FAC5DF8}" dt="2024-10-18T01:40:07.710" v="1216"/>
          <ac:spMkLst>
            <pc:docMk/>
            <pc:sldMk cId="3643788867" sldId="259"/>
            <ac:spMk id="6" creationId="{0C6F9AA0-F58C-8E3B-3E26-5CBC0AC00407}"/>
          </ac:spMkLst>
        </pc:spChg>
        <pc:spChg chg="add">
          <ac:chgData name="Sushant Thapa Magar" userId="c71bf99d4cf9becf" providerId="LiveId" clId="{92DB8917-5444-4110-810B-BFEB3FAC5DF8}" dt="2024-10-18T01:40:11.452" v="1219"/>
          <ac:spMkLst>
            <pc:docMk/>
            <pc:sldMk cId="3643788867" sldId="259"/>
            <ac:spMk id="7" creationId="{7F84AB86-71AA-F192-8AB0-FA2FFAEE69C0}"/>
          </ac:spMkLst>
        </pc:spChg>
        <pc:spChg chg="add">
          <ac:chgData name="Sushant Thapa Magar" userId="c71bf99d4cf9becf" providerId="LiveId" clId="{92DB8917-5444-4110-810B-BFEB3FAC5DF8}" dt="2024-10-18T01:40:54.991" v="1220"/>
          <ac:spMkLst>
            <pc:docMk/>
            <pc:sldMk cId="3643788867" sldId="259"/>
            <ac:spMk id="8" creationId="{09F513F7-575D-FCA7-08F6-395C56209E4C}"/>
          </ac:spMkLst>
        </pc:spChg>
        <pc:spChg chg="add del">
          <ac:chgData name="Sushant Thapa Magar" userId="c71bf99d4cf9becf" providerId="LiveId" clId="{92DB8917-5444-4110-810B-BFEB3FAC5DF8}" dt="2024-10-18T01:35:17.866" v="1207" actId="26606"/>
          <ac:spMkLst>
            <pc:docMk/>
            <pc:sldMk cId="3643788867" sldId="259"/>
            <ac:spMk id="9" creationId="{2D244F89-E310-937E-1D9D-03CF0CE6AE49}"/>
          </ac:spMkLst>
        </pc:spChg>
        <pc:spChg chg="add">
          <ac:chgData name="Sushant Thapa Magar" userId="c71bf99d4cf9becf" providerId="LiveId" clId="{92DB8917-5444-4110-810B-BFEB3FAC5DF8}" dt="2024-10-18T01:40:59.617" v="1222"/>
          <ac:spMkLst>
            <pc:docMk/>
            <pc:sldMk cId="3643788867" sldId="259"/>
            <ac:spMk id="10" creationId="{BA837643-421C-6B03-59E5-AF96B0B148DF}"/>
          </ac:spMkLst>
        </pc:spChg>
        <pc:spChg chg="add del">
          <ac:chgData name="Sushant Thapa Magar" userId="c71bf99d4cf9becf" providerId="LiveId" clId="{92DB8917-5444-4110-810B-BFEB3FAC5DF8}" dt="2024-10-18T01:35:17.866" v="1207" actId="26606"/>
          <ac:spMkLst>
            <pc:docMk/>
            <pc:sldMk cId="3643788867" sldId="259"/>
            <ac:spMk id="12" creationId="{B1595A09-E336-4D1B-9B3A-06A2287A54E2}"/>
          </ac:spMkLst>
        </pc:spChg>
        <pc:spChg chg="add del">
          <ac:chgData name="Sushant Thapa Magar" userId="c71bf99d4cf9becf" providerId="LiveId" clId="{92DB8917-5444-4110-810B-BFEB3FAC5DF8}" dt="2024-10-18T01:35:17.866" v="1207" actId="26606"/>
          <ac:spMkLst>
            <pc:docMk/>
            <pc:sldMk cId="3643788867" sldId="259"/>
            <ac:spMk id="14" creationId="{3540989C-C7B8-473B-BF87-6F2DA6A90006}"/>
          </ac:spMkLst>
        </pc:spChg>
        <pc:spChg chg="add">
          <ac:chgData name="Sushant Thapa Magar" userId="c71bf99d4cf9becf" providerId="LiveId" clId="{92DB8917-5444-4110-810B-BFEB3FAC5DF8}" dt="2024-10-18T01:35:17.870" v="1208" actId="26606"/>
          <ac:spMkLst>
            <pc:docMk/>
            <pc:sldMk cId="3643788867" sldId="259"/>
            <ac:spMk id="16" creationId="{32AEEBC8-9D30-42EF-95F2-386C2653FBF0}"/>
          </ac:spMkLst>
        </pc:spChg>
        <pc:spChg chg="add">
          <ac:chgData name="Sushant Thapa Magar" userId="c71bf99d4cf9becf" providerId="LiveId" clId="{92DB8917-5444-4110-810B-BFEB3FAC5DF8}" dt="2024-10-18T01:35:17.870" v="1208" actId="26606"/>
          <ac:spMkLst>
            <pc:docMk/>
            <pc:sldMk cId="3643788867" sldId="259"/>
            <ac:spMk id="17" creationId="{2E92FA66-67D7-4CB4-94D3-E643A9AD4757}"/>
          </ac:spMkLst>
        </pc:spChg>
        <pc:spChg chg="add mod">
          <ac:chgData name="Sushant Thapa Magar" userId="c71bf99d4cf9becf" providerId="LiveId" clId="{92DB8917-5444-4110-810B-BFEB3FAC5DF8}" dt="2024-10-18T01:53:18.475" v="1270" actId="27636"/>
          <ac:spMkLst>
            <pc:docMk/>
            <pc:sldMk cId="3643788867" sldId="259"/>
            <ac:spMk id="18" creationId="{C04F5C33-760F-5361-271D-17B1CA58A426}"/>
          </ac:spMkLst>
        </pc:spChg>
        <pc:picChg chg="add mod">
          <ac:chgData name="Sushant Thapa Magar" userId="c71bf99d4cf9becf" providerId="LiveId" clId="{92DB8917-5444-4110-810B-BFEB3FAC5DF8}" dt="2024-10-18T16:02:35.905" v="2566" actId="14100"/>
          <ac:picMkLst>
            <pc:docMk/>
            <pc:sldMk cId="3643788867" sldId="259"/>
            <ac:picMk id="5" creationId="{5899E713-A5AA-EC3F-CD66-7FD1FCB00CD3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6:02:45.512" v="2567" actId="14100"/>
        <pc:sldMkLst>
          <pc:docMk/>
          <pc:sldMk cId="568122919" sldId="260"/>
        </pc:sldMkLst>
        <pc:spChg chg="mod">
          <ac:chgData name="Sushant Thapa Magar" userId="c71bf99d4cf9becf" providerId="LiveId" clId="{92DB8917-5444-4110-810B-BFEB3FAC5DF8}" dt="2024-10-18T02:17:15.113" v="1290" actId="1076"/>
          <ac:spMkLst>
            <pc:docMk/>
            <pc:sldMk cId="568122919" sldId="260"/>
            <ac:spMk id="2" creationId="{D7FBA13C-32DA-4B58-CBB3-E988C0FD0D5F}"/>
          </ac:spMkLst>
        </pc:spChg>
        <pc:spChg chg="del">
          <ac:chgData name="Sushant Thapa Magar" userId="c71bf99d4cf9becf" providerId="LiveId" clId="{92DB8917-5444-4110-810B-BFEB3FAC5DF8}" dt="2024-10-18T01:50:15.850" v="1251" actId="931"/>
          <ac:spMkLst>
            <pc:docMk/>
            <pc:sldMk cId="568122919" sldId="260"/>
            <ac:spMk id="3" creationId="{60811FDC-B666-BA4F-881A-4D33C9889238}"/>
          </ac:spMkLst>
        </pc:spChg>
        <pc:spChg chg="add">
          <ac:chgData name="Sushant Thapa Magar" userId="c71bf99d4cf9becf" providerId="LiveId" clId="{92DB8917-5444-4110-810B-BFEB3FAC5DF8}" dt="2024-10-18T01:52:21.315" v="1259"/>
          <ac:spMkLst>
            <pc:docMk/>
            <pc:sldMk cId="568122919" sldId="260"/>
            <ac:spMk id="6" creationId="{80135D16-DE7E-7E22-3BAD-519D2644EE09}"/>
          </ac:spMkLst>
        </pc:spChg>
        <pc:spChg chg="add mod">
          <ac:chgData name="Sushant Thapa Magar" userId="c71bf99d4cf9becf" providerId="LiveId" clId="{92DB8917-5444-4110-810B-BFEB3FAC5DF8}" dt="2024-10-18T02:17:19.603" v="1291" actId="1076"/>
          <ac:spMkLst>
            <pc:docMk/>
            <pc:sldMk cId="568122919" sldId="260"/>
            <ac:spMk id="9" creationId="{68686CC9-5125-53F9-DB3A-F7C4093AC0BC}"/>
          </ac:spMkLst>
        </pc:spChg>
        <pc:spChg chg="add">
          <ac:chgData name="Sushant Thapa Magar" userId="c71bf99d4cf9becf" providerId="LiveId" clId="{92DB8917-5444-4110-810B-BFEB3FAC5DF8}" dt="2024-10-18T01:50:39.530" v="1255" actId="26606"/>
          <ac:spMkLst>
            <pc:docMk/>
            <pc:sldMk cId="568122919" sldId="260"/>
            <ac:spMk id="12" creationId="{2B97F24A-32CE-4C1C-A50D-3016B394DCFB}"/>
          </ac:spMkLst>
        </pc:spChg>
        <pc:spChg chg="add">
          <ac:chgData name="Sushant Thapa Magar" userId="c71bf99d4cf9becf" providerId="LiveId" clId="{92DB8917-5444-4110-810B-BFEB3FAC5DF8}" dt="2024-10-18T01:50:39.530" v="1255" actId="26606"/>
          <ac:spMkLst>
            <pc:docMk/>
            <pc:sldMk cId="568122919" sldId="260"/>
            <ac:spMk id="14" creationId="{CD8B4F24-440B-49E9-B85D-733523DC064B}"/>
          </ac:spMkLst>
        </pc:spChg>
        <pc:picChg chg="add mod">
          <ac:chgData name="Sushant Thapa Magar" userId="c71bf99d4cf9becf" providerId="LiveId" clId="{92DB8917-5444-4110-810B-BFEB3FAC5DF8}" dt="2024-10-18T16:02:45.512" v="2567" actId="14100"/>
          <ac:picMkLst>
            <pc:docMk/>
            <pc:sldMk cId="568122919" sldId="260"/>
            <ac:picMk id="5" creationId="{A4D16A43-400B-AA4B-09D6-FCD3EC0E804F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03:01:34.077" v="1494" actId="1076"/>
        <pc:sldMkLst>
          <pc:docMk/>
          <pc:sldMk cId="2020580101" sldId="261"/>
        </pc:sldMkLst>
        <pc:spChg chg="mod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2" creationId="{1DDCCDFF-07EE-BEBA-620F-F59B4DA9BA99}"/>
          </ac:spMkLst>
        </pc:spChg>
        <pc:spChg chg="add del mod ord">
          <ac:chgData name="Sushant Thapa Magar" userId="c71bf99d4cf9becf" providerId="LiveId" clId="{92DB8917-5444-4110-810B-BFEB3FAC5DF8}" dt="2024-10-18T02:57:04.463" v="1398" actId="26606"/>
          <ac:spMkLst>
            <pc:docMk/>
            <pc:sldMk cId="2020580101" sldId="261"/>
            <ac:spMk id="3" creationId="{0F42CB5E-515A-F30C-5009-69F9085295A6}"/>
          </ac:spMkLst>
        </pc:spChg>
        <pc:spChg chg="add">
          <ac:chgData name="Sushant Thapa Magar" userId="c71bf99d4cf9becf" providerId="LiveId" clId="{92DB8917-5444-4110-810B-BFEB3FAC5DF8}" dt="2024-10-18T02:52:42.330" v="1362"/>
          <ac:spMkLst>
            <pc:docMk/>
            <pc:sldMk cId="2020580101" sldId="261"/>
            <ac:spMk id="4" creationId="{AC790DFA-54D8-3F45-1E8F-9B6076554366}"/>
          </ac:spMkLst>
        </pc:spChg>
        <pc:spChg chg="add del">
          <ac:chgData name="Sushant Thapa Magar" userId="c71bf99d4cf9becf" providerId="LiveId" clId="{92DB8917-5444-4110-810B-BFEB3FAC5DF8}" dt="2024-10-18T02:57:04.463" v="1398" actId="26606"/>
          <ac:spMkLst>
            <pc:docMk/>
            <pc:sldMk cId="2020580101" sldId="261"/>
            <ac:spMk id="13" creationId="{74B0B678-CD10-4371-96E5-2706F4579FAD}"/>
          </ac:spMkLst>
        </pc:spChg>
        <pc:spChg chg="add mod">
          <ac:chgData name="Sushant Thapa Magar" userId="c71bf99d4cf9becf" providerId="LiveId" clId="{92DB8917-5444-4110-810B-BFEB3FAC5DF8}" dt="2024-10-18T03:00:06.160" v="1474" actId="1076"/>
          <ac:spMkLst>
            <pc:docMk/>
            <pc:sldMk cId="2020580101" sldId="261"/>
            <ac:spMk id="14" creationId="{994EC3AB-4ADA-87A7-8283-E68C93F2B582}"/>
          </ac:spMkLst>
        </pc:spChg>
        <pc:spChg chg="add mod">
          <ac:chgData name="Sushant Thapa Magar" userId="c71bf99d4cf9becf" providerId="LiveId" clId="{92DB8917-5444-4110-810B-BFEB3FAC5DF8}" dt="2024-10-18T03:00:20.138" v="1478" actId="20577"/>
          <ac:spMkLst>
            <pc:docMk/>
            <pc:sldMk cId="2020580101" sldId="261"/>
            <ac:spMk id="18" creationId="{E42EE489-02B0-F461-15BD-7A24551507BA}"/>
          </ac:spMkLst>
        </pc:spChg>
        <pc:spChg chg="add del">
          <ac:chgData name="Sushant Thapa Magar" userId="c71bf99d4cf9becf" providerId="LiveId" clId="{92DB8917-5444-4110-810B-BFEB3FAC5DF8}" dt="2024-10-18T02:57:04.463" v="1398" actId="26606"/>
          <ac:spMkLst>
            <pc:docMk/>
            <pc:sldMk cId="2020580101" sldId="261"/>
            <ac:spMk id="19" creationId="{CBC4F608-B4B8-48C3-9572-C0F061B1CD99}"/>
          </ac:spMkLst>
        </pc:spChg>
        <pc:spChg chg="add del">
          <ac:chgData name="Sushant Thapa Magar" userId="c71bf99d4cf9becf" providerId="LiveId" clId="{92DB8917-5444-4110-810B-BFEB3FAC5DF8}" dt="2024-10-18T02:57:04.463" v="1398" actId="26606"/>
          <ac:spMkLst>
            <pc:docMk/>
            <pc:sldMk cId="2020580101" sldId="261"/>
            <ac:spMk id="21" creationId="{1382A32C-5B0C-4B1C-A074-76C6DBCC9F87}"/>
          </ac:spMkLst>
        </pc:spChg>
        <pc:spChg chg="add del">
          <ac:chgData name="Sushant Thapa Magar" userId="c71bf99d4cf9becf" providerId="LiveId" clId="{92DB8917-5444-4110-810B-BFEB3FAC5DF8}" dt="2024-10-18T02:56:49.269" v="1389" actId="26606"/>
          <ac:spMkLst>
            <pc:docMk/>
            <pc:sldMk cId="2020580101" sldId="261"/>
            <ac:spMk id="26" creationId="{8761DDFE-071F-4200-B0AA-394476C2D2D6}"/>
          </ac:spMkLst>
        </pc:spChg>
        <pc:spChg chg="add del">
          <ac:chgData name="Sushant Thapa Magar" userId="c71bf99d4cf9becf" providerId="LiveId" clId="{92DB8917-5444-4110-810B-BFEB3FAC5DF8}" dt="2024-10-18T02:56:51.821" v="1391" actId="26606"/>
          <ac:spMkLst>
            <pc:docMk/>
            <pc:sldMk cId="2020580101" sldId="261"/>
            <ac:spMk id="28" creationId="{7D42D292-4C48-479B-9E59-E29CD9871C0C}"/>
          </ac:spMkLst>
        </pc:spChg>
        <pc:spChg chg="add del">
          <ac:chgData name="Sushant Thapa Magar" userId="c71bf99d4cf9becf" providerId="LiveId" clId="{92DB8917-5444-4110-810B-BFEB3FAC5DF8}" dt="2024-10-18T02:56:51.821" v="1391" actId="26606"/>
          <ac:spMkLst>
            <pc:docMk/>
            <pc:sldMk cId="2020580101" sldId="261"/>
            <ac:spMk id="29" creationId="{53E60C6D-4E85-4E14-BCDF-BF15C241F7CA}"/>
          </ac:spMkLst>
        </pc:spChg>
        <pc:spChg chg="add del">
          <ac:chgData name="Sushant Thapa Magar" userId="c71bf99d4cf9becf" providerId="LiveId" clId="{92DB8917-5444-4110-810B-BFEB3FAC5DF8}" dt="2024-10-18T02:56:51.821" v="1391" actId="26606"/>
          <ac:spMkLst>
            <pc:docMk/>
            <pc:sldMk cId="2020580101" sldId="261"/>
            <ac:spMk id="30" creationId="{533DF362-939D-4EEE-8DC4-6B54607E5611}"/>
          </ac:spMkLst>
        </pc:spChg>
        <pc:spChg chg="add del">
          <ac:chgData name="Sushant Thapa Magar" userId="c71bf99d4cf9becf" providerId="LiveId" clId="{92DB8917-5444-4110-810B-BFEB3FAC5DF8}" dt="2024-10-18T02:56:55.130" v="1393" actId="26606"/>
          <ac:spMkLst>
            <pc:docMk/>
            <pc:sldMk cId="2020580101" sldId="261"/>
            <ac:spMk id="32" creationId="{352BEC0E-22F8-46D0-9632-375DB541B06C}"/>
          </ac:spMkLst>
        </pc:spChg>
        <pc:spChg chg="add del">
          <ac:chgData name="Sushant Thapa Magar" userId="c71bf99d4cf9becf" providerId="LiveId" clId="{92DB8917-5444-4110-810B-BFEB3FAC5DF8}" dt="2024-10-18T02:56:55.130" v="1393" actId="26606"/>
          <ac:spMkLst>
            <pc:docMk/>
            <pc:sldMk cId="2020580101" sldId="261"/>
            <ac:spMk id="33" creationId="{3FCFB1DE-0B7E-48CC-BA90-B2AB0889F9D6}"/>
          </ac:spMkLst>
        </pc:spChg>
        <pc:spChg chg="add del">
          <ac:chgData name="Sushant Thapa Magar" userId="c71bf99d4cf9becf" providerId="LiveId" clId="{92DB8917-5444-4110-810B-BFEB3FAC5DF8}" dt="2024-10-18T02:56:58.529" v="1395" actId="26606"/>
          <ac:spMkLst>
            <pc:docMk/>
            <pc:sldMk cId="2020580101" sldId="261"/>
            <ac:spMk id="34" creationId="{1382A32C-5B0C-4B1C-A074-76C6DBCC9F87}"/>
          </ac:spMkLst>
        </pc:spChg>
        <pc:spChg chg="add del">
          <ac:chgData name="Sushant Thapa Magar" userId="c71bf99d4cf9becf" providerId="LiveId" clId="{92DB8917-5444-4110-810B-BFEB3FAC5DF8}" dt="2024-10-18T02:56:58.529" v="1395" actId="26606"/>
          <ac:spMkLst>
            <pc:docMk/>
            <pc:sldMk cId="2020580101" sldId="261"/>
            <ac:spMk id="35" creationId="{0BAAA925-2FEE-4E9B-B60C-B03A886BDC4C}"/>
          </ac:spMkLst>
        </pc:spChg>
        <pc:spChg chg="add del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38" creationId="{8CB5D2D7-DF65-4E86-BFBA-FFB9B5ACEB64}"/>
          </ac:spMkLst>
        </pc:spChg>
        <pc:spChg chg="add del">
          <ac:chgData name="Sushant Thapa Magar" userId="c71bf99d4cf9becf" providerId="LiveId" clId="{92DB8917-5444-4110-810B-BFEB3FAC5DF8}" dt="2024-10-18T02:56:58.529" v="1395" actId="26606"/>
          <ac:spMkLst>
            <pc:docMk/>
            <pc:sldMk cId="2020580101" sldId="261"/>
            <ac:spMk id="39" creationId="{CBC4F608-B4B8-48C3-9572-C0F061B1CD99}"/>
          </ac:spMkLst>
        </pc:spChg>
        <pc:spChg chg="add del">
          <ac:chgData name="Sushant Thapa Magar" userId="c71bf99d4cf9becf" providerId="LiveId" clId="{92DB8917-5444-4110-810B-BFEB3FAC5DF8}" dt="2024-10-18T02:57:04.448" v="1397" actId="26606"/>
          <ac:spMkLst>
            <pc:docMk/>
            <pc:sldMk cId="2020580101" sldId="261"/>
            <ac:spMk id="41" creationId="{74B0B678-CD10-4371-96E5-2706F4579FAD}"/>
          </ac:spMkLst>
        </pc:spChg>
        <pc:spChg chg="add del">
          <ac:chgData name="Sushant Thapa Magar" userId="c71bf99d4cf9becf" providerId="LiveId" clId="{92DB8917-5444-4110-810B-BFEB3FAC5DF8}" dt="2024-10-18T02:57:04.448" v="1397" actId="26606"/>
          <ac:spMkLst>
            <pc:docMk/>
            <pc:sldMk cId="2020580101" sldId="261"/>
            <ac:spMk id="45" creationId="{CBC4F608-B4B8-48C3-9572-C0F061B1CD99}"/>
          </ac:spMkLst>
        </pc:spChg>
        <pc:spChg chg="add del">
          <ac:chgData name="Sushant Thapa Magar" userId="c71bf99d4cf9becf" providerId="LiveId" clId="{92DB8917-5444-4110-810B-BFEB3FAC5DF8}" dt="2024-10-18T02:57:04.448" v="1397" actId="26606"/>
          <ac:spMkLst>
            <pc:docMk/>
            <pc:sldMk cId="2020580101" sldId="261"/>
            <ac:spMk id="46" creationId="{1382A32C-5B0C-4B1C-A074-76C6DBCC9F87}"/>
          </ac:spMkLst>
        </pc:spChg>
        <pc:spChg chg="add del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48" creationId="{6ECA6DCB-B7E1-40A9-9524-540C6DA40B1B}"/>
          </ac:spMkLst>
        </pc:spChg>
        <pc:spChg chg="add del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52" creationId="{3873B707-463F-40B0-8227-E8CC6C67EB25}"/>
          </ac:spMkLst>
        </pc:spChg>
        <pc:spChg chg="add mod">
          <ac:chgData name="Sushant Thapa Magar" userId="c71bf99d4cf9becf" providerId="LiveId" clId="{92DB8917-5444-4110-810B-BFEB3FAC5DF8}" dt="2024-10-18T03:01:34.077" v="1494" actId="1076"/>
          <ac:spMkLst>
            <pc:docMk/>
            <pc:sldMk cId="2020580101" sldId="261"/>
            <ac:spMk id="53" creationId="{0F42CB5E-515A-F30C-5009-69F9085295A6}"/>
          </ac:spMkLst>
        </pc:spChg>
        <pc:spChg chg="add del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54" creationId="{C13237C8-E62C-4F0D-A318-BD6FB6C2D138}"/>
          </ac:spMkLst>
        </pc:spChg>
        <pc:spChg chg="add del">
          <ac:chgData name="Sushant Thapa Magar" userId="c71bf99d4cf9becf" providerId="LiveId" clId="{92DB8917-5444-4110-810B-BFEB3FAC5DF8}" dt="2024-10-18T02:57:34.607" v="1411" actId="26606"/>
          <ac:spMkLst>
            <pc:docMk/>
            <pc:sldMk cId="2020580101" sldId="261"/>
            <ac:spMk id="55" creationId="{19C9EAEA-39D0-4B0E-A0EB-51E7B26740B1}"/>
          </ac:spMkLst>
        </pc:spChg>
        <pc:spChg chg="add del">
          <ac:chgData name="Sushant Thapa Magar" userId="c71bf99d4cf9becf" providerId="LiveId" clId="{92DB8917-5444-4110-810B-BFEB3FAC5DF8}" dt="2024-10-18T02:57:23.350" v="1402" actId="26606"/>
          <ac:spMkLst>
            <pc:docMk/>
            <pc:sldMk cId="2020580101" sldId="261"/>
            <ac:spMk id="60" creationId="{6ECA6DCB-B7E1-40A9-9524-540C6DA40B1B}"/>
          </ac:spMkLst>
        </pc:spChg>
        <pc:spChg chg="add del">
          <ac:chgData name="Sushant Thapa Magar" userId="c71bf99d4cf9becf" providerId="LiveId" clId="{92DB8917-5444-4110-810B-BFEB3FAC5DF8}" dt="2024-10-18T02:57:23.350" v="1402" actId="26606"/>
          <ac:spMkLst>
            <pc:docMk/>
            <pc:sldMk cId="2020580101" sldId="261"/>
            <ac:spMk id="66" creationId="{3873B707-463F-40B0-8227-E8CC6C67EB25}"/>
          </ac:spMkLst>
        </pc:spChg>
        <pc:spChg chg="add del">
          <ac:chgData name="Sushant Thapa Magar" userId="c71bf99d4cf9becf" providerId="LiveId" clId="{92DB8917-5444-4110-810B-BFEB3FAC5DF8}" dt="2024-10-18T02:57:23.350" v="1402" actId="26606"/>
          <ac:spMkLst>
            <pc:docMk/>
            <pc:sldMk cId="2020580101" sldId="261"/>
            <ac:spMk id="68" creationId="{C13237C8-E62C-4F0D-A318-BD6FB6C2D138}"/>
          </ac:spMkLst>
        </pc:spChg>
        <pc:spChg chg="add del">
          <ac:chgData name="Sushant Thapa Magar" userId="c71bf99d4cf9becf" providerId="LiveId" clId="{92DB8917-5444-4110-810B-BFEB3FAC5DF8}" dt="2024-10-18T02:57:23.350" v="1402" actId="26606"/>
          <ac:spMkLst>
            <pc:docMk/>
            <pc:sldMk cId="2020580101" sldId="261"/>
            <ac:spMk id="70" creationId="{19C9EAEA-39D0-4B0E-A0EB-51E7B26740B1}"/>
          </ac:spMkLst>
        </pc:spChg>
        <pc:spChg chg="add del">
          <ac:chgData name="Sushant Thapa Magar" userId="c71bf99d4cf9becf" providerId="LiveId" clId="{92DB8917-5444-4110-810B-BFEB3FAC5DF8}" dt="2024-10-18T02:57:23.350" v="1402" actId="26606"/>
          <ac:spMkLst>
            <pc:docMk/>
            <pc:sldMk cId="2020580101" sldId="261"/>
            <ac:spMk id="72" creationId="{8CB5D2D7-DF65-4E86-BFBA-FFB9B5ACEB64}"/>
          </ac:spMkLst>
        </pc:spChg>
        <pc:spChg chg="add del">
          <ac:chgData name="Sushant Thapa Magar" userId="c71bf99d4cf9becf" providerId="LiveId" clId="{92DB8917-5444-4110-810B-BFEB3FAC5DF8}" dt="2024-10-18T02:57:26.272" v="1404" actId="26606"/>
          <ac:spMkLst>
            <pc:docMk/>
            <pc:sldMk cId="2020580101" sldId="261"/>
            <ac:spMk id="74" creationId="{B712E947-0734-45F9-9C4F-41114EC3A33E}"/>
          </ac:spMkLst>
        </pc:spChg>
        <pc:spChg chg="add del">
          <ac:chgData name="Sushant Thapa Magar" userId="c71bf99d4cf9becf" providerId="LiveId" clId="{92DB8917-5444-4110-810B-BFEB3FAC5DF8}" dt="2024-10-18T02:57:26.272" v="1404" actId="26606"/>
          <ac:spMkLst>
            <pc:docMk/>
            <pc:sldMk cId="2020580101" sldId="261"/>
            <ac:spMk id="75" creationId="{5A65989E-BBD5-44D7-AA86-7AFD5D46BBC0}"/>
          </ac:spMkLst>
        </pc:spChg>
        <pc:spChg chg="add del">
          <ac:chgData name="Sushant Thapa Magar" userId="c71bf99d4cf9becf" providerId="LiveId" clId="{92DB8917-5444-4110-810B-BFEB3FAC5DF8}" dt="2024-10-18T02:57:26.272" v="1404" actId="26606"/>
          <ac:spMkLst>
            <pc:docMk/>
            <pc:sldMk cId="2020580101" sldId="261"/>
            <ac:spMk id="76" creationId="{231A2881-D8D7-4A7D-ACA3-E9F849F853D8}"/>
          </ac:spMkLst>
        </pc:spChg>
        <pc:spChg chg="add del">
          <ac:chgData name="Sushant Thapa Magar" userId="c71bf99d4cf9becf" providerId="LiveId" clId="{92DB8917-5444-4110-810B-BFEB3FAC5DF8}" dt="2024-10-18T02:57:28.172" v="1406" actId="26606"/>
          <ac:spMkLst>
            <pc:docMk/>
            <pc:sldMk cId="2020580101" sldId="261"/>
            <ac:spMk id="78" creationId="{AAAE94E3-A7DB-4868-B1E3-E49703488BBC}"/>
          </ac:spMkLst>
        </pc:spChg>
        <pc:spChg chg="add del">
          <ac:chgData name="Sushant Thapa Magar" userId="c71bf99d4cf9becf" providerId="LiveId" clId="{92DB8917-5444-4110-810B-BFEB3FAC5DF8}" dt="2024-10-18T02:57:28.172" v="1406" actId="26606"/>
          <ac:spMkLst>
            <pc:docMk/>
            <pc:sldMk cId="2020580101" sldId="261"/>
            <ac:spMk id="80" creationId="{3873B707-463F-40B0-8227-E8CC6C67EB25}"/>
          </ac:spMkLst>
        </pc:spChg>
        <pc:spChg chg="add del">
          <ac:chgData name="Sushant Thapa Magar" userId="c71bf99d4cf9becf" providerId="LiveId" clId="{92DB8917-5444-4110-810B-BFEB3FAC5DF8}" dt="2024-10-18T02:57:28.172" v="1406" actId="26606"/>
          <ac:spMkLst>
            <pc:docMk/>
            <pc:sldMk cId="2020580101" sldId="261"/>
            <ac:spMk id="81" creationId="{C13237C8-E62C-4F0D-A318-BD6FB6C2D138}"/>
          </ac:spMkLst>
        </pc:spChg>
        <pc:spChg chg="add del">
          <ac:chgData name="Sushant Thapa Magar" userId="c71bf99d4cf9becf" providerId="LiveId" clId="{92DB8917-5444-4110-810B-BFEB3FAC5DF8}" dt="2024-10-18T02:57:28.172" v="1406" actId="26606"/>
          <ac:spMkLst>
            <pc:docMk/>
            <pc:sldMk cId="2020580101" sldId="261"/>
            <ac:spMk id="82" creationId="{19C9EAEA-39D0-4B0E-A0EB-51E7B26740B1}"/>
          </ac:spMkLst>
        </pc:spChg>
        <pc:spChg chg="add del">
          <ac:chgData name="Sushant Thapa Magar" userId="c71bf99d4cf9becf" providerId="LiveId" clId="{92DB8917-5444-4110-810B-BFEB3FAC5DF8}" dt="2024-10-18T02:57:28.172" v="1406" actId="26606"/>
          <ac:spMkLst>
            <pc:docMk/>
            <pc:sldMk cId="2020580101" sldId="261"/>
            <ac:spMk id="83" creationId="{8CB5D2D7-DF65-4E86-BFBA-FFB9B5ACEB64}"/>
          </ac:spMkLst>
        </pc:spChg>
        <pc:spChg chg="add del">
          <ac:chgData name="Sushant Thapa Magar" userId="c71bf99d4cf9becf" providerId="LiveId" clId="{92DB8917-5444-4110-810B-BFEB3FAC5DF8}" dt="2024-10-18T02:57:31.600" v="1408" actId="26606"/>
          <ac:spMkLst>
            <pc:docMk/>
            <pc:sldMk cId="2020580101" sldId="261"/>
            <ac:spMk id="85" creationId="{149FB5C3-7336-4FE0-A30C-CC0A3646D499}"/>
          </ac:spMkLst>
        </pc:spChg>
        <pc:spChg chg="add del">
          <ac:chgData name="Sushant Thapa Magar" userId="c71bf99d4cf9becf" providerId="LiveId" clId="{92DB8917-5444-4110-810B-BFEB3FAC5DF8}" dt="2024-10-18T02:57:31.600" v="1408" actId="26606"/>
          <ac:spMkLst>
            <pc:docMk/>
            <pc:sldMk cId="2020580101" sldId="261"/>
            <ac:spMk id="89" creationId="{0DA909B4-15FF-46A6-8A7F-7AEF977FE9ED}"/>
          </ac:spMkLst>
        </pc:spChg>
        <pc:spChg chg="add del">
          <ac:chgData name="Sushant Thapa Magar" userId="c71bf99d4cf9becf" providerId="LiveId" clId="{92DB8917-5444-4110-810B-BFEB3FAC5DF8}" dt="2024-10-18T02:57:31.600" v="1408" actId="26606"/>
          <ac:spMkLst>
            <pc:docMk/>
            <pc:sldMk cId="2020580101" sldId="261"/>
            <ac:spMk id="90" creationId="{1382A32C-5B0C-4B1C-A074-76C6DBCC9F87}"/>
          </ac:spMkLst>
        </pc:spChg>
        <pc:spChg chg="add del">
          <ac:chgData name="Sushant Thapa Magar" userId="c71bf99d4cf9becf" providerId="LiveId" clId="{92DB8917-5444-4110-810B-BFEB3FAC5DF8}" dt="2024-10-18T02:57:34.600" v="1410" actId="26606"/>
          <ac:spMkLst>
            <pc:docMk/>
            <pc:sldMk cId="2020580101" sldId="261"/>
            <ac:spMk id="92" creationId="{639C3025-4784-4B16-914D-CCFC3E83354D}"/>
          </ac:spMkLst>
        </pc:spChg>
        <pc:spChg chg="add del">
          <ac:chgData name="Sushant Thapa Magar" userId="c71bf99d4cf9becf" providerId="LiveId" clId="{92DB8917-5444-4110-810B-BFEB3FAC5DF8}" dt="2024-10-18T02:57:34.600" v="1410" actId="26606"/>
          <ac:spMkLst>
            <pc:docMk/>
            <pc:sldMk cId="2020580101" sldId="261"/>
            <ac:spMk id="93" creationId="{0AD20437-C88A-4F45-9C6D-DA32B29A4D1B}"/>
          </ac:spMkLst>
        </pc:spChg>
        <pc:spChg chg="add del">
          <ac:chgData name="Sushant Thapa Magar" userId="c71bf99d4cf9becf" providerId="LiveId" clId="{92DB8917-5444-4110-810B-BFEB3FAC5DF8}" dt="2024-10-18T02:58:07.687" v="1421" actId="26606"/>
          <ac:spMkLst>
            <pc:docMk/>
            <pc:sldMk cId="2020580101" sldId="261"/>
            <ac:spMk id="95" creationId="{69D47016-023F-44BD-981C-50E7A10A6609}"/>
          </ac:spMkLst>
        </pc:spChg>
        <pc:spChg chg="add del">
          <ac:chgData name="Sushant Thapa Magar" userId="c71bf99d4cf9becf" providerId="LiveId" clId="{92DB8917-5444-4110-810B-BFEB3FAC5DF8}" dt="2024-10-18T02:58:07.687" v="1421" actId="26606"/>
          <ac:spMkLst>
            <pc:docMk/>
            <pc:sldMk cId="2020580101" sldId="261"/>
            <ac:spMk id="96" creationId="{6D8B37B0-0682-433E-BC8D-498C04ABD9A7}"/>
          </ac:spMkLst>
        </pc:spChg>
        <pc:spChg chg="add">
          <ac:chgData name="Sushant Thapa Magar" userId="c71bf99d4cf9becf" providerId="LiveId" clId="{92DB8917-5444-4110-810B-BFEB3FAC5DF8}" dt="2024-10-18T02:58:07.687" v="1421" actId="26606"/>
          <ac:spMkLst>
            <pc:docMk/>
            <pc:sldMk cId="2020580101" sldId="261"/>
            <ac:spMk id="101" creationId="{69D47016-023F-44BD-981C-50E7A10A6609}"/>
          </ac:spMkLst>
        </pc:spChg>
        <pc:spChg chg="add">
          <ac:chgData name="Sushant Thapa Magar" userId="c71bf99d4cf9becf" providerId="LiveId" clId="{92DB8917-5444-4110-810B-BFEB3FAC5DF8}" dt="2024-10-18T02:58:07.687" v="1421" actId="26606"/>
          <ac:spMkLst>
            <pc:docMk/>
            <pc:sldMk cId="2020580101" sldId="261"/>
            <ac:spMk id="103" creationId="{6D8B37B0-0682-433E-BC8D-498C04ABD9A7}"/>
          </ac:spMkLst>
        </pc:spChg>
        <pc:grpChg chg="add del">
          <ac:chgData name="Sushant Thapa Magar" userId="c71bf99d4cf9becf" providerId="LiveId" clId="{92DB8917-5444-4110-810B-BFEB3FAC5DF8}" dt="2024-10-18T02:57:04.463" v="1398" actId="26606"/>
          <ac:grpSpMkLst>
            <pc:docMk/>
            <pc:sldMk cId="2020580101" sldId="261"/>
            <ac:grpSpMk id="15" creationId="{A9270323-9616-4384-857D-E86B78272EFE}"/>
          </ac:grpSpMkLst>
        </pc:grpChg>
        <pc:grpChg chg="add del">
          <ac:chgData name="Sushant Thapa Magar" userId="c71bf99d4cf9becf" providerId="LiveId" clId="{92DB8917-5444-4110-810B-BFEB3FAC5DF8}" dt="2024-10-18T02:56:58.529" v="1395" actId="26606"/>
          <ac:grpSpMkLst>
            <pc:docMk/>
            <pc:sldMk cId="2020580101" sldId="261"/>
            <ac:grpSpMk id="36" creationId="{A9270323-9616-4384-857D-E86B78272EFE}"/>
          </ac:grpSpMkLst>
        </pc:grpChg>
        <pc:grpChg chg="add del">
          <ac:chgData name="Sushant Thapa Magar" userId="c71bf99d4cf9becf" providerId="LiveId" clId="{92DB8917-5444-4110-810B-BFEB3FAC5DF8}" dt="2024-10-18T02:57:04.448" v="1397" actId="26606"/>
          <ac:grpSpMkLst>
            <pc:docMk/>
            <pc:sldMk cId="2020580101" sldId="261"/>
            <ac:grpSpMk id="42" creationId="{A9270323-9616-4384-857D-E86B78272EFE}"/>
          </ac:grpSpMkLst>
        </pc:grpChg>
        <pc:grpChg chg="add del">
          <ac:chgData name="Sushant Thapa Magar" userId="c71bf99d4cf9becf" providerId="LiveId" clId="{92DB8917-5444-4110-810B-BFEB3FAC5DF8}" dt="2024-10-18T02:57:34.607" v="1411" actId="26606"/>
          <ac:grpSpMkLst>
            <pc:docMk/>
            <pc:sldMk cId="2020580101" sldId="261"/>
            <ac:grpSpMk id="49" creationId="{1DE889C7-FAD6-4397-98E2-05D503484459}"/>
          </ac:grpSpMkLst>
        </pc:grpChg>
        <pc:grpChg chg="add del">
          <ac:chgData name="Sushant Thapa Magar" userId="c71bf99d4cf9becf" providerId="LiveId" clId="{92DB8917-5444-4110-810B-BFEB3FAC5DF8}" dt="2024-10-18T02:57:23.350" v="1402" actId="26606"/>
          <ac:grpSpMkLst>
            <pc:docMk/>
            <pc:sldMk cId="2020580101" sldId="261"/>
            <ac:grpSpMk id="62" creationId="{1DE889C7-FAD6-4397-98E2-05D503484459}"/>
          </ac:grpSpMkLst>
        </pc:grpChg>
        <pc:grpChg chg="add del">
          <ac:chgData name="Sushant Thapa Magar" userId="c71bf99d4cf9becf" providerId="LiveId" clId="{92DB8917-5444-4110-810B-BFEB3FAC5DF8}" dt="2024-10-18T02:57:28.172" v="1406" actId="26606"/>
          <ac:grpSpMkLst>
            <pc:docMk/>
            <pc:sldMk cId="2020580101" sldId="261"/>
            <ac:grpSpMk id="79" creationId="{1DE889C7-FAD6-4397-98E2-05D503484459}"/>
          </ac:grpSpMkLst>
        </pc:grpChg>
        <pc:grpChg chg="add del">
          <ac:chgData name="Sushant Thapa Magar" userId="c71bf99d4cf9becf" providerId="LiveId" clId="{92DB8917-5444-4110-810B-BFEB3FAC5DF8}" dt="2024-10-18T02:57:31.600" v="1408" actId="26606"/>
          <ac:grpSpMkLst>
            <pc:docMk/>
            <pc:sldMk cId="2020580101" sldId="261"/>
            <ac:grpSpMk id="86" creationId="{19A6B5CE-CB1D-48EE-8B43-E952235C8371}"/>
          </ac:grpSpMkLst>
        </pc:grpChg>
        <pc:graphicFrameChg chg="add del">
          <ac:chgData name="Sushant Thapa Magar" userId="c71bf99d4cf9becf" providerId="LiveId" clId="{92DB8917-5444-4110-810B-BFEB3FAC5DF8}" dt="2024-10-18T02:57:04.448" v="1397" actId="26606"/>
          <ac:graphicFrameMkLst>
            <pc:docMk/>
            <pc:sldMk cId="2020580101" sldId="261"/>
            <ac:graphicFrameMk id="23" creationId="{7332F835-7EBD-CAFF-0702-65A58830BA68}"/>
          </ac:graphicFrameMkLst>
        </pc:graphicFrameChg>
        <pc:picChg chg="add del mod ord">
          <ac:chgData name="Sushant Thapa Magar" userId="c71bf99d4cf9becf" providerId="LiveId" clId="{92DB8917-5444-4110-810B-BFEB3FAC5DF8}" dt="2024-10-18T02:57:51.601" v="1414" actId="478"/>
          <ac:picMkLst>
            <pc:docMk/>
            <pc:sldMk cId="2020580101" sldId="261"/>
            <ac:picMk id="6" creationId="{F8FAAC7B-7B5D-CF35-B04B-A535C18D1EFE}"/>
          </ac:picMkLst>
        </pc:picChg>
        <pc:picChg chg="add del mod ord">
          <ac:chgData name="Sushant Thapa Magar" userId="c71bf99d4cf9becf" providerId="LiveId" clId="{92DB8917-5444-4110-810B-BFEB3FAC5DF8}" dt="2024-10-18T02:57:53.209" v="1415" actId="478"/>
          <ac:picMkLst>
            <pc:docMk/>
            <pc:sldMk cId="2020580101" sldId="261"/>
            <ac:picMk id="8" creationId="{AF22D53B-308B-2241-160B-E64F048BE048}"/>
          </ac:picMkLst>
        </pc:picChg>
        <pc:picChg chg="add mod">
          <ac:chgData name="Sushant Thapa Magar" userId="c71bf99d4cf9becf" providerId="LiveId" clId="{92DB8917-5444-4110-810B-BFEB3FAC5DF8}" dt="2024-10-18T02:58:56.475" v="1455" actId="962"/>
          <ac:picMkLst>
            <pc:docMk/>
            <pc:sldMk cId="2020580101" sldId="261"/>
            <ac:picMk id="10" creationId="{C2FE7D90-E633-C487-42E1-D9CECB16E660}"/>
          </ac:picMkLst>
        </pc:picChg>
        <pc:picChg chg="add mod">
          <ac:chgData name="Sushant Thapa Magar" userId="c71bf99d4cf9becf" providerId="LiveId" clId="{92DB8917-5444-4110-810B-BFEB3FAC5DF8}" dt="2024-10-18T02:58:35.361" v="1453" actId="962"/>
          <ac:picMkLst>
            <pc:docMk/>
            <pc:sldMk cId="2020580101" sldId="261"/>
            <ac:picMk id="12" creationId="{F02A0F07-CA89-12EA-5683-C277127313A5}"/>
          </ac:picMkLst>
        </pc:picChg>
      </pc:sldChg>
      <pc:sldChg chg="addSp delSp modSp new del mod">
        <pc:chgData name="Sushant Thapa Magar" userId="c71bf99d4cf9becf" providerId="LiveId" clId="{92DB8917-5444-4110-810B-BFEB3FAC5DF8}" dt="2024-10-18T03:24:12.165" v="1607" actId="47"/>
        <pc:sldMkLst>
          <pc:docMk/>
          <pc:sldMk cId="3709814951" sldId="262"/>
        </pc:sldMkLst>
        <pc:spChg chg="mod">
          <ac:chgData name="Sushant Thapa Magar" userId="c71bf99d4cf9becf" providerId="LiveId" clId="{92DB8917-5444-4110-810B-BFEB3FAC5DF8}" dt="2024-10-18T03:03:13.445" v="1526" actId="113"/>
          <ac:spMkLst>
            <pc:docMk/>
            <pc:sldMk cId="3709814951" sldId="262"/>
            <ac:spMk id="2" creationId="{78E6B5B9-8F34-53FF-A762-F10F22D2783E}"/>
          </ac:spMkLst>
        </pc:spChg>
        <pc:spChg chg="mod">
          <ac:chgData name="Sushant Thapa Magar" userId="c71bf99d4cf9becf" providerId="LiveId" clId="{92DB8917-5444-4110-810B-BFEB3FAC5DF8}" dt="2024-10-18T03:03:36.564" v="1532" actId="12"/>
          <ac:spMkLst>
            <pc:docMk/>
            <pc:sldMk cId="3709814951" sldId="262"/>
            <ac:spMk id="3" creationId="{AFA4B4B3-EBB0-F336-82D2-A0083E1F898D}"/>
          </ac:spMkLst>
        </pc:spChg>
        <pc:spChg chg="add mod">
          <ac:chgData name="Sushant Thapa Magar" userId="c71bf99d4cf9becf" providerId="LiveId" clId="{92DB8917-5444-4110-810B-BFEB3FAC5DF8}" dt="2024-10-18T03:21:08.570" v="1582" actId="1076"/>
          <ac:spMkLst>
            <pc:docMk/>
            <pc:sldMk cId="3709814951" sldId="262"/>
            <ac:spMk id="10" creationId="{98A01313-7FF3-93E3-72CD-0623D6B99FB7}"/>
          </ac:spMkLst>
        </pc:spChg>
        <pc:picChg chg="add del mod">
          <ac:chgData name="Sushant Thapa Magar" userId="c71bf99d4cf9becf" providerId="LiveId" clId="{92DB8917-5444-4110-810B-BFEB3FAC5DF8}" dt="2024-10-18T03:19:01.014" v="1547" actId="478"/>
          <ac:picMkLst>
            <pc:docMk/>
            <pc:sldMk cId="3709814951" sldId="262"/>
            <ac:picMk id="5" creationId="{1B4027D8-092A-6DEC-2D82-BC82F15ECBDA}"/>
          </ac:picMkLst>
        </pc:picChg>
        <pc:picChg chg="add del mod">
          <ac:chgData name="Sushant Thapa Magar" userId="c71bf99d4cf9becf" providerId="LiveId" clId="{92DB8917-5444-4110-810B-BFEB3FAC5DF8}" dt="2024-10-18T03:20:10.692" v="1557" actId="478"/>
          <ac:picMkLst>
            <pc:docMk/>
            <pc:sldMk cId="3709814951" sldId="262"/>
            <ac:picMk id="7" creationId="{0D65F5AB-B66F-85A3-FC0E-6B7A7A87075A}"/>
          </ac:picMkLst>
        </pc:picChg>
        <pc:picChg chg="add mod">
          <ac:chgData name="Sushant Thapa Magar" userId="c71bf99d4cf9becf" providerId="LiveId" clId="{92DB8917-5444-4110-810B-BFEB3FAC5DF8}" dt="2024-10-18T03:20:13.219" v="1558" actId="1076"/>
          <ac:picMkLst>
            <pc:docMk/>
            <pc:sldMk cId="3709814951" sldId="262"/>
            <ac:picMk id="9" creationId="{A9EBBEB5-D54E-EB7F-DB5E-EBF9CEEF0A1E}"/>
          </ac:picMkLst>
        </pc:picChg>
      </pc:sldChg>
      <pc:sldChg chg="addSp delSp modSp mod setBg delDesignElem">
        <pc:chgData name="Sushant Thapa Magar" userId="c71bf99d4cf9becf" providerId="LiveId" clId="{92DB8917-5444-4110-810B-BFEB3FAC5DF8}" dt="2024-10-18T16:03:22.420" v="2574" actId="108"/>
        <pc:sldMkLst>
          <pc:docMk/>
          <pc:sldMk cId="2563412844" sldId="263"/>
        </pc:sldMkLst>
        <pc:spChg chg="mod">
          <ac:chgData name="Sushant Thapa Magar" userId="c71bf99d4cf9becf" providerId="LiveId" clId="{92DB8917-5444-4110-810B-BFEB3FAC5DF8}" dt="2024-10-18T03:22:57.946" v="1588" actId="26606"/>
          <ac:spMkLst>
            <pc:docMk/>
            <pc:sldMk cId="2563412844" sldId="263"/>
            <ac:spMk id="2" creationId="{F989CB06-06F1-A9F2-AD4A-1CA450F4C1EE}"/>
          </ac:spMkLst>
        </pc:spChg>
        <pc:spChg chg="add del mod">
          <ac:chgData name="Sushant Thapa Magar" userId="c71bf99d4cf9becf" providerId="LiveId" clId="{92DB8917-5444-4110-810B-BFEB3FAC5DF8}" dt="2024-10-18T03:24:03.487" v="1606" actId="26606"/>
          <ac:spMkLst>
            <pc:docMk/>
            <pc:sldMk cId="2563412844" sldId="263"/>
            <ac:spMk id="3" creationId="{5F355582-7045-5A08-93F7-CC2CC62878C5}"/>
          </ac:spMkLst>
        </pc:spChg>
        <pc:spChg chg="ord">
          <ac:chgData name="Sushant Thapa Magar" userId="c71bf99d4cf9becf" providerId="LiveId" clId="{92DB8917-5444-4110-810B-BFEB3FAC5DF8}" dt="2024-10-18T03:22:57.946" v="1588" actId="26606"/>
          <ac:spMkLst>
            <pc:docMk/>
            <pc:sldMk cId="2563412844" sldId="263"/>
            <ac:spMk id="5" creationId="{4165BD9A-4A55-C400-EB6C-79B866C95A2F}"/>
          </ac:spMkLst>
        </pc:spChg>
        <pc:spChg chg="add mod">
          <ac:chgData name="Sushant Thapa Magar" userId="c71bf99d4cf9becf" providerId="LiveId" clId="{92DB8917-5444-4110-810B-BFEB3FAC5DF8}" dt="2024-10-18T03:23:21.604" v="1590" actId="1076"/>
          <ac:spMkLst>
            <pc:docMk/>
            <pc:sldMk cId="2563412844" sldId="263"/>
            <ac:spMk id="6" creationId="{A0A21BAC-934C-C51D-B0A8-BEEF50F18B89}"/>
          </ac:spMkLst>
        </pc:spChg>
        <pc:spChg chg="add mod">
          <ac:chgData name="Sushant Thapa Magar" userId="c71bf99d4cf9becf" providerId="LiveId" clId="{92DB8917-5444-4110-810B-BFEB3FAC5DF8}" dt="2024-10-18T03:26:43.482" v="1610" actId="1076"/>
          <ac:spMkLst>
            <pc:docMk/>
            <pc:sldMk cId="2563412844" sldId="263"/>
            <ac:spMk id="7" creationId="{9629C7A8-D8EC-01F5-9FB1-3B8DEB89B152}"/>
          </ac:spMkLst>
        </pc:spChg>
        <pc:spChg chg="add">
          <ac:chgData name="Sushant Thapa Magar" userId="c71bf99d4cf9becf" providerId="LiveId" clId="{92DB8917-5444-4110-810B-BFEB3FAC5DF8}" dt="2024-10-18T03:22:57.946" v="1588" actId="26606"/>
          <ac:spMkLst>
            <pc:docMk/>
            <pc:sldMk cId="2563412844" sldId="263"/>
            <ac:spMk id="10" creationId="{7FF47CB7-972F-479F-A36D-9E72D26EC8DA}"/>
          </ac:spMkLst>
        </pc:spChg>
        <pc:spChg chg="add">
          <ac:chgData name="Sushant Thapa Magar" userId="c71bf99d4cf9becf" providerId="LiveId" clId="{92DB8917-5444-4110-810B-BFEB3FAC5DF8}" dt="2024-10-18T03:22:57.946" v="1588" actId="26606"/>
          <ac:spMkLst>
            <pc:docMk/>
            <pc:sldMk cId="2563412844" sldId="263"/>
            <ac:spMk id="12" creationId="{0D153B68-5844-490D-8E67-F616D6D721CA}"/>
          </ac:spMkLst>
        </pc:spChg>
        <pc:spChg chg="add">
          <ac:chgData name="Sushant Thapa Magar" userId="c71bf99d4cf9becf" providerId="LiveId" clId="{92DB8917-5444-4110-810B-BFEB3FAC5DF8}" dt="2024-10-18T03:22:57.946" v="1588" actId="26606"/>
          <ac:spMkLst>
            <pc:docMk/>
            <pc:sldMk cId="2563412844" sldId="263"/>
            <ac:spMk id="14" creationId="{9A0D773F-7A7D-4DBB-9DEA-86BB8B8F4BC8}"/>
          </ac:spMkLst>
        </pc:spChg>
        <pc:graphicFrameChg chg="add del">
          <ac:chgData name="Sushant Thapa Magar" userId="c71bf99d4cf9becf" providerId="LiveId" clId="{92DB8917-5444-4110-810B-BFEB3FAC5DF8}" dt="2024-10-18T03:23:47.745" v="1595" actId="26606"/>
          <ac:graphicFrameMkLst>
            <pc:docMk/>
            <pc:sldMk cId="2563412844" sldId="263"/>
            <ac:graphicFrameMk id="16" creationId="{5E424438-BD92-319D-53AC-54459EE87070}"/>
          </ac:graphicFrameMkLst>
        </pc:graphicFrameChg>
        <pc:graphicFrameChg chg="add mod">
          <ac:chgData name="Sushant Thapa Magar" userId="c71bf99d4cf9becf" providerId="LiveId" clId="{92DB8917-5444-4110-810B-BFEB3FAC5DF8}" dt="2024-10-18T16:03:22.420" v="2574" actId="108"/>
          <ac:graphicFrameMkLst>
            <pc:docMk/>
            <pc:sldMk cId="2563412844" sldId="263"/>
            <ac:graphicFrameMk id="17" creationId="{0BBEB76D-401E-BACA-1211-ACE17FFA0EF6}"/>
          </ac:graphicFrameMkLst>
        </pc:graphicFrameChg>
        <pc:graphicFrameChg chg="add del">
          <ac:chgData name="Sushant Thapa Magar" userId="c71bf99d4cf9becf" providerId="LiveId" clId="{92DB8917-5444-4110-810B-BFEB3FAC5DF8}" dt="2024-10-18T03:23:50.527" v="1597" actId="26606"/>
          <ac:graphicFrameMkLst>
            <pc:docMk/>
            <pc:sldMk cId="2563412844" sldId="263"/>
            <ac:graphicFrameMk id="18" creationId="{0BBEB76D-401E-BACA-1211-ACE17FFA0EF6}"/>
          </ac:graphicFrameMkLst>
        </pc:graphicFrameChg>
        <pc:graphicFrameChg chg="add del">
          <ac:chgData name="Sushant Thapa Magar" userId="c71bf99d4cf9becf" providerId="LiveId" clId="{92DB8917-5444-4110-810B-BFEB3FAC5DF8}" dt="2024-10-18T03:23:53.332" v="1599" actId="26606"/>
          <ac:graphicFrameMkLst>
            <pc:docMk/>
            <pc:sldMk cId="2563412844" sldId="263"/>
            <ac:graphicFrameMk id="20" creationId="{C875E0C6-2C57-9BBD-6FD0-E35A2122752F}"/>
          </ac:graphicFrameMkLst>
        </pc:graphicFrameChg>
        <pc:graphicFrameChg chg="add del">
          <ac:chgData name="Sushant Thapa Magar" userId="c71bf99d4cf9becf" providerId="LiveId" clId="{92DB8917-5444-4110-810B-BFEB3FAC5DF8}" dt="2024-10-18T03:23:56.186" v="1601" actId="26606"/>
          <ac:graphicFrameMkLst>
            <pc:docMk/>
            <pc:sldMk cId="2563412844" sldId="263"/>
            <ac:graphicFrameMk id="22" creationId="{E4C1B635-9F19-BC62-7596-C129E09BC1D1}"/>
          </ac:graphicFrameMkLst>
        </pc:graphicFrameChg>
        <pc:graphicFrameChg chg="add del">
          <ac:chgData name="Sushant Thapa Magar" userId="c71bf99d4cf9becf" providerId="LiveId" clId="{92DB8917-5444-4110-810B-BFEB3FAC5DF8}" dt="2024-10-18T03:23:58.836" v="1603" actId="26606"/>
          <ac:graphicFrameMkLst>
            <pc:docMk/>
            <pc:sldMk cId="2563412844" sldId="263"/>
            <ac:graphicFrameMk id="24" creationId="{0BBEB76D-401E-BACA-1211-ACE17FFA0EF6}"/>
          </ac:graphicFrameMkLst>
        </pc:graphicFrameChg>
        <pc:graphicFrameChg chg="add del">
          <ac:chgData name="Sushant Thapa Magar" userId="c71bf99d4cf9becf" providerId="LiveId" clId="{92DB8917-5444-4110-810B-BFEB3FAC5DF8}" dt="2024-10-18T03:24:01.258" v="1605" actId="26606"/>
          <ac:graphicFrameMkLst>
            <pc:docMk/>
            <pc:sldMk cId="2563412844" sldId="263"/>
            <ac:graphicFrameMk id="26" creationId="{5E424438-BD92-319D-53AC-54459EE87070}"/>
          </ac:graphicFrameMkLst>
        </pc:graphicFrameChg>
        <pc:picChg chg="add mod">
          <ac:chgData name="Sushant Thapa Magar" userId="c71bf99d4cf9becf" providerId="LiveId" clId="{92DB8917-5444-4110-810B-BFEB3FAC5DF8}" dt="2024-10-18T03:22:57.946" v="1588" actId="26606"/>
          <ac:picMkLst>
            <pc:docMk/>
            <pc:sldMk cId="2563412844" sldId="263"/>
            <ac:picMk id="4" creationId="{C4695E70-FE24-73DE-1CF7-7AC6137AAA81}"/>
          </ac:picMkLst>
        </pc:picChg>
        <pc:picChg chg="del">
          <ac:chgData name="Sushant Thapa Magar" userId="c71bf99d4cf9becf" providerId="LiveId" clId="{92DB8917-5444-4110-810B-BFEB3FAC5DF8}" dt="2024-10-18T03:22:46.552" v="1586" actId="478"/>
          <ac:picMkLst>
            <pc:docMk/>
            <pc:sldMk cId="2563412844" sldId="263"/>
            <ac:picMk id="60" creationId="{4790B1B0-8D12-21E3-94D1-131C13F96AFD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6:03:40.410" v="2575" actId="1076"/>
        <pc:sldMkLst>
          <pc:docMk/>
          <pc:sldMk cId="1951082596" sldId="264"/>
        </pc:sldMkLst>
        <pc:spChg chg="mod">
          <ac:chgData name="Sushant Thapa Magar" userId="c71bf99d4cf9becf" providerId="LiveId" clId="{92DB8917-5444-4110-810B-BFEB3FAC5DF8}" dt="2024-10-18T04:36:22.600" v="1694" actId="26606"/>
          <ac:spMkLst>
            <pc:docMk/>
            <pc:sldMk cId="1951082596" sldId="264"/>
            <ac:spMk id="2" creationId="{1F8EC406-8BF8-3664-D373-97599C41FB18}"/>
          </ac:spMkLst>
        </pc:spChg>
        <pc:spChg chg="del">
          <ac:chgData name="Sushant Thapa Magar" userId="c71bf99d4cf9becf" providerId="LiveId" clId="{92DB8917-5444-4110-810B-BFEB3FAC5DF8}" dt="2024-10-18T04:14:09.706" v="1679"/>
          <ac:spMkLst>
            <pc:docMk/>
            <pc:sldMk cId="1951082596" sldId="264"/>
            <ac:spMk id="3" creationId="{0E1A4E99-574C-4CAF-1ED9-1E63462197FE}"/>
          </ac:spMkLst>
        </pc:spChg>
        <pc:spChg chg="add mod">
          <ac:chgData name="Sushant Thapa Magar" userId="c71bf99d4cf9becf" providerId="LiveId" clId="{92DB8917-5444-4110-810B-BFEB3FAC5DF8}" dt="2024-10-18T04:37:01.542" v="1701" actId="20577"/>
          <ac:spMkLst>
            <pc:docMk/>
            <pc:sldMk cId="1951082596" sldId="264"/>
            <ac:spMk id="4" creationId="{80F30BC4-B89C-FA13-769F-D5D9031D8C8C}"/>
          </ac:spMkLst>
        </pc:spChg>
        <pc:spChg chg="add del mod">
          <ac:chgData name="Sushant Thapa Magar" userId="c71bf99d4cf9becf" providerId="LiveId" clId="{92DB8917-5444-4110-810B-BFEB3FAC5DF8}" dt="2024-10-18T04:38:06.162" v="1705"/>
          <ac:spMkLst>
            <pc:docMk/>
            <pc:sldMk cId="1951082596" sldId="264"/>
            <ac:spMk id="7" creationId="{13FC8EAC-C0F1-6BF1-DCEB-0E37DFDC275F}"/>
          </ac:spMkLst>
        </pc:spChg>
        <pc:spChg chg="add del">
          <ac:chgData name="Sushant Thapa Magar" userId="c71bf99d4cf9becf" providerId="LiveId" clId="{92DB8917-5444-4110-810B-BFEB3FAC5DF8}" dt="2024-10-18T04:36:11.452" v="1685" actId="26606"/>
          <ac:spMkLst>
            <pc:docMk/>
            <pc:sldMk cId="1951082596" sldId="264"/>
            <ac:spMk id="11" creationId="{2B97F24A-32CE-4C1C-A50D-3016B394DCFB}"/>
          </ac:spMkLst>
        </pc:spChg>
        <pc:spChg chg="add del">
          <ac:chgData name="Sushant Thapa Magar" userId="c71bf99d4cf9becf" providerId="LiveId" clId="{92DB8917-5444-4110-810B-BFEB3FAC5DF8}" dt="2024-10-18T04:36:11.452" v="1685" actId="26606"/>
          <ac:spMkLst>
            <pc:docMk/>
            <pc:sldMk cId="1951082596" sldId="264"/>
            <ac:spMk id="13" creationId="{CD8B4F24-440B-49E9-B85D-733523DC064B}"/>
          </ac:spMkLst>
        </pc:spChg>
        <pc:spChg chg="add del">
          <ac:chgData name="Sushant Thapa Magar" userId="c71bf99d4cf9becf" providerId="LiveId" clId="{92DB8917-5444-4110-810B-BFEB3FAC5DF8}" dt="2024-10-18T04:36:13.149" v="1687" actId="26606"/>
          <ac:spMkLst>
            <pc:docMk/>
            <pc:sldMk cId="1951082596" sldId="264"/>
            <ac:spMk id="15" creationId="{9A0D773F-7A7D-4DBB-9DEA-86BB8B8F4BC8}"/>
          </ac:spMkLst>
        </pc:spChg>
        <pc:spChg chg="add del">
          <ac:chgData name="Sushant Thapa Magar" userId="c71bf99d4cf9becf" providerId="LiveId" clId="{92DB8917-5444-4110-810B-BFEB3FAC5DF8}" dt="2024-10-18T04:36:13.149" v="1687" actId="26606"/>
          <ac:spMkLst>
            <pc:docMk/>
            <pc:sldMk cId="1951082596" sldId="264"/>
            <ac:spMk id="16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4:36:13.149" v="1687" actId="26606"/>
          <ac:spMkLst>
            <pc:docMk/>
            <pc:sldMk cId="1951082596" sldId="264"/>
            <ac:spMk id="17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4:36:17.142" v="1689" actId="26606"/>
          <ac:spMkLst>
            <pc:docMk/>
            <pc:sldMk cId="1951082596" sldId="264"/>
            <ac:spMk id="19" creationId="{2B97F24A-32CE-4C1C-A50D-3016B394DCFB}"/>
          </ac:spMkLst>
        </pc:spChg>
        <pc:spChg chg="add del">
          <ac:chgData name="Sushant Thapa Magar" userId="c71bf99d4cf9becf" providerId="LiveId" clId="{92DB8917-5444-4110-810B-BFEB3FAC5DF8}" dt="2024-10-18T04:36:17.142" v="1689" actId="26606"/>
          <ac:spMkLst>
            <pc:docMk/>
            <pc:sldMk cId="1951082596" sldId="264"/>
            <ac:spMk id="20" creationId="{6357EC4F-235E-4222-A36F-C7878ACE37F2}"/>
          </ac:spMkLst>
        </pc:spChg>
        <pc:spChg chg="add del">
          <ac:chgData name="Sushant Thapa Magar" userId="c71bf99d4cf9becf" providerId="LiveId" clId="{92DB8917-5444-4110-810B-BFEB3FAC5DF8}" dt="2024-10-18T04:36:19.799" v="1691" actId="26606"/>
          <ac:spMkLst>
            <pc:docMk/>
            <pc:sldMk cId="1951082596" sldId="264"/>
            <ac:spMk id="22" creationId="{131BAD53-4E89-4F62-BBB7-26359763ED39}"/>
          </ac:spMkLst>
        </pc:spChg>
        <pc:spChg chg="add del">
          <ac:chgData name="Sushant Thapa Magar" userId="c71bf99d4cf9becf" providerId="LiveId" clId="{92DB8917-5444-4110-810B-BFEB3FAC5DF8}" dt="2024-10-18T04:36:19.799" v="1691" actId="26606"/>
          <ac:spMkLst>
            <pc:docMk/>
            <pc:sldMk cId="1951082596" sldId="264"/>
            <ac:spMk id="23" creationId="{62756DA2-40EB-4C6F-B962-5822FFB54FB6}"/>
          </ac:spMkLst>
        </pc:spChg>
        <pc:spChg chg="add del">
          <ac:chgData name="Sushant Thapa Magar" userId="c71bf99d4cf9becf" providerId="LiveId" clId="{92DB8917-5444-4110-810B-BFEB3FAC5DF8}" dt="2024-10-18T04:36:22.592" v="1693" actId="26606"/>
          <ac:spMkLst>
            <pc:docMk/>
            <pc:sldMk cId="1951082596" sldId="264"/>
            <ac:spMk id="25" creationId="{743AA782-23D1-4521-8CAD-47662984AA08}"/>
          </ac:spMkLst>
        </pc:spChg>
        <pc:spChg chg="add del">
          <ac:chgData name="Sushant Thapa Magar" userId="c71bf99d4cf9becf" providerId="LiveId" clId="{92DB8917-5444-4110-810B-BFEB3FAC5DF8}" dt="2024-10-18T04:36:22.592" v="1693" actId="26606"/>
          <ac:spMkLst>
            <pc:docMk/>
            <pc:sldMk cId="1951082596" sldId="264"/>
            <ac:spMk id="26" creationId="{71877DBC-BB60-40F0-AC93-2ACDBAAE60CE}"/>
          </ac:spMkLst>
        </pc:spChg>
        <pc:spChg chg="add">
          <ac:chgData name="Sushant Thapa Magar" userId="c71bf99d4cf9becf" providerId="LiveId" clId="{92DB8917-5444-4110-810B-BFEB3FAC5DF8}" dt="2024-10-18T04:36:22.600" v="1694" actId="26606"/>
          <ac:spMkLst>
            <pc:docMk/>
            <pc:sldMk cId="1951082596" sldId="264"/>
            <ac:spMk id="28" creationId="{131BAD53-4E89-4F62-BBB7-26359763ED39}"/>
          </ac:spMkLst>
        </pc:spChg>
        <pc:spChg chg="add">
          <ac:chgData name="Sushant Thapa Magar" userId="c71bf99d4cf9becf" providerId="LiveId" clId="{92DB8917-5444-4110-810B-BFEB3FAC5DF8}" dt="2024-10-18T04:36:22.600" v="1694" actId="26606"/>
          <ac:spMkLst>
            <pc:docMk/>
            <pc:sldMk cId="1951082596" sldId="264"/>
            <ac:spMk id="29" creationId="{62756DA2-40EB-4C6F-B962-5822FFB54FB6}"/>
          </ac:spMkLst>
        </pc:spChg>
        <pc:picChg chg="add mod">
          <ac:chgData name="Sushant Thapa Magar" userId="c71bf99d4cf9becf" providerId="LiveId" clId="{92DB8917-5444-4110-810B-BFEB3FAC5DF8}" dt="2024-10-18T16:03:40.410" v="2575" actId="1076"/>
          <ac:picMkLst>
            <pc:docMk/>
            <pc:sldMk cId="1951082596" sldId="264"/>
            <ac:picMk id="6" creationId="{EDF86710-2149-541C-20CD-84BC82CB9959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05:15:49.085" v="2013" actId="27636"/>
        <pc:sldMkLst>
          <pc:docMk/>
          <pc:sldMk cId="2067412489" sldId="265"/>
        </pc:sldMkLst>
        <pc:spChg chg="mod">
          <ac:chgData name="Sushant Thapa Magar" userId="c71bf99d4cf9becf" providerId="LiveId" clId="{92DB8917-5444-4110-810B-BFEB3FAC5DF8}" dt="2024-10-18T05:05:53.786" v="1987" actId="14100"/>
          <ac:spMkLst>
            <pc:docMk/>
            <pc:sldMk cId="2067412489" sldId="265"/>
            <ac:spMk id="2" creationId="{14D15F26-0DFB-D901-BBC2-8241816D7EFC}"/>
          </ac:spMkLst>
        </pc:spChg>
        <pc:spChg chg="del">
          <ac:chgData name="Sushant Thapa Magar" userId="c71bf99d4cf9becf" providerId="LiveId" clId="{92DB8917-5444-4110-810B-BFEB3FAC5DF8}" dt="2024-10-18T04:47:16.765" v="1816"/>
          <ac:spMkLst>
            <pc:docMk/>
            <pc:sldMk cId="2067412489" sldId="265"/>
            <ac:spMk id="3" creationId="{7AFD0312-C004-88B1-8D7F-7D8C4A7BCDB2}"/>
          </ac:spMkLst>
        </pc:spChg>
        <pc:spChg chg="add mod">
          <ac:chgData name="Sushant Thapa Magar" userId="c71bf99d4cf9becf" providerId="LiveId" clId="{92DB8917-5444-4110-810B-BFEB3FAC5DF8}" dt="2024-10-18T05:15:49.085" v="2013" actId="27636"/>
          <ac:spMkLst>
            <pc:docMk/>
            <pc:sldMk cId="2067412489" sldId="265"/>
            <ac:spMk id="4" creationId="{D687161C-C242-B53F-AEBA-437F9B81E031}"/>
          </ac:spMkLst>
        </pc:spChg>
        <pc:spChg chg="add del">
          <ac:chgData name="Sushant Thapa Magar" userId="c71bf99d4cf9becf" providerId="LiveId" clId="{92DB8917-5444-4110-810B-BFEB3FAC5DF8}" dt="2024-10-18T05:03:31.548" v="1946" actId="26606"/>
          <ac:spMkLst>
            <pc:docMk/>
            <pc:sldMk cId="2067412489" sldId="265"/>
            <ac:spMk id="11" creationId="{45D37F4E-DDB4-456B-97E0-9937730A039F}"/>
          </ac:spMkLst>
        </pc:spChg>
        <pc:spChg chg="add del">
          <ac:chgData name="Sushant Thapa Magar" userId="c71bf99d4cf9becf" providerId="LiveId" clId="{92DB8917-5444-4110-810B-BFEB3FAC5DF8}" dt="2024-10-18T05:03:31.548" v="1946" actId="26606"/>
          <ac:spMkLst>
            <pc:docMk/>
            <pc:sldMk cId="2067412489" sldId="265"/>
            <ac:spMk id="13" creationId="{B2DD41CD-8F47-4F56-AD12-4E2FF7696987}"/>
          </ac:spMkLst>
        </pc:spChg>
        <pc:spChg chg="add del">
          <ac:chgData name="Sushant Thapa Magar" userId="c71bf99d4cf9becf" providerId="LiveId" clId="{92DB8917-5444-4110-810B-BFEB3FAC5DF8}" dt="2024-10-18T05:03:33.255" v="1948" actId="26606"/>
          <ac:spMkLst>
            <pc:docMk/>
            <pc:sldMk cId="2067412489" sldId="265"/>
            <ac:spMk id="15" creationId="{F821940F-7A1D-4ACC-85B4-A932898ABB37}"/>
          </ac:spMkLst>
        </pc:spChg>
        <pc:spChg chg="add del">
          <ac:chgData name="Sushant Thapa Magar" userId="c71bf99d4cf9becf" providerId="LiveId" clId="{92DB8917-5444-4110-810B-BFEB3FAC5DF8}" dt="2024-10-18T05:03:33.255" v="1948" actId="26606"/>
          <ac:spMkLst>
            <pc:docMk/>
            <pc:sldMk cId="2067412489" sldId="265"/>
            <ac:spMk id="16" creationId="{16674508-81D3-48CF-96BF-7FC60EAA572A}"/>
          </ac:spMkLst>
        </pc:spChg>
        <pc:spChg chg="add del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17" creationId="{C0036C6B-F09C-4EAB-AE02-8D056EE74856}"/>
          </ac:spMkLst>
        </pc:spChg>
        <pc:spChg chg="add del">
          <ac:chgData name="Sushant Thapa Magar" userId="c71bf99d4cf9becf" providerId="LiveId" clId="{92DB8917-5444-4110-810B-BFEB3FAC5DF8}" dt="2024-10-18T05:03:49.059" v="1950" actId="26606"/>
          <ac:spMkLst>
            <pc:docMk/>
            <pc:sldMk cId="2067412489" sldId="265"/>
            <ac:spMk id="18" creationId="{F13C74B1-5B17-4795-BED0-7140497B445A}"/>
          </ac:spMkLst>
        </pc:spChg>
        <pc:spChg chg="add del">
          <ac:chgData name="Sushant Thapa Magar" userId="c71bf99d4cf9becf" providerId="LiveId" clId="{92DB8917-5444-4110-810B-BFEB3FAC5DF8}" dt="2024-10-18T05:03:49.059" v="1950" actId="26606"/>
          <ac:spMkLst>
            <pc:docMk/>
            <pc:sldMk cId="2067412489" sldId="265"/>
            <ac:spMk id="19" creationId="{D4974D33-8DC5-464E-8C6D-BE58F0669C17}"/>
          </ac:spMkLst>
        </pc:spChg>
        <pc:spChg chg="add del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21" creationId="{560AFAAC-EA6C-45A9-9E03-C9C9F0193B4F}"/>
          </ac:spMkLst>
        </pc:spChg>
        <pc:spChg chg="add del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22" creationId="{83549E37-C86B-4401-90BD-D8BF83859F14}"/>
          </ac:spMkLst>
        </pc:spChg>
        <pc:spChg chg="add del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23" creationId="{8A17784E-76D8-4521-A77D-0D2EBB923004}"/>
          </ac:spMkLst>
        </pc:spChg>
        <pc:spChg chg="add del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24" creationId="{FC8D5885-2804-4D3C-BE31-902E4D3279B0}"/>
          </ac:spMkLst>
        </pc:spChg>
        <pc:spChg chg="add del">
          <ac:chgData name="Sushant Thapa Magar" userId="c71bf99d4cf9becf" providerId="LiveId" clId="{92DB8917-5444-4110-810B-BFEB3FAC5DF8}" dt="2024-10-18T05:04:28.734" v="1957" actId="26606"/>
          <ac:spMkLst>
            <pc:docMk/>
            <pc:sldMk cId="2067412489" sldId="265"/>
            <ac:spMk id="29" creationId="{560AFAAC-EA6C-45A9-9E03-C9C9F0193B4F}"/>
          </ac:spMkLst>
        </pc:spChg>
        <pc:spChg chg="add del">
          <ac:chgData name="Sushant Thapa Magar" userId="c71bf99d4cf9becf" providerId="LiveId" clId="{92DB8917-5444-4110-810B-BFEB3FAC5DF8}" dt="2024-10-18T05:04:28.734" v="1957" actId="26606"/>
          <ac:spMkLst>
            <pc:docMk/>
            <pc:sldMk cId="2067412489" sldId="265"/>
            <ac:spMk id="31" creationId="{83549E37-C86B-4401-90BD-D8BF83859F14}"/>
          </ac:spMkLst>
        </pc:spChg>
        <pc:spChg chg="add del">
          <ac:chgData name="Sushant Thapa Magar" userId="c71bf99d4cf9becf" providerId="LiveId" clId="{92DB8917-5444-4110-810B-BFEB3FAC5DF8}" dt="2024-10-18T05:04:28.734" v="1957" actId="26606"/>
          <ac:spMkLst>
            <pc:docMk/>
            <pc:sldMk cId="2067412489" sldId="265"/>
            <ac:spMk id="33" creationId="{8A17784E-76D8-4521-A77D-0D2EBB923004}"/>
          </ac:spMkLst>
        </pc:spChg>
        <pc:spChg chg="add del">
          <ac:chgData name="Sushant Thapa Magar" userId="c71bf99d4cf9becf" providerId="LiveId" clId="{92DB8917-5444-4110-810B-BFEB3FAC5DF8}" dt="2024-10-18T05:04:28.734" v="1957" actId="26606"/>
          <ac:spMkLst>
            <pc:docMk/>
            <pc:sldMk cId="2067412489" sldId="265"/>
            <ac:spMk id="35" creationId="{C0036C6B-F09C-4EAB-AE02-8D056EE74856}"/>
          </ac:spMkLst>
        </pc:spChg>
        <pc:spChg chg="add del">
          <ac:chgData name="Sushant Thapa Magar" userId="c71bf99d4cf9becf" providerId="LiveId" clId="{92DB8917-5444-4110-810B-BFEB3FAC5DF8}" dt="2024-10-18T05:04:28.734" v="1957" actId="26606"/>
          <ac:spMkLst>
            <pc:docMk/>
            <pc:sldMk cId="2067412489" sldId="265"/>
            <ac:spMk id="37" creationId="{FC8D5885-2804-4D3C-BE31-902E4D3279B0}"/>
          </ac:spMkLst>
        </pc:spChg>
        <pc:spChg chg="add del">
          <ac:chgData name="Sushant Thapa Magar" userId="c71bf99d4cf9becf" providerId="LiveId" clId="{92DB8917-5444-4110-810B-BFEB3FAC5DF8}" dt="2024-10-18T05:04:33.511" v="1959" actId="26606"/>
          <ac:spMkLst>
            <pc:docMk/>
            <pc:sldMk cId="2067412489" sldId="265"/>
            <ac:spMk id="39" creationId="{F13C74B1-5B17-4795-BED0-7140497B445A}"/>
          </ac:spMkLst>
        </pc:spChg>
        <pc:spChg chg="add del">
          <ac:chgData name="Sushant Thapa Magar" userId="c71bf99d4cf9becf" providerId="LiveId" clId="{92DB8917-5444-4110-810B-BFEB3FAC5DF8}" dt="2024-10-18T05:04:33.511" v="1959" actId="26606"/>
          <ac:spMkLst>
            <pc:docMk/>
            <pc:sldMk cId="2067412489" sldId="265"/>
            <ac:spMk id="40" creationId="{D4974D33-8DC5-464E-8C6D-BE58F0669C17}"/>
          </ac:spMkLst>
        </pc:spChg>
        <pc:spChg chg="add del">
          <ac:chgData name="Sushant Thapa Magar" userId="c71bf99d4cf9becf" providerId="LiveId" clId="{92DB8917-5444-4110-810B-BFEB3FAC5DF8}" dt="2024-10-18T05:04:34.889" v="1961" actId="26606"/>
          <ac:spMkLst>
            <pc:docMk/>
            <pc:sldMk cId="2067412489" sldId="265"/>
            <ac:spMk id="42" creationId="{45D37F4E-DDB4-456B-97E0-9937730A039F}"/>
          </ac:spMkLst>
        </pc:spChg>
        <pc:spChg chg="add del">
          <ac:chgData name="Sushant Thapa Magar" userId="c71bf99d4cf9becf" providerId="LiveId" clId="{92DB8917-5444-4110-810B-BFEB3FAC5DF8}" dt="2024-10-18T05:04:34.889" v="1961" actId="26606"/>
          <ac:spMkLst>
            <pc:docMk/>
            <pc:sldMk cId="2067412489" sldId="265"/>
            <ac:spMk id="43" creationId="{B2DD41CD-8F47-4F56-AD12-4E2FF7696987}"/>
          </ac:spMkLst>
        </pc:spChg>
        <pc:spChg chg="add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45" creationId="{F13C74B1-5B17-4795-BED0-7140497B445A}"/>
          </ac:spMkLst>
        </pc:spChg>
        <pc:spChg chg="add">
          <ac:chgData name="Sushant Thapa Magar" userId="c71bf99d4cf9becf" providerId="LiveId" clId="{92DB8917-5444-4110-810B-BFEB3FAC5DF8}" dt="2024-10-18T05:04:34.906" v="1962" actId="26606"/>
          <ac:spMkLst>
            <pc:docMk/>
            <pc:sldMk cId="2067412489" sldId="265"/>
            <ac:spMk id="46" creationId="{D4974D33-8DC5-464E-8C6D-BE58F0669C17}"/>
          </ac:spMkLst>
        </pc:spChg>
        <pc:picChg chg="add mod ord">
          <ac:chgData name="Sushant Thapa Magar" userId="c71bf99d4cf9becf" providerId="LiveId" clId="{92DB8917-5444-4110-810B-BFEB3FAC5DF8}" dt="2024-10-18T05:04:38.808" v="1963" actId="27614"/>
          <ac:picMkLst>
            <pc:docMk/>
            <pc:sldMk cId="2067412489" sldId="265"/>
            <ac:picMk id="6" creationId="{81D28BB3-C132-50DD-2FC6-D0B290AD0CE9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3:53:30.711" v="2119" actId="27636"/>
        <pc:sldMkLst>
          <pc:docMk/>
          <pc:sldMk cId="3742573703" sldId="266"/>
        </pc:sldMkLst>
        <pc:spChg chg="mod ord">
          <ac:chgData name="Sushant Thapa Magar" userId="c71bf99d4cf9becf" providerId="LiveId" clId="{92DB8917-5444-4110-810B-BFEB3FAC5DF8}" dt="2024-10-18T13:53:30.711" v="2119" actId="27636"/>
          <ac:spMkLst>
            <pc:docMk/>
            <pc:sldMk cId="3742573703" sldId="266"/>
            <ac:spMk id="2" creationId="{C6EBEBFF-82A1-0CAA-A04E-E0EBB9AC8FE8}"/>
          </ac:spMkLst>
        </pc:spChg>
        <pc:spChg chg="del">
          <ac:chgData name="Sushant Thapa Magar" userId="c71bf99d4cf9becf" providerId="LiveId" clId="{92DB8917-5444-4110-810B-BFEB3FAC5DF8}" dt="2024-10-18T05:13:59.592" v="1988" actId="931"/>
          <ac:spMkLst>
            <pc:docMk/>
            <pc:sldMk cId="3742573703" sldId="266"/>
            <ac:spMk id="3" creationId="{3C13B08C-CC27-2B03-370D-0E35AB5962EF}"/>
          </ac:spMkLst>
        </pc:spChg>
        <pc:spChg chg="add del">
          <ac:chgData name="Sushant Thapa Magar" userId="c71bf99d4cf9becf" providerId="LiveId" clId="{92DB8917-5444-4110-810B-BFEB3FAC5DF8}" dt="2024-10-18T05:14:18.418" v="1997" actId="26606"/>
          <ac:spMkLst>
            <pc:docMk/>
            <pc:sldMk cId="3742573703" sldId="266"/>
            <ac:spMk id="9" creationId="{C3CAE5C6-7FE7-A8BC-EF39-C5CD708056A6}"/>
          </ac:spMkLst>
        </pc:spChg>
        <pc:spChg chg="add del">
          <ac:chgData name="Sushant Thapa Magar" userId="c71bf99d4cf9becf" providerId="LiveId" clId="{92DB8917-5444-4110-810B-BFEB3FAC5DF8}" dt="2024-10-18T05:14:33.137" v="1999" actId="26606"/>
          <ac:spMkLst>
            <pc:docMk/>
            <pc:sldMk cId="3742573703" sldId="266"/>
            <ac:spMk id="10" creationId="{A4AC5506-6312-4701-8D3C-40187889A947}"/>
          </ac:spMkLst>
        </pc:spChg>
        <pc:spChg chg="add del">
          <ac:chgData name="Sushant Thapa Magar" userId="c71bf99d4cf9becf" providerId="LiveId" clId="{92DB8917-5444-4110-810B-BFEB3FAC5DF8}" dt="2024-10-18T05:14:18.418" v="1997" actId="26606"/>
          <ac:spMkLst>
            <pc:docMk/>
            <pc:sldMk cId="3742573703" sldId="266"/>
            <ac:spMk id="12" creationId="{F13C74B1-5B17-4795-BED0-7140497B445A}"/>
          </ac:spMkLst>
        </pc:spChg>
        <pc:spChg chg="add del">
          <ac:chgData name="Sushant Thapa Magar" userId="c71bf99d4cf9becf" providerId="LiveId" clId="{92DB8917-5444-4110-810B-BFEB3FAC5DF8}" dt="2024-10-18T05:14:43.303" v="2001" actId="26606"/>
          <ac:spMkLst>
            <pc:docMk/>
            <pc:sldMk cId="3742573703" sldId="266"/>
            <ac:spMk id="13" creationId="{37C89E4B-3C9F-44B9-8B86-D9E3D112D8EC}"/>
          </ac:spMkLst>
        </pc:spChg>
        <pc:spChg chg="add del">
          <ac:chgData name="Sushant Thapa Magar" userId="c71bf99d4cf9becf" providerId="LiveId" clId="{92DB8917-5444-4110-810B-BFEB3FAC5DF8}" dt="2024-10-18T05:14:18.418" v="1997" actId="26606"/>
          <ac:spMkLst>
            <pc:docMk/>
            <pc:sldMk cId="3742573703" sldId="266"/>
            <ac:spMk id="14" creationId="{D4974D33-8DC5-464E-8C6D-BE58F0669C17}"/>
          </ac:spMkLst>
        </pc:spChg>
        <pc:spChg chg="add del">
          <ac:chgData name="Sushant Thapa Magar" userId="c71bf99d4cf9becf" providerId="LiveId" clId="{92DB8917-5444-4110-810B-BFEB3FAC5DF8}" dt="2024-10-18T05:15:38.819" v="2011" actId="26606"/>
          <ac:spMkLst>
            <pc:docMk/>
            <pc:sldMk cId="3742573703" sldId="266"/>
            <ac:spMk id="18" creationId="{A4AC5506-6312-4701-8D3C-40187889A947}"/>
          </ac:spMkLst>
        </pc:spChg>
        <pc:spChg chg="add del">
          <ac:chgData name="Sushant Thapa Magar" userId="c71bf99d4cf9becf" providerId="LiveId" clId="{92DB8917-5444-4110-810B-BFEB3FAC5DF8}" dt="2024-10-18T05:15:32.611" v="2004" actId="26606"/>
          <ac:spMkLst>
            <pc:docMk/>
            <pc:sldMk cId="3742573703" sldId="266"/>
            <ac:spMk id="22" creationId="{6C2DB15A-F12F-E105-7A24-A1697B998D45}"/>
          </ac:spMkLst>
        </pc:spChg>
        <pc:spChg chg="add del">
          <ac:chgData name="Sushant Thapa Magar" userId="c71bf99d4cf9becf" providerId="LiveId" clId="{92DB8917-5444-4110-810B-BFEB3FAC5DF8}" dt="2024-10-18T05:15:32.611" v="2004" actId="26606"/>
          <ac:spMkLst>
            <pc:docMk/>
            <pc:sldMk cId="3742573703" sldId="266"/>
            <ac:spMk id="25" creationId="{32AEEBC8-9D30-42EF-95F2-386C2653FBF0}"/>
          </ac:spMkLst>
        </pc:spChg>
        <pc:spChg chg="add del">
          <ac:chgData name="Sushant Thapa Magar" userId="c71bf99d4cf9becf" providerId="LiveId" clId="{92DB8917-5444-4110-810B-BFEB3FAC5DF8}" dt="2024-10-18T05:15:32.611" v="2004" actId="26606"/>
          <ac:spMkLst>
            <pc:docMk/>
            <pc:sldMk cId="3742573703" sldId="266"/>
            <ac:spMk id="27" creationId="{2E92FA66-67D7-4CB4-94D3-E643A9AD4757}"/>
          </ac:spMkLst>
        </pc:spChg>
        <pc:spChg chg="add del">
          <ac:chgData name="Sushant Thapa Magar" userId="c71bf99d4cf9becf" providerId="LiveId" clId="{92DB8917-5444-4110-810B-BFEB3FAC5DF8}" dt="2024-10-18T05:15:34.359" v="2006" actId="26606"/>
          <ac:spMkLst>
            <pc:docMk/>
            <pc:sldMk cId="3742573703" sldId="266"/>
            <ac:spMk id="29" creationId="{2B97F24A-32CE-4C1C-A50D-3016B394DCFB}"/>
          </ac:spMkLst>
        </pc:spChg>
        <pc:spChg chg="add del">
          <ac:chgData name="Sushant Thapa Magar" userId="c71bf99d4cf9becf" providerId="LiveId" clId="{92DB8917-5444-4110-810B-BFEB3FAC5DF8}" dt="2024-10-18T05:15:34.359" v="2006" actId="26606"/>
          <ac:spMkLst>
            <pc:docMk/>
            <pc:sldMk cId="3742573703" sldId="266"/>
            <ac:spMk id="30" creationId="{6357EC4F-235E-4222-A36F-C7878ACE37F2}"/>
          </ac:spMkLst>
        </pc:spChg>
        <pc:spChg chg="add del">
          <ac:chgData name="Sushant Thapa Magar" userId="c71bf99d4cf9becf" providerId="LiveId" clId="{92DB8917-5444-4110-810B-BFEB3FAC5DF8}" dt="2024-10-18T05:15:34.359" v="2006" actId="26606"/>
          <ac:spMkLst>
            <pc:docMk/>
            <pc:sldMk cId="3742573703" sldId="266"/>
            <ac:spMk id="31" creationId="{3D04F880-9EB3-72F8-03BE-7503C79380EC}"/>
          </ac:spMkLst>
        </pc:spChg>
        <pc:spChg chg="add del">
          <ac:chgData name="Sushant Thapa Magar" userId="c71bf99d4cf9becf" providerId="LiveId" clId="{92DB8917-5444-4110-810B-BFEB3FAC5DF8}" dt="2024-10-18T05:15:35.843" v="2008" actId="26606"/>
          <ac:spMkLst>
            <pc:docMk/>
            <pc:sldMk cId="3742573703" sldId="266"/>
            <ac:spMk id="33" creationId="{979E27D9-03C7-44E2-9FF8-15D0C8506AF7}"/>
          </ac:spMkLst>
        </pc:spChg>
        <pc:spChg chg="add del">
          <ac:chgData name="Sushant Thapa Magar" userId="c71bf99d4cf9becf" providerId="LiveId" clId="{92DB8917-5444-4110-810B-BFEB3FAC5DF8}" dt="2024-10-18T05:15:35.843" v="2008" actId="26606"/>
          <ac:spMkLst>
            <pc:docMk/>
            <pc:sldMk cId="3742573703" sldId="266"/>
            <ac:spMk id="34" creationId="{9272CC71-44FC-2552-9534-99EB7AC94A72}"/>
          </ac:spMkLst>
        </pc:spChg>
        <pc:spChg chg="add del">
          <ac:chgData name="Sushant Thapa Magar" userId="c71bf99d4cf9becf" providerId="LiveId" clId="{92DB8917-5444-4110-810B-BFEB3FAC5DF8}" dt="2024-10-18T05:15:35.843" v="2008" actId="26606"/>
          <ac:spMkLst>
            <pc:docMk/>
            <pc:sldMk cId="3742573703" sldId="266"/>
            <ac:spMk id="35" creationId="{EEBF1590-3B36-48EE-A89D-3B6F3CB256AB}"/>
          </ac:spMkLst>
        </pc:spChg>
        <pc:spChg chg="add del">
          <ac:chgData name="Sushant Thapa Magar" userId="c71bf99d4cf9becf" providerId="LiveId" clId="{92DB8917-5444-4110-810B-BFEB3FAC5DF8}" dt="2024-10-18T05:15:35.843" v="2008" actId="26606"/>
          <ac:spMkLst>
            <pc:docMk/>
            <pc:sldMk cId="3742573703" sldId="266"/>
            <ac:spMk id="36" creationId="{AC8F6C8C-AB5A-4548-942D-E3FD40ACBC49}"/>
          </ac:spMkLst>
        </pc:spChg>
        <pc:spChg chg="add del">
          <ac:chgData name="Sushant Thapa Magar" userId="c71bf99d4cf9becf" providerId="LiveId" clId="{92DB8917-5444-4110-810B-BFEB3FAC5DF8}" dt="2024-10-18T05:15:38.808" v="2010" actId="26606"/>
          <ac:spMkLst>
            <pc:docMk/>
            <pc:sldMk cId="3742573703" sldId="266"/>
            <ac:spMk id="38" creationId="{7FF47CB7-972F-479F-A36D-9E72D26EC8DA}"/>
          </ac:spMkLst>
        </pc:spChg>
        <pc:spChg chg="add del">
          <ac:chgData name="Sushant Thapa Magar" userId="c71bf99d4cf9becf" providerId="LiveId" clId="{92DB8917-5444-4110-810B-BFEB3FAC5DF8}" dt="2024-10-18T05:15:38.808" v="2010" actId="26606"/>
          <ac:spMkLst>
            <pc:docMk/>
            <pc:sldMk cId="3742573703" sldId="266"/>
            <ac:spMk id="39" creationId="{0D153B68-5844-490D-8E67-F616D6D721CA}"/>
          </ac:spMkLst>
        </pc:spChg>
        <pc:spChg chg="add del">
          <ac:chgData name="Sushant Thapa Magar" userId="c71bf99d4cf9becf" providerId="LiveId" clId="{92DB8917-5444-4110-810B-BFEB3FAC5DF8}" dt="2024-10-18T05:15:38.808" v="2010" actId="26606"/>
          <ac:spMkLst>
            <pc:docMk/>
            <pc:sldMk cId="3742573703" sldId="266"/>
            <ac:spMk id="40" creationId="{3C0F8CDD-FC0C-E1AA-CCC0-35BABFA9DB9A}"/>
          </ac:spMkLst>
        </pc:spChg>
        <pc:spChg chg="add del">
          <ac:chgData name="Sushant Thapa Magar" userId="c71bf99d4cf9becf" providerId="LiveId" clId="{92DB8917-5444-4110-810B-BFEB3FAC5DF8}" dt="2024-10-18T05:15:38.808" v="2010" actId="26606"/>
          <ac:spMkLst>
            <pc:docMk/>
            <pc:sldMk cId="3742573703" sldId="266"/>
            <ac:spMk id="41" creationId="{9A0D773F-7A7D-4DBB-9DEA-86BB8B8F4BC8}"/>
          </ac:spMkLst>
        </pc:spChg>
        <pc:spChg chg="add mod">
          <ac:chgData name="Sushant Thapa Magar" userId="c71bf99d4cf9becf" providerId="LiveId" clId="{92DB8917-5444-4110-810B-BFEB3FAC5DF8}" dt="2024-10-18T05:22:13.689" v="2076" actId="5793"/>
          <ac:spMkLst>
            <pc:docMk/>
            <pc:sldMk cId="3742573703" sldId="266"/>
            <ac:spMk id="43" creationId="{6B2453AB-9663-2864-EA22-77CFDA82030C}"/>
          </ac:spMkLst>
        </pc:spChg>
        <pc:grpChg chg="add">
          <ac:chgData name="Sushant Thapa Magar" userId="c71bf99d4cf9becf" providerId="LiveId" clId="{92DB8917-5444-4110-810B-BFEB3FAC5DF8}" dt="2024-10-18T05:15:38.819" v="2011" actId="26606"/>
          <ac:grpSpMkLst>
            <pc:docMk/>
            <pc:sldMk cId="3742573703" sldId="266"/>
            <ac:grpSpMk id="44" creationId="{31C49F18-8757-4E87-5C2E-9D6D7B82BA3B}"/>
          </ac:grpSpMkLst>
        </pc:grpChg>
        <pc:picChg chg="add mod">
          <ac:chgData name="Sushant Thapa Magar" userId="c71bf99d4cf9becf" providerId="LiveId" clId="{92DB8917-5444-4110-810B-BFEB3FAC5DF8}" dt="2024-10-18T05:21:30.936" v="2036" actId="1076"/>
          <ac:picMkLst>
            <pc:docMk/>
            <pc:sldMk cId="3742573703" sldId="266"/>
            <ac:picMk id="5" creationId="{35CBB24B-8ED7-F683-4A28-A94114225453}"/>
          </ac:picMkLst>
        </pc:picChg>
        <pc:cxnChg chg="add del">
          <ac:chgData name="Sushant Thapa Magar" userId="c71bf99d4cf9becf" providerId="LiveId" clId="{92DB8917-5444-4110-810B-BFEB3FAC5DF8}" dt="2024-10-18T05:14:43.303" v="2001" actId="26606"/>
          <ac:cxnSpMkLst>
            <pc:docMk/>
            <pc:sldMk cId="3742573703" sldId="266"/>
            <ac:cxnSpMk id="15" creationId="{AA2EAA10-076F-46BD-8F0F-B9A2FB77A85C}"/>
          </ac:cxnSpMkLst>
        </pc:cxnChg>
        <pc:cxnChg chg="add del">
          <ac:chgData name="Sushant Thapa Magar" userId="c71bf99d4cf9becf" providerId="LiveId" clId="{92DB8917-5444-4110-810B-BFEB3FAC5DF8}" dt="2024-10-18T05:14:43.303" v="2001" actId="26606"/>
          <ac:cxnSpMkLst>
            <pc:docMk/>
            <pc:sldMk cId="3742573703" sldId="266"/>
            <ac:cxnSpMk id="16" creationId="{D891E407-403B-4764-86C9-33A56D3BCAA3}"/>
          </ac:cxnSpMkLst>
        </pc:cxnChg>
      </pc:sldChg>
      <pc:sldChg chg="addSp delSp modSp new mod setBg">
        <pc:chgData name="Sushant Thapa Magar" userId="c71bf99d4cf9becf" providerId="LiveId" clId="{92DB8917-5444-4110-810B-BFEB3FAC5DF8}" dt="2024-10-18T13:54:03.039" v="2146" actId="6549"/>
        <pc:sldMkLst>
          <pc:docMk/>
          <pc:sldMk cId="2309804399" sldId="267"/>
        </pc:sldMkLst>
        <pc:spChg chg="mod">
          <ac:chgData name="Sushant Thapa Magar" userId="c71bf99d4cf9becf" providerId="LiveId" clId="{92DB8917-5444-4110-810B-BFEB3FAC5DF8}" dt="2024-10-18T13:54:03.039" v="2146" actId="6549"/>
          <ac:spMkLst>
            <pc:docMk/>
            <pc:sldMk cId="2309804399" sldId="267"/>
            <ac:spMk id="2" creationId="{524C2A64-3209-8CB5-3E82-8F3252ED07AF}"/>
          </ac:spMkLst>
        </pc:spChg>
        <pc:spChg chg="del">
          <ac:chgData name="Sushant Thapa Magar" userId="c71bf99d4cf9becf" providerId="LiveId" clId="{92DB8917-5444-4110-810B-BFEB3FAC5DF8}" dt="2024-10-18T05:30:01.107" v="2079" actId="931"/>
          <ac:spMkLst>
            <pc:docMk/>
            <pc:sldMk cId="2309804399" sldId="267"/>
            <ac:spMk id="3" creationId="{7335F7EA-CDB6-6055-E174-F3B77E5532A0}"/>
          </ac:spMkLst>
        </pc:spChg>
        <pc:spChg chg="add mod">
          <ac:chgData name="Sushant Thapa Magar" userId="c71bf99d4cf9becf" providerId="LiveId" clId="{92DB8917-5444-4110-810B-BFEB3FAC5DF8}" dt="2024-10-18T05:32:32.817" v="2112" actId="115"/>
          <ac:spMkLst>
            <pc:docMk/>
            <pc:sldMk cId="2309804399" sldId="267"/>
            <ac:spMk id="6" creationId="{652D7BBC-140C-BC59-BEA4-D5B02318A4B7}"/>
          </ac:spMkLst>
        </pc:spChg>
        <pc:spChg chg="add del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10" creationId="{A8384FB5-9ADC-4DDC-881B-597D56F5B15D}"/>
          </ac:spMkLst>
        </pc:spChg>
        <pc:spChg chg="add del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12" creationId="{91E5A9A7-95C6-4F4F-B00E-C82E07FE62EF}"/>
          </ac:spMkLst>
        </pc:spChg>
        <pc:spChg chg="add del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14" creationId="{D07DD2DE-F619-49DD-B5E7-03A290FF4ED1}"/>
          </ac:spMkLst>
        </pc:spChg>
        <pc:spChg chg="add del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16" creationId="{85149191-5F60-4A28-AAFF-039F96B0F3EC}"/>
          </ac:spMkLst>
        </pc:spChg>
        <pc:spChg chg="add del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18" creationId="{F8260ED5-17F7-4158-B241-D51DD4CF1B7E}"/>
          </ac:spMkLst>
        </pc:spChg>
        <pc:spChg chg="add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23" creationId="{68AF5748-FED8-45BA-8631-26D1D10F3246}"/>
          </ac:spMkLst>
        </pc:spChg>
        <pc:spChg chg="add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25" creationId="{AF2F604E-43BE-4DC3-B983-E071523364F8}"/>
          </ac:spMkLst>
        </pc:spChg>
        <pc:spChg chg="add">
          <ac:chgData name="Sushant Thapa Magar" userId="c71bf99d4cf9becf" providerId="LiveId" clId="{92DB8917-5444-4110-810B-BFEB3FAC5DF8}" dt="2024-10-18T05:30:58.995" v="2105" actId="26606"/>
          <ac:spMkLst>
            <pc:docMk/>
            <pc:sldMk cId="2309804399" sldId="267"/>
            <ac:spMk id="27" creationId="{08C9B587-E65E-4B52-B37C-ABEBB6E87928}"/>
          </ac:spMkLst>
        </pc:spChg>
        <pc:picChg chg="add mod ord">
          <ac:chgData name="Sushant Thapa Magar" userId="c71bf99d4cf9becf" providerId="LiveId" clId="{92DB8917-5444-4110-810B-BFEB3FAC5DF8}" dt="2024-10-18T05:31:28.100" v="2111" actId="14100"/>
          <ac:picMkLst>
            <pc:docMk/>
            <pc:sldMk cId="2309804399" sldId="267"/>
            <ac:picMk id="5" creationId="{6F8DFF2A-345A-A3C9-1762-A4A899D9B60E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4:23:10.426" v="2320" actId="14100"/>
        <pc:sldMkLst>
          <pc:docMk/>
          <pc:sldMk cId="3332950631" sldId="268"/>
        </pc:sldMkLst>
        <pc:spChg chg="mo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2" creationId="{F5ED9286-7FA8-EF09-D263-03803CF93C41}"/>
          </ac:spMkLst>
        </pc:spChg>
        <pc:spChg chg="mod">
          <ac:chgData name="Sushant Thapa Magar" userId="c71bf99d4cf9becf" providerId="LiveId" clId="{92DB8917-5444-4110-810B-BFEB3FAC5DF8}" dt="2024-10-18T14:22:53.457" v="2316" actId="20577"/>
          <ac:spMkLst>
            <pc:docMk/>
            <pc:sldMk cId="3332950631" sldId="268"/>
            <ac:spMk id="3" creationId="{7EFFFD42-6388-CFE1-83F5-BC7343940B9A}"/>
          </ac:spMkLst>
        </pc:spChg>
        <pc:spChg chg="add">
          <ac:chgData name="Sushant Thapa Magar" userId="c71bf99d4cf9becf" providerId="LiveId" clId="{92DB8917-5444-4110-810B-BFEB3FAC5DF8}" dt="2024-10-18T14:18:21.863" v="2255"/>
          <ac:spMkLst>
            <pc:docMk/>
            <pc:sldMk cId="3332950631" sldId="268"/>
            <ac:spMk id="11" creationId="{7D8DD851-F672-5548-512F-2401B13BBCBF}"/>
          </ac:spMkLst>
        </pc:spChg>
        <pc:spChg chg="add">
          <ac:chgData name="Sushant Thapa Magar" userId="c71bf99d4cf9becf" providerId="LiveId" clId="{92DB8917-5444-4110-810B-BFEB3FAC5DF8}" dt="2024-10-18T14:18:21.863" v="2255"/>
          <ac:spMkLst>
            <pc:docMk/>
            <pc:sldMk cId="3332950631" sldId="268"/>
            <ac:spMk id="12" creationId="{A2CCAF68-DD61-FCB1-A5CD-EEB6768E4F17}"/>
          </ac:spMkLst>
        </pc:spChg>
        <pc:spChg chg="add del">
          <ac:chgData name="Sushant Thapa Magar" userId="c71bf99d4cf9becf" providerId="LiveId" clId="{92DB8917-5444-4110-810B-BFEB3FAC5DF8}" dt="2024-10-18T14:04:42.154" v="2206" actId="26606"/>
          <ac:spMkLst>
            <pc:docMk/>
            <pc:sldMk cId="3332950631" sldId="268"/>
            <ac:spMk id="13" creationId="{26FF42C2-EA15-4154-B242-E98E88CED99C}"/>
          </ac:spMkLst>
        </pc:spChg>
        <pc:spChg chg="add">
          <ac:chgData name="Sushant Thapa Magar" userId="c71bf99d4cf9becf" providerId="LiveId" clId="{92DB8917-5444-4110-810B-BFEB3FAC5DF8}" dt="2024-10-18T14:18:21.863" v="2255"/>
          <ac:spMkLst>
            <pc:docMk/>
            <pc:sldMk cId="3332950631" sldId="268"/>
            <ac:spMk id="14" creationId="{39FE286A-C34D-2B25-7AA5-DD28BC897739}"/>
          </ac:spMkLst>
        </pc:spChg>
        <pc:spChg chg="add del">
          <ac:chgData name="Sushant Thapa Magar" userId="c71bf99d4cf9becf" providerId="LiveId" clId="{92DB8917-5444-4110-810B-BFEB3FAC5DF8}" dt="2024-10-18T14:04:42.154" v="2206" actId="26606"/>
          <ac:spMkLst>
            <pc:docMk/>
            <pc:sldMk cId="3332950631" sldId="268"/>
            <ac:spMk id="15" creationId="{D79DE9F7-28C4-4856-BA57-D696E124C137}"/>
          </ac:spMkLst>
        </pc:spChg>
        <pc:spChg chg="add del">
          <ac:chgData name="Sushant Thapa Magar" userId="c71bf99d4cf9becf" providerId="LiveId" clId="{92DB8917-5444-4110-810B-BFEB3FAC5DF8}" dt="2024-10-18T14:04:42.154" v="2206" actId="26606"/>
          <ac:spMkLst>
            <pc:docMk/>
            <pc:sldMk cId="3332950631" sldId="268"/>
            <ac:spMk id="17" creationId="{E1F9ED9C-121B-44C6-A308-5824769C40D5}"/>
          </ac:spMkLst>
        </pc:spChg>
        <pc:spChg chg="add del">
          <ac:chgData name="Sushant Thapa Magar" userId="c71bf99d4cf9becf" providerId="LiveId" clId="{92DB8917-5444-4110-810B-BFEB3FAC5DF8}" dt="2024-10-18T14:04:42.154" v="2206" actId="26606"/>
          <ac:spMkLst>
            <pc:docMk/>
            <pc:sldMk cId="3332950631" sldId="268"/>
            <ac:spMk id="19" creationId="{4A5F8185-F27B-4E99-A06C-007336FE3F2D}"/>
          </ac:spMkLst>
        </pc:spChg>
        <pc:spChg chg="add del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21" creationId="{959C6B72-F8E6-4281-8F3E-93FC0DC98039}"/>
          </ac:spMkLst>
        </pc:spChg>
        <pc:spChg chg="add del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22" creationId="{490234EE-E0D8-4805-9227-CCEAC601691F}"/>
          </ac:spMkLst>
        </pc:spChg>
        <pc:spChg chg="add del">
          <ac:chgData name="Sushant Thapa Magar" userId="c71bf99d4cf9becf" providerId="LiveId" clId="{92DB8917-5444-4110-810B-BFEB3FAC5DF8}" dt="2024-10-18T14:19:07.193" v="2259" actId="26606"/>
          <ac:spMkLst>
            <pc:docMk/>
            <pc:sldMk cId="3332950631" sldId="268"/>
            <ac:spMk id="27" creationId="{B712E947-0734-45F9-9C4F-41114EC3A33E}"/>
          </ac:spMkLst>
        </pc:spChg>
        <pc:spChg chg="add del">
          <ac:chgData name="Sushant Thapa Magar" userId="c71bf99d4cf9becf" providerId="LiveId" clId="{92DB8917-5444-4110-810B-BFEB3FAC5DF8}" dt="2024-10-18T14:19:07.193" v="2259" actId="26606"/>
          <ac:spMkLst>
            <pc:docMk/>
            <pc:sldMk cId="3332950631" sldId="268"/>
            <ac:spMk id="29" creationId="{5A65989E-BBD5-44D7-AA86-7AFD5D46BBC0}"/>
          </ac:spMkLst>
        </pc:spChg>
        <pc:spChg chg="add del">
          <ac:chgData name="Sushant Thapa Magar" userId="c71bf99d4cf9becf" providerId="LiveId" clId="{92DB8917-5444-4110-810B-BFEB3FAC5DF8}" dt="2024-10-18T14:19:07.193" v="2259" actId="26606"/>
          <ac:spMkLst>
            <pc:docMk/>
            <pc:sldMk cId="3332950631" sldId="268"/>
            <ac:spMk id="31" creationId="{231A2881-D8D7-4A7D-ACA3-E9F849F853D8}"/>
          </ac:spMkLst>
        </pc:spChg>
        <pc:spChg chg="ad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33" creationId="{FBEC5A7A-ADE4-48D9-B89C-2BA1C9110632}"/>
          </ac:spMkLst>
        </pc:spChg>
        <pc:spChg chg="ad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34" creationId="{115719BB-48A7-4AF4-BB91-DC82E0DF727D}"/>
          </ac:spMkLst>
        </pc:spChg>
        <pc:spChg chg="ad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35" creationId="{82095FCE-EF05-4443-B97A-85DEE3A5CA17}"/>
          </ac:spMkLst>
        </pc:spChg>
        <pc:spChg chg="ad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36" creationId="{10973A55-5440-4A99-B526-B5812E46271E}"/>
          </ac:spMkLst>
        </pc:spChg>
        <pc:spChg chg="add">
          <ac:chgData name="Sushant Thapa Magar" userId="c71bf99d4cf9becf" providerId="LiveId" clId="{92DB8917-5444-4110-810B-BFEB3FAC5DF8}" dt="2024-10-18T14:19:07.220" v="2260" actId="26606"/>
          <ac:spMkLst>
            <pc:docMk/>
            <pc:sldMk cId="3332950631" sldId="268"/>
            <ac:spMk id="37" creationId="{A9682493-588A-4D52-98F6-FBBD80C07ECB}"/>
          </ac:spMkLst>
        </pc:spChg>
        <pc:graphicFrameChg chg="add del mod ord modGraphic">
          <ac:chgData name="Sushant Thapa Magar" userId="c71bf99d4cf9becf" providerId="LiveId" clId="{92DB8917-5444-4110-810B-BFEB3FAC5DF8}" dt="2024-10-18T14:18:06.569" v="2251" actId="478"/>
          <ac:graphicFrameMkLst>
            <pc:docMk/>
            <pc:sldMk cId="3332950631" sldId="268"/>
            <ac:graphicFrameMk id="4" creationId="{4DC9C3AB-A46B-759C-C752-F7816913F48A}"/>
          </ac:graphicFrameMkLst>
        </pc:graphicFrameChg>
        <pc:picChg chg="add del mod ord">
          <ac:chgData name="Sushant Thapa Magar" userId="c71bf99d4cf9becf" providerId="LiveId" clId="{92DB8917-5444-4110-810B-BFEB3FAC5DF8}" dt="2024-10-18T14:07:13.590" v="2229" actId="478"/>
          <ac:picMkLst>
            <pc:docMk/>
            <pc:sldMk cId="3332950631" sldId="268"/>
            <ac:picMk id="6" creationId="{D2BA30E6-AD98-2DB5-EE67-A672C34B38F2}"/>
          </ac:picMkLst>
        </pc:picChg>
        <pc:picChg chg="add mod ord">
          <ac:chgData name="Sushant Thapa Magar" userId="c71bf99d4cf9becf" providerId="LiveId" clId="{92DB8917-5444-4110-810B-BFEB3FAC5DF8}" dt="2024-10-18T14:23:10.426" v="2320" actId="14100"/>
          <ac:picMkLst>
            <pc:docMk/>
            <pc:sldMk cId="3332950631" sldId="268"/>
            <ac:picMk id="8" creationId="{76A5927F-EB0F-045B-0038-DEE8CBEBDF2C}"/>
          </ac:picMkLst>
        </pc:picChg>
        <pc:picChg chg="add mod">
          <ac:chgData name="Sushant Thapa Magar" userId="c71bf99d4cf9becf" providerId="LiveId" clId="{92DB8917-5444-4110-810B-BFEB3FAC5DF8}" dt="2024-10-18T14:23:01.222" v="2318" actId="14100"/>
          <ac:picMkLst>
            <pc:docMk/>
            <pc:sldMk cId="3332950631" sldId="268"/>
            <ac:picMk id="10" creationId="{E3BD0D72-3E99-E1F3-9031-D7EBB0C48272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5:07:12.692" v="2466" actId="27636"/>
        <pc:sldMkLst>
          <pc:docMk/>
          <pc:sldMk cId="412362733" sldId="269"/>
        </pc:sldMkLst>
        <pc:spChg chg="mod">
          <ac:chgData name="Sushant Thapa Magar" userId="c71bf99d4cf9becf" providerId="LiveId" clId="{92DB8917-5444-4110-810B-BFEB3FAC5DF8}" dt="2024-10-18T15:07:12.692" v="2466" actId="27636"/>
          <ac:spMkLst>
            <pc:docMk/>
            <pc:sldMk cId="412362733" sldId="269"/>
            <ac:spMk id="2" creationId="{A4BCAB00-9C4B-A15B-E86A-DD9E2F34ABD4}"/>
          </ac:spMkLst>
        </pc:spChg>
        <pc:spChg chg="del">
          <ac:chgData name="Sushant Thapa Magar" userId="c71bf99d4cf9becf" providerId="LiveId" clId="{92DB8917-5444-4110-810B-BFEB3FAC5DF8}" dt="2024-10-18T14:23:45.831" v="2321" actId="478"/>
          <ac:spMkLst>
            <pc:docMk/>
            <pc:sldMk cId="412362733" sldId="269"/>
            <ac:spMk id="3" creationId="{8567ECD9-71A3-1FF5-9576-BEA28EC046C2}"/>
          </ac:spMkLst>
        </pc:spChg>
        <pc:spChg chg="add del mod">
          <ac:chgData name="Sushant Thapa Magar" userId="c71bf99d4cf9becf" providerId="LiveId" clId="{92DB8917-5444-4110-810B-BFEB3FAC5DF8}" dt="2024-10-18T14:23:48.540" v="2322" actId="478"/>
          <ac:spMkLst>
            <pc:docMk/>
            <pc:sldMk cId="412362733" sldId="269"/>
            <ac:spMk id="4" creationId="{0EBD5A8F-081D-EC7C-A963-797FD58E1995}"/>
          </ac:spMkLst>
        </pc:spChg>
        <pc:spChg chg="add mod">
          <ac:chgData name="Sushant Thapa Magar" userId="c71bf99d4cf9becf" providerId="LiveId" clId="{92DB8917-5444-4110-810B-BFEB3FAC5DF8}" dt="2024-10-18T15:04:04.455" v="2459" actId="255"/>
          <ac:spMkLst>
            <pc:docMk/>
            <pc:sldMk cId="412362733" sldId="269"/>
            <ac:spMk id="5" creationId="{C79DFE92-6767-7971-98E4-D6E1E5B1CFDA}"/>
          </ac:spMkLst>
        </pc:spChg>
        <pc:spChg chg="add del mod">
          <ac:chgData name="Sushant Thapa Magar" userId="c71bf99d4cf9becf" providerId="LiveId" clId="{92DB8917-5444-4110-810B-BFEB3FAC5DF8}" dt="2024-10-18T14:57:27.053" v="2393" actId="478"/>
          <ac:spMkLst>
            <pc:docMk/>
            <pc:sldMk cId="412362733" sldId="269"/>
            <ac:spMk id="10" creationId="{AFEC1262-D744-EA80-A568-ADC07277F14B}"/>
          </ac:spMkLst>
        </pc:spChg>
        <pc:spChg chg="add del">
          <ac:chgData name="Sushant Thapa Magar" userId="c71bf99d4cf9becf" providerId="LiveId" clId="{92DB8917-5444-4110-810B-BFEB3FAC5DF8}" dt="2024-10-18T14:57:35.174" v="2394" actId="26606"/>
          <ac:spMkLst>
            <pc:docMk/>
            <pc:sldMk cId="412362733" sldId="269"/>
            <ac:spMk id="14" creationId="{385E1BDC-A9B0-4A87-82E3-F3187F69A802}"/>
          </ac:spMkLst>
        </pc:spChg>
        <pc:spChg chg="add del">
          <ac:chgData name="Sushant Thapa Magar" userId="c71bf99d4cf9becf" providerId="LiveId" clId="{92DB8917-5444-4110-810B-BFEB3FAC5DF8}" dt="2024-10-18T14:57:35.174" v="2394" actId="26606"/>
          <ac:spMkLst>
            <pc:docMk/>
            <pc:sldMk cId="412362733" sldId="269"/>
            <ac:spMk id="16" creationId="{0990C621-3B8B-4820-8328-D47EF7CE823C}"/>
          </ac:spMkLst>
        </pc:spChg>
        <pc:spChg chg="add del">
          <ac:chgData name="Sushant Thapa Magar" userId="c71bf99d4cf9becf" providerId="LiveId" clId="{92DB8917-5444-4110-810B-BFEB3FAC5DF8}" dt="2024-10-18T14:57:35.174" v="2394" actId="26606"/>
          <ac:spMkLst>
            <pc:docMk/>
            <pc:sldMk cId="412362733" sldId="269"/>
            <ac:spMk id="18" creationId="{C1A2385B-1D2A-4E17-84FA-6CB7F0AAE473}"/>
          </ac:spMkLst>
        </pc:spChg>
        <pc:spChg chg="add del">
          <ac:chgData name="Sushant Thapa Magar" userId="c71bf99d4cf9becf" providerId="LiveId" clId="{92DB8917-5444-4110-810B-BFEB3FAC5DF8}" dt="2024-10-18T14:57:35.174" v="2394" actId="26606"/>
          <ac:spMkLst>
            <pc:docMk/>
            <pc:sldMk cId="412362733" sldId="269"/>
            <ac:spMk id="20" creationId="{5E791F2F-79DB-4CC0-9FA1-001E3E91E8B7}"/>
          </ac:spMkLst>
        </pc:spChg>
        <pc:spChg chg="add del">
          <ac:chgData name="Sushant Thapa Magar" userId="c71bf99d4cf9becf" providerId="LiveId" clId="{92DB8917-5444-4110-810B-BFEB3FAC5DF8}" dt="2024-10-18T15:02:02.616" v="2438" actId="26606"/>
          <ac:spMkLst>
            <pc:docMk/>
            <pc:sldMk cId="412362733" sldId="269"/>
            <ac:spMk id="25" creationId="{04695F26-39DB-450E-B464-9C76CD233B36}"/>
          </ac:spMkLst>
        </pc:spChg>
        <pc:spChg chg="add del">
          <ac:chgData name="Sushant Thapa Magar" userId="c71bf99d4cf9becf" providerId="LiveId" clId="{92DB8917-5444-4110-810B-BFEB3FAC5DF8}" dt="2024-10-18T15:02:02.616" v="2438" actId="26606"/>
          <ac:spMkLst>
            <pc:docMk/>
            <pc:sldMk cId="412362733" sldId="269"/>
            <ac:spMk id="27" creationId="{2F42E55F-A297-474F-AF2D-6D3A15822BCA}"/>
          </ac:spMkLst>
        </pc:spChg>
        <pc:spChg chg="add">
          <ac:chgData name="Sushant Thapa Magar" userId="c71bf99d4cf9becf" providerId="LiveId" clId="{92DB8917-5444-4110-810B-BFEB3FAC5DF8}" dt="2024-10-18T15:02:02.616" v="2438" actId="26606"/>
          <ac:spMkLst>
            <pc:docMk/>
            <pc:sldMk cId="412362733" sldId="269"/>
            <ac:spMk id="38" creationId="{F35DB090-93B5-4581-8D71-BB3839684BFF}"/>
          </ac:spMkLst>
        </pc:spChg>
        <pc:spChg chg="add">
          <ac:chgData name="Sushant Thapa Magar" userId="c71bf99d4cf9becf" providerId="LiveId" clId="{92DB8917-5444-4110-810B-BFEB3FAC5DF8}" dt="2024-10-18T15:02:02.616" v="2438" actId="26606"/>
          <ac:spMkLst>
            <pc:docMk/>
            <pc:sldMk cId="412362733" sldId="269"/>
            <ac:spMk id="40" creationId="{A0DE92DF-4769-4DE9-93FD-EE31271850CA}"/>
          </ac:spMkLst>
        </pc:spChg>
        <pc:grpChg chg="add del">
          <ac:chgData name="Sushant Thapa Magar" userId="c71bf99d4cf9becf" providerId="LiveId" clId="{92DB8917-5444-4110-810B-BFEB3FAC5DF8}" dt="2024-10-18T15:02:02.616" v="2438" actId="26606"/>
          <ac:grpSpMkLst>
            <pc:docMk/>
            <pc:sldMk cId="412362733" sldId="269"/>
            <ac:grpSpMk id="29" creationId="{972070F7-E065-4D60-8938-9FB8CDB8ACB0}"/>
          </ac:grpSpMkLst>
        </pc:grpChg>
        <pc:picChg chg="add mod">
          <ac:chgData name="Sushant Thapa Magar" userId="c71bf99d4cf9becf" providerId="LiveId" clId="{92DB8917-5444-4110-810B-BFEB3FAC5DF8}" dt="2024-10-18T15:04:11.602" v="2460" actId="14100"/>
          <ac:picMkLst>
            <pc:docMk/>
            <pc:sldMk cId="412362733" sldId="269"/>
            <ac:picMk id="7" creationId="{F3D4304D-F9CD-606A-3A78-C4FE69AD041D}"/>
          </ac:picMkLst>
        </pc:picChg>
        <pc:picChg chg="add mod">
          <ac:chgData name="Sushant Thapa Magar" userId="c71bf99d4cf9becf" providerId="LiveId" clId="{92DB8917-5444-4110-810B-BFEB3FAC5DF8}" dt="2024-10-18T15:04:34.566" v="2462" actId="14100"/>
          <ac:picMkLst>
            <pc:docMk/>
            <pc:sldMk cId="412362733" sldId="269"/>
            <ac:picMk id="9" creationId="{E49DD8F9-947D-0DD2-F120-62733F0C6BC1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5:53:28.237" v="2527" actId="21"/>
        <pc:sldMkLst>
          <pc:docMk/>
          <pc:sldMk cId="1617486358" sldId="270"/>
        </pc:sldMkLst>
        <pc:spChg chg="mod">
          <ac:chgData name="Sushant Thapa Magar" userId="c71bf99d4cf9becf" providerId="LiveId" clId="{92DB8917-5444-4110-810B-BFEB3FAC5DF8}" dt="2024-10-18T15:53:28.237" v="2527" actId="21"/>
          <ac:spMkLst>
            <pc:docMk/>
            <pc:sldMk cId="1617486358" sldId="270"/>
            <ac:spMk id="2" creationId="{BCFEC1AE-3C95-B8EC-C270-D7F2629D9310}"/>
          </ac:spMkLst>
        </pc:spChg>
        <pc:spChg chg="del">
          <ac:chgData name="Sushant Thapa Magar" userId="c71bf99d4cf9becf" providerId="LiveId" clId="{92DB8917-5444-4110-810B-BFEB3FAC5DF8}" dt="2024-10-18T15:09:38.603" v="2481"/>
          <ac:spMkLst>
            <pc:docMk/>
            <pc:sldMk cId="1617486358" sldId="270"/>
            <ac:spMk id="3" creationId="{5BD7305A-662F-1878-085E-C49B920D2E71}"/>
          </ac:spMkLst>
        </pc:spChg>
        <pc:spChg chg="add mod ord">
          <ac:chgData name="Sushant Thapa Magar" userId="c71bf99d4cf9becf" providerId="LiveId" clId="{92DB8917-5444-4110-810B-BFEB3FAC5DF8}" dt="2024-10-18T15:14:35.603" v="2523" actId="1076"/>
          <ac:spMkLst>
            <pc:docMk/>
            <pc:sldMk cId="1617486358" sldId="270"/>
            <ac:spMk id="4" creationId="{8C8B5C3E-4D24-1556-841F-054C81243E24}"/>
          </ac:spMkLst>
        </pc:spChg>
        <pc:spChg chg="add del">
          <ac:chgData name="Sushant Thapa Magar" userId="c71bf99d4cf9becf" providerId="LiveId" clId="{92DB8917-5444-4110-810B-BFEB3FAC5DF8}" dt="2024-10-18T15:12:07.393" v="2493" actId="26606"/>
          <ac:spMkLst>
            <pc:docMk/>
            <pc:sldMk cId="1617486358" sldId="270"/>
            <ac:spMk id="11" creationId="{A8908DB7-C3A6-4FCB-9820-CEE02B398C4A}"/>
          </ac:spMkLst>
        </pc:spChg>
        <pc:spChg chg="add del">
          <ac:chgData name="Sushant Thapa Magar" userId="c71bf99d4cf9becf" providerId="LiveId" clId="{92DB8917-5444-4110-810B-BFEB3FAC5DF8}" dt="2024-10-18T15:12:07.393" v="2493" actId="26606"/>
          <ac:spMkLst>
            <pc:docMk/>
            <pc:sldMk cId="1617486358" sldId="270"/>
            <ac:spMk id="13" creationId="{535742DD-1B16-4E9D-B715-0D74B4574A68}"/>
          </ac:spMkLst>
        </pc:spChg>
        <pc:spChg chg="add">
          <ac:chgData name="Sushant Thapa Magar" userId="c71bf99d4cf9becf" providerId="LiveId" clId="{92DB8917-5444-4110-810B-BFEB3FAC5DF8}" dt="2024-10-18T15:12:07.411" v="2494" actId="26606"/>
          <ac:spMkLst>
            <pc:docMk/>
            <pc:sldMk cId="1617486358" sldId="270"/>
            <ac:spMk id="15" creationId="{E659831F-0D9A-4C63-9EBB-8435B85A440F}"/>
          </ac:spMkLst>
        </pc:spChg>
        <pc:spChg chg="add">
          <ac:chgData name="Sushant Thapa Magar" userId="c71bf99d4cf9becf" providerId="LiveId" clId="{92DB8917-5444-4110-810B-BFEB3FAC5DF8}" dt="2024-10-18T15:12:07.411" v="2494" actId="26606"/>
          <ac:spMkLst>
            <pc:docMk/>
            <pc:sldMk cId="1617486358" sldId="270"/>
            <ac:spMk id="16" creationId="{058A14AF-9FB5-4CC7-BA35-E8E85D3EDF0E}"/>
          </ac:spMkLst>
        </pc:spChg>
        <pc:spChg chg="add">
          <ac:chgData name="Sushant Thapa Magar" userId="c71bf99d4cf9becf" providerId="LiveId" clId="{92DB8917-5444-4110-810B-BFEB3FAC5DF8}" dt="2024-10-18T15:12:07.411" v="2494" actId="26606"/>
          <ac:spMkLst>
            <pc:docMk/>
            <pc:sldMk cId="1617486358" sldId="270"/>
            <ac:spMk id="17" creationId="{E6995CE5-F890-4ABA-82A2-26507CE8D2A3}"/>
          </ac:spMkLst>
        </pc:spChg>
        <pc:spChg chg="add">
          <ac:chgData name="Sushant Thapa Magar" userId="c71bf99d4cf9becf" providerId="LiveId" clId="{92DB8917-5444-4110-810B-BFEB3FAC5DF8}" dt="2024-10-18T15:12:07.411" v="2494" actId="26606"/>
          <ac:spMkLst>
            <pc:docMk/>
            <pc:sldMk cId="1617486358" sldId="270"/>
            <ac:spMk id="18" creationId="{3A9A4357-BD1D-4622-A4FE-766E6AB8DE84}"/>
          </ac:spMkLst>
        </pc:spChg>
        <pc:picChg chg="add mod">
          <ac:chgData name="Sushant Thapa Magar" userId="c71bf99d4cf9becf" providerId="LiveId" clId="{92DB8917-5444-4110-810B-BFEB3FAC5DF8}" dt="2024-10-18T15:14:40.760" v="2524" actId="14100"/>
          <ac:picMkLst>
            <pc:docMk/>
            <pc:sldMk cId="1617486358" sldId="270"/>
            <ac:picMk id="6" creationId="{D5D331E1-93D7-83FC-E276-1F3B6E5D88D3}"/>
          </ac:picMkLst>
        </pc:picChg>
      </pc:sldChg>
      <pc:sldChg chg="addSp delSp modSp new mod setBg">
        <pc:chgData name="Sushant Thapa Magar" userId="c71bf99d4cf9becf" providerId="LiveId" clId="{92DB8917-5444-4110-810B-BFEB3FAC5DF8}" dt="2024-10-18T16:11:14.142" v="2605" actId="27636"/>
        <pc:sldMkLst>
          <pc:docMk/>
          <pc:sldMk cId="3214373558" sldId="271"/>
        </pc:sldMkLst>
        <pc:spChg chg="mod">
          <ac:chgData name="Sushant Thapa Magar" userId="c71bf99d4cf9becf" providerId="LiveId" clId="{92DB8917-5444-4110-810B-BFEB3FAC5DF8}" dt="2024-10-18T16:09:44.755" v="2589" actId="26606"/>
          <ac:spMkLst>
            <pc:docMk/>
            <pc:sldMk cId="3214373558" sldId="271"/>
            <ac:spMk id="2" creationId="{39FA0FE7-E8CD-6FEE-224C-60099C953E9B}"/>
          </ac:spMkLst>
        </pc:spChg>
        <pc:spChg chg="del">
          <ac:chgData name="Sushant Thapa Magar" userId="c71bf99d4cf9becf" providerId="LiveId" clId="{92DB8917-5444-4110-810B-BFEB3FAC5DF8}" dt="2024-10-18T15:53:59.366" v="2533"/>
          <ac:spMkLst>
            <pc:docMk/>
            <pc:sldMk cId="3214373558" sldId="271"/>
            <ac:spMk id="3" creationId="{C08DAB0A-C705-3A3F-64AC-FF5ED09168BE}"/>
          </ac:spMkLst>
        </pc:spChg>
        <pc:spChg chg="add mod">
          <ac:chgData name="Sushant Thapa Magar" userId="c71bf99d4cf9becf" providerId="LiveId" clId="{92DB8917-5444-4110-810B-BFEB3FAC5DF8}" dt="2024-10-18T16:11:14.142" v="2605" actId="27636"/>
          <ac:spMkLst>
            <pc:docMk/>
            <pc:sldMk cId="3214373558" sldId="271"/>
            <ac:spMk id="4" creationId="{EBDFDF4B-0B0D-0AC9-F021-764F3EFDA61C}"/>
          </ac:spMkLst>
        </pc:spChg>
        <pc:spChg chg="add del">
          <ac:chgData name="Sushant Thapa Magar" userId="c71bf99d4cf9becf" providerId="LiveId" clId="{92DB8917-5444-4110-810B-BFEB3FAC5DF8}" dt="2024-10-18T16:09:32.411" v="2580" actId="26606"/>
          <ac:spMkLst>
            <pc:docMk/>
            <pc:sldMk cId="3214373558" sldId="271"/>
            <ac:spMk id="11" creationId="{F13C74B1-5B17-4795-BED0-7140497B445A}"/>
          </ac:spMkLst>
        </pc:spChg>
        <pc:spChg chg="add del">
          <ac:chgData name="Sushant Thapa Magar" userId="c71bf99d4cf9becf" providerId="LiveId" clId="{92DB8917-5444-4110-810B-BFEB3FAC5DF8}" dt="2024-10-18T16:09:32.411" v="2580" actId="26606"/>
          <ac:spMkLst>
            <pc:docMk/>
            <pc:sldMk cId="3214373558" sldId="271"/>
            <ac:spMk id="13" creationId="{D4974D33-8DC5-464E-8C6D-BE58F0669C17}"/>
          </ac:spMkLst>
        </pc:spChg>
        <pc:spChg chg="add del">
          <ac:chgData name="Sushant Thapa Magar" userId="c71bf99d4cf9becf" providerId="LiveId" clId="{92DB8917-5444-4110-810B-BFEB3FAC5DF8}" dt="2024-10-18T16:09:37.529" v="2582" actId="26606"/>
          <ac:spMkLst>
            <pc:docMk/>
            <pc:sldMk cId="3214373558" sldId="271"/>
            <ac:spMk id="15" creationId="{8A17784E-76D8-4521-A77D-0D2EBB923004}"/>
          </ac:spMkLst>
        </pc:spChg>
        <pc:spChg chg="add del">
          <ac:chgData name="Sushant Thapa Magar" userId="c71bf99d4cf9becf" providerId="LiveId" clId="{92DB8917-5444-4110-810B-BFEB3FAC5DF8}" dt="2024-10-18T16:09:37.529" v="2582" actId="26606"/>
          <ac:spMkLst>
            <pc:docMk/>
            <pc:sldMk cId="3214373558" sldId="271"/>
            <ac:spMk id="16" creationId="{560AFAAC-EA6C-45A9-9E03-C9C9F0193B4F}"/>
          </ac:spMkLst>
        </pc:spChg>
        <pc:spChg chg="add del">
          <ac:chgData name="Sushant Thapa Magar" userId="c71bf99d4cf9becf" providerId="LiveId" clId="{92DB8917-5444-4110-810B-BFEB3FAC5DF8}" dt="2024-10-18T16:09:37.529" v="2582" actId="26606"/>
          <ac:spMkLst>
            <pc:docMk/>
            <pc:sldMk cId="3214373558" sldId="271"/>
            <ac:spMk id="17" creationId="{C0036C6B-F09C-4EAB-AE02-8D056EE74856}"/>
          </ac:spMkLst>
        </pc:spChg>
        <pc:spChg chg="add del">
          <ac:chgData name="Sushant Thapa Magar" userId="c71bf99d4cf9becf" providerId="LiveId" clId="{92DB8917-5444-4110-810B-BFEB3FAC5DF8}" dt="2024-10-18T16:09:37.529" v="2582" actId="26606"/>
          <ac:spMkLst>
            <pc:docMk/>
            <pc:sldMk cId="3214373558" sldId="271"/>
            <ac:spMk id="18" creationId="{83549E37-C86B-4401-90BD-D8BF83859F14}"/>
          </ac:spMkLst>
        </pc:spChg>
        <pc:spChg chg="add del">
          <ac:chgData name="Sushant Thapa Magar" userId="c71bf99d4cf9becf" providerId="LiveId" clId="{92DB8917-5444-4110-810B-BFEB3FAC5DF8}" dt="2024-10-18T16:09:37.529" v="2582" actId="26606"/>
          <ac:spMkLst>
            <pc:docMk/>
            <pc:sldMk cId="3214373558" sldId="271"/>
            <ac:spMk id="19" creationId="{FC8D5885-2804-4D3C-BE31-902E4D3279B0}"/>
          </ac:spMkLst>
        </pc:spChg>
        <pc:spChg chg="add del">
          <ac:chgData name="Sushant Thapa Magar" userId="c71bf99d4cf9becf" providerId="LiveId" clId="{92DB8917-5444-4110-810B-BFEB3FAC5DF8}" dt="2024-10-18T16:09:40.370" v="2584" actId="26606"/>
          <ac:spMkLst>
            <pc:docMk/>
            <pc:sldMk cId="3214373558" sldId="271"/>
            <ac:spMk id="21" creationId="{D009D6D5-DAC2-4A8B-A17A-E206B9012D09}"/>
          </ac:spMkLst>
        </pc:spChg>
        <pc:spChg chg="add del">
          <ac:chgData name="Sushant Thapa Magar" userId="c71bf99d4cf9becf" providerId="LiveId" clId="{92DB8917-5444-4110-810B-BFEB3FAC5DF8}" dt="2024-10-18T16:09:42.217" v="2586" actId="26606"/>
          <ac:spMkLst>
            <pc:docMk/>
            <pc:sldMk cId="3214373558" sldId="271"/>
            <ac:spMk id="23" creationId="{131BAD53-4E89-4F62-BBB7-26359763ED39}"/>
          </ac:spMkLst>
        </pc:spChg>
        <pc:spChg chg="add del">
          <ac:chgData name="Sushant Thapa Magar" userId="c71bf99d4cf9becf" providerId="LiveId" clId="{92DB8917-5444-4110-810B-BFEB3FAC5DF8}" dt="2024-10-18T16:09:42.217" v="2586" actId="26606"/>
          <ac:spMkLst>
            <pc:docMk/>
            <pc:sldMk cId="3214373558" sldId="271"/>
            <ac:spMk id="24" creationId="{62756DA2-40EB-4C6F-B962-5822FFB54FB6}"/>
          </ac:spMkLst>
        </pc:spChg>
        <pc:spChg chg="add del">
          <ac:chgData name="Sushant Thapa Magar" userId="c71bf99d4cf9becf" providerId="LiveId" clId="{92DB8917-5444-4110-810B-BFEB3FAC5DF8}" dt="2024-10-18T16:09:44.747" v="2588" actId="26606"/>
          <ac:spMkLst>
            <pc:docMk/>
            <pc:sldMk cId="3214373558" sldId="271"/>
            <ac:spMk id="26" creationId="{560AFAAC-EA6C-45A9-9E03-C9C9F0193B4F}"/>
          </ac:spMkLst>
        </pc:spChg>
        <pc:spChg chg="add del">
          <ac:chgData name="Sushant Thapa Magar" userId="c71bf99d4cf9becf" providerId="LiveId" clId="{92DB8917-5444-4110-810B-BFEB3FAC5DF8}" dt="2024-10-18T16:09:44.747" v="2588" actId="26606"/>
          <ac:spMkLst>
            <pc:docMk/>
            <pc:sldMk cId="3214373558" sldId="271"/>
            <ac:spMk id="27" creationId="{83549E37-C86B-4401-90BD-D8BF83859F14}"/>
          </ac:spMkLst>
        </pc:spChg>
        <pc:spChg chg="add del">
          <ac:chgData name="Sushant Thapa Magar" userId="c71bf99d4cf9becf" providerId="LiveId" clId="{92DB8917-5444-4110-810B-BFEB3FAC5DF8}" dt="2024-10-18T16:09:44.747" v="2588" actId="26606"/>
          <ac:spMkLst>
            <pc:docMk/>
            <pc:sldMk cId="3214373558" sldId="271"/>
            <ac:spMk id="28" creationId="{8A17784E-76D8-4521-A77D-0D2EBB923004}"/>
          </ac:spMkLst>
        </pc:spChg>
        <pc:spChg chg="add del">
          <ac:chgData name="Sushant Thapa Magar" userId="c71bf99d4cf9becf" providerId="LiveId" clId="{92DB8917-5444-4110-810B-BFEB3FAC5DF8}" dt="2024-10-18T16:09:44.747" v="2588" actId="26606"/>
          <ac:spMkLst>
            <pc:docMk/>
            <pc:sldMk cId="3214373558" sldId="271"/>
            <ac:spMk id="29" creationId="{C0036C6B-F09C-4EAB-AE02-8D056EE74856}"/>
          </ac:spMkLst>
        </pc:spChg>
        <pc:spChg chg="add del">
          <ac:chgData name="Sushant Thapa Magar" userId="c71bf99d4cf9becf" providerId="LiveId" clId="{92DB8917-5444-4110-810B-BFEB3FAC5DF8}" dt="2024-10-18T16:09:44.747" v="2588" actId="26606"/>
          <ac:spMkLst>
            <pc:docMk/>
            <pc:sldMk cId="3214373558" sldId="271"/>
            <ac:spMk id="30" creationId="{FC8D5885-2804-4D3C-BE31-902E4D3279B0}"/>
          </ac:spMkLst>
        </pc:spChg>
        <pc:spChg chg="add">
          <ac:chgData name="Sushant Thapa Magar" userId="c71bf99d4cf9becf" providerId="LiveId" clId="{92DB8917-5444-4110-810B-BFEB3FAC5DF8}" dt="2024-10-18T16:09:44.755" v="2589" actId="26606"/>
          <ac:spMkLst>
            <pc:docMk/>
            <pc:sldMk cId="3214373558" sldId="271"/>
            <ac:spMk id="32" creationId="{F94AA2BD-2E3F-4B1D-8127-5744B8115311}"/>
          </ac:spMkLst>
        </pc:spChg>
        <pc:spChg chg="add">
          <ac:chgData name="Sushant Thapa Magar" userId="c71bf99d4cf9becf" providerId="LiveId" clId="{92DB8917-5444-4110-810B-BFEB3FAC5DF8}" dt="2024-10-18T16:09:44.755" v="2589" actId="26606"/>
          <ac:spMkLst>
            <pc:docMk/>
            <pc:sldMk cId="3214373558" sldId="271"/>
            <ac:spMk id="33" creationId="{4BD02261-2DC8-4AA8-9E16-7751AE892445}"/>
          </ac:spMkLst>
        </pc:spChg>
        <pc:spChg chg="add">
          <ac:chgData name="Sushant Thapa Magar" userId="c71bf99d4cf9becf" providerId="LiveId" clId="{92DB8917-5444-4110-810B-BFEB3FAC5DF8}" dt="2024-10-18T16:09:44.755" v="2589" actId="26606"/>
          <ac:spMkLst>
            <pc:docMk/>
            <pc:sldMk cId="3214373558" sldId="271"/>
            <ac:spMk id="34" creationId="{3D752CF2-2291-40B5-B462-C17B174C10BC}"/>
          </ac:spMkLst>
        </pc:spChg>
        <pc:picChg chg="add mod ord">
          <ac:chgData name="Sushant Thapa Magar" userId="c71bf99d4cf9becf" providerId="LiveId" clId="{92DB8917-5444-4110-810B-BFEB3FAC5DF8}" dt="2024-10-18T16:09:44.755" v="2589" actId="26606"/>
          <ac:picMkLst>
            <pc:docMk/>
            <pc:sldMk cId="3214373558" sldId="271"/>
            <ac:picMk id="6" creationId="{A251EBAF-5FF9-DA6B-CD08-A1B1F7D36C62}"/>
          </ac:picMkLst>
        </pc:picChg>
      </pc:sldChg>
      <pc:sldMasterChg chg="add del addSldLayout delSldLayout">
        <pc:chgData name="Sushant Thapa Magar" userId="c71bf99d4cf9becf" providerId="LiveId" clId="{92DB8917-5444-4110-810B-BFEB3FAC5DF8}" dt="2024-10-17T20:17:56.364" v="85" actId="26606"/>
        <pc:sldMasterMkLst>
          <pc:docMk/>
          <pc:sldMasterMk cId="3537454247" sldId="2147483648"/>
        </pc:sldMasterMkLst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1944744610" sldId="2147483649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156412147" sldId="2147483650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1589910731" sldId="2147483651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2345997828" sldId="2147483652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2929873492" sldId="2147483653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899844442" sldId="2147483654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712508693" sldId="2147483655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3219805024" sldId="2147483656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95755898" sldId="2147483657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1493739771" sldId="2147483658"/>
          </pc:sldLayoutMkLst>
        </pc:sldLayoutChg>
        <pc:sldLayoutChg chg="add del">
          <pc:chgData name="Sushant Thapa Magar" userId="c71bf99d4cf9becf" providerId="LiveId" clId="{92DB8917-5444-4110-810B-BFEB3FAC5DF8}" dt="2024-10-17T20:17:56.364" v="85" actId="26606"/>
          <pc:sldLayoutMkLst>
            <pc:docMk/>
            <pc:sldMasterMk cId="3537454247" sldId="2147483648"/>
            <pc:sldLayoutMk cId="4006836206" sldId="2147483659"/>
          </pc:sldLayoutMkLst>
        </pc:sldLayoutChg>
      </pc:sldMasterChg>
      <pc:sldMasterChg chg="add del replId addSldLayout delSldLayout">
        <pc:chgData name="Sushant Thapa Magar" userId="c71bf99d4cf9becf" providerId="LiveId" clId="{92DB8917-5444-4110-810B-BFEB3FAC5DF8}" dt="2024-10-17T20:16:56.535" v="63" actId="26606"/>
        <pc:sldMasterMkLst>
          <pc:docMk/>
          <pc:sldMasterMk cId="1333654393" sldId="2147483660"/>
        </pc:sldMasterMkLst>
        <pc:sldLayoutChg chg="add del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2151385933" sldId="2147483661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3628725305" sldId="2147483662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491719929" sldId="2147483663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2377328550" sldId="2147483664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19807825" sldId="2147483665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3601721447" sldId="2147483666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2822336160" sldId="2147483667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3465750191" sldId="2147483668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2873155618" sldId="2147483669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3541285503" sldId="2147483670"/>
          </pc:sldLayoutMkLst>
        </pc:sldLayoutChg>
        <pc:sldLayoutChg chg="add del replId">
          <pc:chgData name="Sushant Thapa Magar" userId="c71bf99d4cf9becf" providerId="LiveId" clId="{92DB8917-5444-4110-810B-BFEB3FAC5DF8}" dt="2024-10-17T20:16:56.535" v="63" actId="26606"/>
          <pc:sldLayoutMkLst>
            <pc:docMk/>
            <pc:sldMasterMk cId="1333654393" sldId="2147483660"/>
            <pc:sldLayoutMk cId="3399390350" sldId="2147483671"/>
          </pc:sldLayoutMkLst>
        </pc:sldLayoutChg>
      </pc:sldMasterChg>
      <pc:sldMasterChg chg="add del replId addSldLayout delSldLayout">
        <pc:chgData name="Sushant Thapa Magar" userId="c71bf99d4cf9becf" providerId="LiveId" clId="{92DB8917-5444-4110-810B-BFEB3FAC5DF8}" dt="2024-10-17T20:16:14.561" v="41" actId="26606"/>
        <pc:sldMasterMkLst>
          <pc:docMk/>
          <pc:sldMasterMk cId="2511488019" sldId="2147483660"/>
        </pc:sldMasterMkLst>
        <pc:sldLayoutChg chg="add del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2144650449" sldId="2147483661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3240914913" sldId="2147483662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3420946636" sldId="2147483663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1776601407" sldId="2147483664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1387852992" sldId="2147483665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334710879" sldId="2147483666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2040932551" sldId="2147483667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1220687912" sldId="2147483668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2452387760" sldId="2147483669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3631380134" sldId="2147483670"/>
          </pc:sldLayoutMkLst>
        </pc:sldLayoutChg>
        <pc:sldLayoutChg chg="add del replId">
          <pc:chgData name="Sushant Thapa Magar" userId="c71bf99d4cf9becf" providerId="LiveId" clId="{92DB8917-5444-4110-810B-BFEB3FAC5DF8}" dt="2024-10-17T20:16:14.561" v="41" actId="26606"/>
          <pc:sldLayoutMkLst>
            <pc:docMk/>
            <pc:sldMasterMk cId="2511488019" sldId="2147483660"/>
            <pc:sldLayoutMk cId="3440132923" sldId="2147483671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22.381" v="45" actId="26606"/>
        <pc:sldMasterMkLst>
          <pc:docMk/>
          <pc:sldMasterMk cId="743972545" sldId="2147483673"/>
        </pc:sldMasterMkLst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3899196324" sldId="2147483662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3955414895" sldId="2147483663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3439705653" sldId="2147483664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1297418426" sldId="2147483665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1667454869" sldId="2147483666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3097476162" sldId="2147483667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2504076746" sldId="2147483668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1518340607" sldId="2147483669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3781755765" sldId="2147483670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2056056050" sldId="2147483671"/>
          </pc:sldLayoutMkLst>
        </pc:sldLayoutChg>
        <pc:sldLayoutChg chg="add del">
          <pc:chgData name="Sushant Thapa Magar" userId="c71bf99d4cf9becf" providerId="LiveId" clId="{92DB8917-5444-4110-810B-BFEB3FAC5DF8}" dt="2024-10-17T20:16:22.381" v="45" actId="26606"/>
          <pc:sldLayoutMkLst>
            <pc:docMk/>
            <pc:sldMasterMk cId="743972545" sldId="2147483673"/>
            <pc:sldLayoutMk cId="2017908551" sldId="2147483672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33.721" v="75" actId="26606"/>
        <pc:sldMasterMkLst>
          <pc:docMk/>
          <pc:sldMasterMk cId="3874372226" sldId="2147483673"/>
        </pc:sldMasterMkLst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4234288313" sldId="2147483662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553746064" sldId="2147483663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2103243455" sldId="2147483664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2689939841" sldId="2147483665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4283699995" sldId="2147483666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1705526242" sldId="2147483667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1307917555" sldId="2147483668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2121939641" sldId="2147483669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1396340692" sldId="2147483670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4034455765" sldId="2147483671"/>
          </pc:sldLayoutMkLst>
        </pc:sldLayoutChg>
        <pc:sldLayoutChg chg="add del">
          <pc:chgData name="Sushant Thapa Magar" userId="c71bf99d4cf9becf" providerId="LiveId" clId="{92DB8917-5444-4110-810B-BFEB3FAC5DF8}" dt="2024-10-17T20:17:33.721" v="75" actId="26606"/>
          <pc:sldLayoutMkLst>
            <pc:docMk/>
            <pc:sldMasterMk cId="3874372226" sldId="2147483673"/>
            <pc:sldLayoutMk cId="2562961807" sldId="2147483672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24.906" v="49" actId="26606"/>
        <pc:sldMasterMkLst>
          <pc:docMk/>
          <pc:sldMasterMk cId="117308640" sldId="2147483686"/>
        </pc:sldMasterMkLst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563289486" sldId="2147483675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4018593438" sldId="2147483676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2583560284" sldId="2147483677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3974692034" sldId="2147483678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763083444" sldId="2147483679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1658407354" sldId="2147483680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2103415762" sldId="2147483681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188213198" sldId="2147483682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715933623" sldId="2147483683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3049332019" sldId="2147483684"/>
          </pc:sldLayoutMkLst>
        </pc:sldLayoutChg>
        <pc:sldLayoutChg chg="add del">
          <pc:chgData name="Sushant Thapa Magar" userId="c71bf99d4cf9becf" providerId="LiveId" clId="{92DB8917-5444-4110-810B-BFEB3FAC5DF8}" dt="2024-10-17T20:16:24.906" v="49" actId="26606"/>
          <pc:sldLayoutMkLst>
            <pc:docMk/>
            <pc:sldMasterMk cId="117308640" sldId="2147483686"/>
            <pc:sldLayoutMk cId="3732943939" sldId="2147483685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51.652" v="83" actId="26606"/>
        <pc:sldMasterMkLst>
          <pc:docMk/>
          <pc:sldMasterMk cId="687348361" sldId="2147483686"/>
        </pc:sldMasterMkLst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3740472205" sldId="2147483675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1647789764" sldId="2147483676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2618401754" sldId="2147483677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3532962227" sldId="2147483678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614572475" sldId="2147483679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3248880926" sldId="2147483680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39357941" sldId="2147483681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1773355719" sldId="2147483682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4149419993" sldId="2147483683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3990376406" sldId="2147483684"/>
          </pc:sldLayoutMkLst>
        </pc:sldLayoutChg>
        <pc:sldLayoutChg chg="add del">
          <pc:chgData name="Sushant Thapa Magar" userId="c71bf99d4cf9becf" providerId="LiveId" clId="{92DB8917-5444-4110-810B-BFEB3FAC5DF8}" dt="2024-10-17T20:17:51.652" v="83" actId="26606"/>
          <pc:sldLayoutMkLst>
            <pc:docMk/>
            <pc:sldMasterMk cId="687348361" sldId="2147483686"/>
            <pc:sldLayoutMk cId="940946761" sldId="2147483685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28.424" v="51" actId="26606"/>
        <pc:sldMasterMkLst>
          <pc:docMk/>
          <pc:sldMasterMk cId="1953341355" sldId="2147483699"/>
        </pc:sldMasterMkLst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1888240156" sldId="2147483688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225719718" sldId="2147483689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1539934648" sldId="2147483690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3562675148" sldId="2147483691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2406616082" sldId="2147483692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3990126514" sldId="2147483693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4267632922" sldId="2147483694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2722939923" sldId="2147483695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1075591103" sldId="2147483696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3859582485" sldId="2147483697"/>
          </pc:sldLayoutMkLst>
        </pc:sldLayoutChg>
        <pc:sldLayoutChg chg="add del">
          <pc:chgData name="Sushant Thapa Magar" userId="c71bf99d4cf9becf" providerId="LiveId" clId="{92DB8917-5444-4110-810B-BFEB3FAC5DF8}" dt="2024-10-17T20:16:28.424" v="51" actId="26606"/>
          <pc:sldLayoutMkLst>
            <pc:docMk/>
            <pc:sldMasterMk cId="1953341355" sldId="2147483699"/>
            <pc:sldLayoutMk cId="2036191137" sldId="2147483698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47.548" v="81" actId="26606"/>
        <pc:sldMasterMkLst>
          <pc:docMk/>
          <pc:sldMasterMk cId="3796478549" sldId="2147483699"/>
        </pc:sldMasterMkLst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852991047" sldId="2147483688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2924967661" sldId="2147483689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1684451717" sldId="2147483690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1813249872" sldId="2147483691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3559197746" sldId="2147483692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692948112" sldId="2147483693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1201128650" sldId="2147483694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1692472019" sldId="2147483695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3327830033" sldId="2147483696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962274613" sldId="2147483697"/>
          </pc:sldLayoutMkLst>
        </pc:sldLayoutChg>
        <pc:sldLayoutChg chg="add del">
          <pc:chgData name="Sushant Thapa Magar" userId="c71bf99d4cf9becf" providerId="LiveId" clId="{92DB8917-5444-4110-810B-BFEB3FAC5DF8}" dt="2024-10-17T20:17:47.548" v="81" actId="26606"/>
          <pc:sldLayoutMkLst>
            <pc:docMk/>
            <pc:sldMasterMk cId="3796478549" sldId="2147483699"/>
            <pc:sldLayoutMk cId="3337941925" sldId="2147483698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44.270" v="79" actId="26606"/>
        <pc:sldMasterMkLst>
          <pc:docMk/>
          <pc:sldMasterMk cId="235381055" sldId="2147483712"/>
        </pc:sldMasterMkLst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3691708286" sldId="2147483701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3888359895" sldId="2147483702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4263314404" sldId="2147483703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2850146574" sldId="2147483704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2893139034" sldId="2147483705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3737668749" sldId="2147483706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2786297152" sldId="2147483707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3083622191" sldId="2147483708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594320891" sldId="2147483709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764743893" sldId="2147483710"/>
          </pc:sldLayoutMkLst>
        </pc:sldLayoutChg>
        <pc:sldLayoutChg chg="add del">
          <pc:chgData name="Sushant Thapa Magar" userId="c71bf99d4cf9becf" providerId="LiveId" clId="{92DB8917-5444-4110-810B-BFEB3FAC5DF8}" dt="2024-10-17T20:17:44.270" v="79" actId="26606"/>
          <pc:sldLayoutMkLst>
            <pc:docMk/>
            <pc:sldMasterMk cId="235381055" sldId="2147483712"/>
            <pc:sldLayoutMk cId="186003661" sldId="2147483711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30.656" v="53" actId="26606"/>
        <pc:sldMasterMkLst>
          <pc:docMk/>
          <pc:sldMasterMk cId="4205099722" sldId="2147483712"/>
        </pc:sldMasterMkLst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1423588415" sldId="2147483701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1890587150" sldId="2147483702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3441575100" sldId="2147483703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237772911" sldId="2147483704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593312772" sldId="2147483705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694364630" sldId="2147483706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3306909268" sldId="2147483707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3119881868" sldId="2147483708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1893353911" sldId="2147483709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4030947437" sldId="2147483710"/>
          </pc:sldLayoutMkLst>
        </pc:sldLayoutChg>
        <pc:sldLayoutChg chg="add del">
          <pc:chgData name="Sushant Thapa Magar" userId="c71bf99d4cf9becf" providerId="LiveId" clId="{92DB8917-5444-4110-810B-BFEB3FAC5DF8}" dt="2024-10-17T20:16:30.656" v="53" actId="26606"/>
          <pc:sldLayoutMkLst>
            <pc:docMk/>
            <pc:sldMasterMk cId="4205099722" sldId="2147483712"/>
            <pc:sldLayoutMk cId="88864241" sldId="2147483711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42.504" v="55" actId="26606"/>
        <pc:sldMasterMkLst>
          <pc:docMk/>
          <pc:sldMasterMk cId="309411081" sldId="2147483725"/>
        </pc:sldMasterMkLst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1507919646" sldId="2147483714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3605260384" sldId="2147483715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1293447530" sldId="2147483716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2299434674" sldId="2147483717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299691224" sldId="2147483718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3686103119" sldId="2147483719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3633712525" sldId="2147483720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262192348" sldId="2147483721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306621565" sldId="2147483722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4050691076" sldId="2147483723"/>
          </pc:sldLayoutMkLst>
        </pc:sldLayoutChg>
        <pc:sldLayoutChg chg="add del">
          <pc:chgData name="Sushant Thapa Magar" userId="c71bf99d4cf9becf" providerId="LiveId" clId="{92DB8917-5444-4110-810B-BFEB3FAC5DF8}" dt="2024-10-17T20:16:42.504" v="55" actId="26606"/>
          <pc:sldLayoutMkLst>
            <pc:docMk/>
            <pc:sldMasterMk cId="309411081" sldId="2147483725"/>
            <pc:sldLayoutMk cId="92900299" sldId="2147483724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40.044" v="77" actId="26606"/>
        <pc:sldMasterMkLst>
          <pc:docMk/>
          <pc:sldMasterMk cId="2822875448" sldId="2147483725"/>
        </pc:sldMasterMkLst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3145177009" sldId="2147483714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1407559996" sldId="2147483715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3076995979" sldId="2147483716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4213274392" sldId="2147483717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3755821473" sldId="2147483718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2585597827" sldId="2147483719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1558929007" sldId="2147483720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1576606652" sldId="2147483721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2605880431" sldId="2147483722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2211340629" sldId="2147483723"/>
          </pc:sldLayoutMkLst>
        </pc:sldLayoutChg>
        <pc:sldLayoutChg chg="add del">
          <pc:chgData name="Sushant Thapa Magar" userId="c71bf99d4cf9becf" providerId="LiveId" clId="{92DB8917-5444-4110-810B-BFEB3FAC5DF8}" dt="2024-10-17T20:17:40.044" v="77" actId="26606"/>
          <pc:sldLayoutMkLst>
            <pc:docMk/>
            <pc:sldMasterMk cId="2822875448" sldId="2147483725"/>
            <pc:sldLayoutMk cId="66187348" sldId="2147483724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19.707" v="71" actId="26606"/>
        <pc:sldMasterMkLst>
          <pc:docMk/>
          <pc:sldMasterMk cId="588179948" sldId="2147483738"/>
        </pc:sldMasterMkLst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653393293" sldId="2147483727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2542032142" sldId="2147483728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67963858" sldId="2147483729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83660505" sldId="2147483730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2526802959" sldId="2147483731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3153482537" sldId="2147483732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1510740846" sldId="2147483733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32296295" sldId="2147483734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3183592152" sldId="2147483735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2762368908" sldId="2147483736"/>
          </pc:sldLayoutMkLst>
        </pc:sldLayoutChg>
        <pc:sldLayoutChg chg="add del">
          <pc:chgData name="Sushant Thapa Magar" userId="c71bf99d4cf9becf" providerId="LiveId" clId="{92DB8917-5444-4110-810B-BFEB3FAC5DF8}" dt="2024-10-17T20:17:19.707" v="71" actId="26606"/>
          <pc:sldLayoutMkLst>
            <pc:docMk/>
            <pc:sldMasterMk cId="588179948" sldId="2147483738"/>
            <pc:sldLayoutMk cId="767477244" sldId="2147483737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46.738" v="57" actId="26606"/>
        <pc:sldMasterMkLst>
          <pc:docMk/>
          <pc:sldMasterMk cId="1678442836" sldId="2147483738"/>
        </pc:sldMasterMkLst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3280535022" sldId="2147483727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1577493779" sldId="2147483728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1374149130" sldId="2147483729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3139751185" sldId="2147483730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1014426798" sldId="2147483731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3630668164" sldId="2147483732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3656284602" sldId="2147483733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2138957262" sldId="2147483734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1964033916" sldId="2147483735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3580491936" sldId="2147483736"/>
          </pc:sldLayoutMkLst>
        </pc:sldLayoutChg>
        <pc:sldLayoutChg chg="add del">
          <pc:chgData name="Sushant Thapa Magar" userId="c71bf99d4cf9becf" providerId="LiveId" clId="{92DB8917-5444-4110-810B-BFEB3FAC5DF8}" dt="2024-10-17T20:16:46.738" v="57" actId="26606"/>
          <pc:sldLayoutMkLst>
            <pc:docMk/>
            <pc:sldMasterMk cId="1678442836" sldId="2147483738"/>
            <pc:sldLayoutMk cId="458573720" sldId="2147483737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6:52.691" v="59" actId="26606"/>
        <pc:sldMasterMkLst>
          <pc:docMk/>
          <pc:sldMasterMk cId="1224948098" sldId="2147483751"/>
        </pc:sldMasterMkLst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2305620888" sldId="2147483740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1625298541" sldId="2147483741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4243519086" sldId="2147483742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4003783197" sldId="2147483743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1491643454" sldId="2147483744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2678558619" sldId="2147483745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3792982489" sldId="2147483746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2909689612" sldId="2147483747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2219945166" sldId="2147483748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3911457748" sldId="2147483749"/>
          </pc:sldLayoutMkLst>
        </pc:sldLayoutChg>
        <pc:sldLayoutChg chg="add del">
          <pc:chgData name="Sushant Thapa Magar" userId="c71bf99d4cf9becf" providerId="LiveId" clId="{92DB8917-5444-4110-810B-BFEB3FAC5DF8}" dt="2024-10-17T20:16:52.691" v="59" actId="26606"/>
          <pc:sldLayoutMkLst>
            <pc:docMk/>
            <pc:sldMasterMk cId="1224948098" sldId="2147483751"/>
            <pc:sldLayoutMk cId="1444848248" sldId="2147483750"/>
          </pc:sldLayoutMkLst>
        </pc:sldLayoutChg>
      </pc:sldMasterChg>
      <pc:sldMasterChg chg="add del addSldLayout delSldLayout">
        <pc:chgData name="Sushant Thapa Magar" userId="c71bf99d4cf9becf" providerId="LiveId" clId="{92DB8917-5444-4110-810B-BFEB3FAC5DF8}" dt="2024-10-17T20:17:26.334" v="73" actId="26606"/>
        <pc:sldMasterMkLst>
          <pc:docMk/>
          <pc:sldMasterMk cId="1440087713" sldId="2147483751"/>
        </pc:sldMasterMkLst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3155416030" sldId="2147483740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216103590" sldId="2147483741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3040791124" sldId="2147483742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4001172657" sldId="2147483743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763091346" sldId="2147483744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3718697955" sldId="2147483745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39130818" sldId="2147483746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188381801" sldId="2147483747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728707173" sldId="2147483748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664734817" sldId="2147483749"/>
          </pc:sldLayoutMkLst>
        </pc:sldLayoutChg>
        <pc:sldLayoutChg chg="add del">
          <pc:chgData name="Sushant Thapa Magar" userId="c71bf99d4cf9becf" providerId="LiveId" clId="{92DB8917-5444-4110-810B-BFEB3FAC5DF8}" dt="2024-10-17T20:17:26.334" v="73" actId="26606"/>
          <pc:sldLayoutMkLst>
            <pc:docMk/>
            <pc:sldMasterMk cId="1440087713" sldId="2147483751"/>
            <pc:sldLayoutMk cId="495171154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E0F8A-6238-493E-BF0D-B89BA6F2FF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CE3C1E-CCA2-42A1-978B-6422C0C1FE1D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Forest Model: Outperformed others with high accuracy, KS, and AUC.</a:t>
          </a:r>
        </a:p>
      </dgm:t>
    </dgm:pt>
    <dgm:pt modelId="{0CB8D2AD-6167-4B52-B73A-EB1BD38B73D5}" type="parTrans" cxnId="{C59950E8-3F8C-4767-A3C5-07C0C0B14023}">
      <dgm:prSet/>
      <dgm:spPr/>
      <dgm:t>
        <a:bodyPr/>
        <a:lstStyle/>
        <a:p>
          <a:endParaRPr lang="en-US"/>
        </a:p>
      </dgm:t>
    </dgm:pt>
    <dgm:pt modelId="{AC37B785-D6CB-4635-87B9-B5CEB7432FBE}" type="sibTrans" cxnId="{C59950E8-3F8C-4767-A3C5-07C0C0B14023}">
      <dgm:prSet/>
      <dgm:spPr/>
      <dgm:t>
        <a:bodyPr/>
        <a:lstStyle/>
        <a:p>
          <a:endParaRPr lang="en-US"/>
        </a:p>
      </dgm:t>
    </dgm:pt>
    <dgm:pt modelId="{C858BEF4-AC08-48D4-A9F8-63B8E4172945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 Imbalance: 20% admitted; adjusted by sorting predictions by probability to meet the target of 40 students.</a:t>
          </a:r>
        </a:p>
      </dgm:t>
    </dgm:pt>
    <dgm:pt modelId="{11A49BA4-EB78-4DBA-BCBD-3FFAB502BCBD}" type="parTrans" cxnId="{AFCC4BD4-C85F-4F14-B8A3-5858B0019F2E}">
      <dgm:prSet/>
      <dgm:spPr/>
      <dgm:t>
        <a:bodyPr/>
        <a:lstStyle/>
        <a:p>
          <a:endParaRPr lang="en-US"/>
        </a:p>
      </dgm:t>
    </dgm:pt>
    <dgm:pt modelId="{C9A8ADF7-E98E-49D4-82AE-97612919C8F1}" type="sibTrans" cxnId="{AFCC4BD4-C85F-4F14-B8A3-5858B0019F2E}">
      <dgm:prSet/>
      <dgm:spPr/>
      <dgm:t>
        <a:bodyPr/>
        <a:lstStyle/>
        <a:p>
          <a:endParaRPr lang="en-US"/>
        </a:p>
      </dgm:t>
    </dgm:pt>
    <dgm:pt modelId="{B24DBC30-07DB-4D17-BF4E-6983248F2926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Bias Indicators: Disparities detected in cultural identity, gender, and legacy status, prompting bias assessment.</a:t>
          </a:r>
        </a:p>
      </dgm:t>
    </dgm:pt>
    <dgm:pt modelId="{0A967288-C3DD-4078-AFCC-1173CF718EDF}" type="parTrans" cxnId="{64161DED-AEC8-4EF4-8A60-99A1A0DD7792}">
      <dgm:prSet/>
      <dgm:spPr/>
      <dgm:t>
        <a:bodyPr/>
        <a:lstStyle/>
        <a:p>
          <a:endParaRPr lang="en-US"/>
        </a:p>
      </dgm:t>
    </dgm:pt>
    <dgm:pt modelId="{394A8CD1-71A9-44AB-BA49-540213A1F00A}" type="sibTrans" cxnId="{64161DED-AEC8-4EF4-8A60-99A1A0DD7792}">
      <dgm:prSet/>
      <dgm:spPr/>
      <dgm:t>
        <a:bodyPr/>
        <a:lstStyle/>
        <a:p>
          <a:endParaRPr lang="en-US"/>
        </a:p>
      </dgm:t>
    </dgm:pt>
    <dgm:pt modelId="{BAEA229A-3004-4A8A-88C3-E14B9B771B80}" type="pres">
      <dgm:prSet presAssocID="{23AE0F8A-6238-493E-BF0D-B89BA6F2FF13}" presName="linear" presStyleCnt="0">
        <dgm:presLayoutVars>
          <dgm:animLvl val="lvl"/>
          <dgm:resizeHandles val="exact"/>
        </dgm:presLayoutVars>
      </dgm:prSet>
      <dgm:spPr/>
    </dgm:pt>
    <dgm:pt modelId="{DC40C077-8708-431F-9E56-5C98B3FACBD9}" type="pres">
      <dgm:prSet presAssocID="{A3CE3C1E-CCA2-42A1-978B-6422C0C1FE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769C2E-3B83-493B-B3DE-73B889A848A1}" type="pres">
      <dgm:prSet presAssocID="{AC37B785-D6CB-4635-87B9-B5CEB7432FBE}" presName="spacer" presStyleCnt="0"/>
      <dgm:spPr/>
    </dgm:pt>
    <dgm:pt modelId="{D095E333-1016-4BE2-9420-7F68E3F39047}" type="pres">
      <dgm:prSet presAssocID="{C858BEF4-AC08-48D4-A9F8-63B8E41729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AA0785-A544-4AC2-B874-B74234DFEBEC}" type="pres">
      <dgm:prSet presAssocID="{C9A8ADF7-E98E-49D4-82AE-97612919C8F1}" presName="spacer" presStyleCnt="0"/>
      <dgm:spPr/>
    </dgm:pt>
    <dgm:pt modelId="{9F13DAD1-0BB2-4956-AECE-C55A8243D70A}" type="pres">
      <dgm:prSet presAssocID="{B24DBC30-07DB-4D17-BF4E-6983248F29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E3C623-BDFA-4C13-8C62-EE45505E2F06}" type="presOf" srcId="{23AE0F8A-6238-493E-BF0D-B89BA6F2FF13}" destId="{BAEA229A-3004-4A8A-88C3-E14B9B771B80}" srcOrd="0" destOrd="0" presId="urn:microsoft.com/office/officeart/2005/8/layout/vList2"/>
    <dgm:cxn modelId="{F874E936-BFF8-460E-8769-E4520057A108}" type="presOf" srcId="{C858BEF4-AC08-48D4-A9F8-63B8E4172945}" destId="{D095E333-1016-4BE2-9420-7F68E3F39047}" srcOrd="0" destOrd="0" presId="urn:microsoft.com/office/officeart/2005/8/layout/vList2"/>
    <dgm:cxn modelId="{3F926468-50FA-465F-BA45-FEAE822C9118}" type="presOf" srcId="{A3CE3C1E-CCA2-42A1-978B-6422C0C1FE1D}" destId="{DC40C077-8708-431F-9E56-5C98B3FACBD9}" srcOrd="0" destOrd="0" presId="urn:microsoft.com/office/officeart/2005/8/layout/vList2"/>
    <dgm:cxn modelId="{CF610FAA-A53F-4BDA-96A3-A4FAECB10103}" type="presOf" srcId="{B24DBC30-07DB-4D17-BF4E-6983248F2926}" destId="{9F13DAD1-0BB2-4956-AECE-C55A8243D70A}" srcOrd="0" destOrd="0" presId="urn:microsoft.com/office/officeart/2005/8/layout/vList2"/>
    <dgm:cxn modelId="{AFCC4BD4-C85F-4F14-B8A3-5858B0019F2E}" srcId="{23AE0F8A-6238-493E-BF0D-B89BA6F2FF13}" destId="{C858BEF4-AC08-48D4-A9F8-63B8E4172945}" srcOrd="1" destOrd="0" parTransId="{11A49BA4-EB78-4DBA-BCBD-3FFAB502BCBD}" sibTransId="{C9A8ADF7-E98E-49D4-82AE-97612919C8F1}"/>
    <dgm:cxn modelId="{C59950E8-3F8C-4767-A3C5-07C0C0B14023}" srcId="{23AE0F8A-6238-493E-BF0D-B89BA6F2FF13}" destId="{A3CE3C1E-CCA2-42A1-978B-6422C0C1FE1D}" srcOrd="0" destOrd="0" parTransId="{0CB8D2AD-6167-4B52-B73A-EB1BD38B73D5}" sibTransId="{AC37B785-D6CB-4635-87B9-B5CEB7432FBE}"/>
    <dgm:cxn modelId="{64161DED-AEC8-4EF4-8A60-99A1A0DD7792}" srcId="{23AE0F8A-6238-493E-BF0D-B89BA6F2FF13}" destId="{B24DBC30-07DB-4D17-BF4E-6983248F2926}" srcOrd="2" destOrd="0" parTransId="{0A967288-C3DD-4078-AFCC-1173CF718EDF}" sibTransId="{394A8CD1-71A9-44AB-BA49-540213A1F00A}"/>
    <dgm:cxn modelId="{D61772C5-CA4A-4724-A271-252902235117}" type="presParOf" srcId="{BAEA229A-3004-4A8A-88C3-E14B9B771B80}" destId="{DC40C077-8708-431F-9E56-5C98B3FACBD9}" srcOrd="0" destOrd="0" presId="urn:microsoft.com/office/officeart/2005/8/layout/vList2"/>
    <dgm:cxn modelId="{30115367-4E2E-4FB1-8AA4-0F04B4D7F8F0}" type="presParOf" srcId="{BAEA229A-3004-4A8A-88C3-E14B9B771B80}" destId="{AD769C2E-3B83-493B-B3DE-73B889A848A1}" srcOrd="1" destOrd="0" presId="urn:microsoft.com/office/officeart/2005/8/layout/vList2"/>
    <dgm:cxn modelId="{E93CE3D5-A18A-4180-A137-228667917BA3}" type="presParOf" srcId="{BAEA229A-3004-4A8A-88C3-E14B9B771B80}" destId="{D095E333-1016-4BE2-9420-7F68E3F39047}" srcOrd="2" destOrd="0" presId="urn:microsoft.com/office/officeart/2005/8/layout/vList2"/>
    <dgm:cxn modelId="{9CB12543-1F72-4B0D-96D7-14433E6D4414}" type="presParOf" srcId="{BAEA229A-3004-4A8A-88C3-E14B9B771B80}" destId="{ADAA0785-A544-4AC2-B874-B74234DFEBEC}" srcOrd="3" destOrd="0" presId="urn:microsoft.com/office/officeart/2005/8/layout/vList2"/>
    <dgm:cxn modelId="{7D242D3D-6EBE-45C2-9053-0412F7084664}" type="presParOf" srcId="{BAEA229A-3004-4A8A-88C3-E14B9B771B80}" destId="{9F13DAD1-0BB2-4956-AECE-C55A8243D7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0C077-8708-431F-9E56-5C98B3FACBD9}">
      <dsp:nvSpPr>
        <dsp:cNvPr id="0" name=""/>
        <dsp:cNvSpPr/>
      </dsp:nvSpPr>
      <dsp:spPr>
        <a:xfrm>
          <a:off x="0" y="8406"/>
          <a:ext cx="495896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Forest Model: Outperformed others with high accuracy, KS, and AUC.</a:t>
          </a:r>
        </a:p>
      </dsp:txBody>
      <dsp:txXfrm>
        <a:off x="57572" y="65978"/>
        <a:ext cx="4843821" cy="1064216"/>
      </dsp:txXfrm>
    </dsp:sp>
    <dsp:sp modelId="{D095E333-1016-4BE2-9420-7F68E3F39047}">
      <dsp:nvSpPr>
        <dsp:cNvPr id="0" name=""/>
        <dsp:cNvSpPr/>
      </dsp:nvSpPr>
      <dsp:spPr>
        <a:xfrm>
          <a:off x="0" y="1369206"/>
          <a:ext cx="495896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 Imbalance: 20% admitted; adjusted by sorting predictions by probability to meet the target of 40 students.</a:t>
          </a:r>
        </a:p>
      </dsp:txBody>
      <dsp:txXfrm>
        <a:off x="57572" y="1426778"/>
        <a:ext cx="4843821" cy="1064216"/>
      </dsp:txXfrm>
    </dsp:sp>
    <dsp:sp modelId="{9F13DAD1-0BB2-4956-AECE-C55A8243D70A}">
      <dsp:nvSpPr>
        <dsp:cNvPr id="0" name=""/>
        <dsp:cNvSpPr/>
      </dsp:nvSpPr>
      <dsp:spPr>
        <a:xfrm>
          <a:off x="0" y="2730006"/>
          <a:ext cx="4958965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Bias Indicators: Disparities detected in cultural identity, gender, and legacy status, prompting bias assessment.</a:t>
          </a:r>
        </a:p>
      </dsp:txBody>
      <dsp:txXfrm>
        <a:off x="57572" y="2787578"/>
        <a:ext cx="4843821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46E42-6B70-4D39-B78A-53BB7BBB9C1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3A8B8-777F-47DB-BF3F-6FB75E48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4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0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A8B8-777F-47DB-BF3F-6FB75E486F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3512-E86C-FD12-F625-F5125FECB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39D6B-37AC-16E3-5C24-C325A87C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CA8E-30F1-3EDE-7B32-C99370C4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340A-24AD-7FF5-4AF5-38CE3591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1D43-328C-D307-DD66-637BA2C9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C5BF-1B18-F9B0-0F78-D3A4827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3E4E2-0790-6D75-D616-0B58A536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1393-F5E6-E394-36EB-266F329D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E07E-9E3B-AE03-A7E2-FE7218BB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83C5-7B0A-D9B5-4B9C-8C966534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44D20-7C64-CACD-6E22-0D7F1EF28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9273-29DA-739B-2C8C-60B1EF52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438F-FABD-A13C-3910-EB471B0E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C7BB-84F7-7F57-4D82-664FDF70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7307-AA18-BD92-5910-03CE05D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62FA-D38C-D78C-EDCF-C5A5926A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DFBE-10A9-AF08-6083-C5E9C921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6DFE-FCDC-AF5B-2F55-F05CD429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D924-DC67-850A-7CEC-A917396B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8B2D-1559-43A7-AB09-9F1EC44A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4F00-EDAB-FB60-7CD0-F0A21FEF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0F90-CB91-2F46-C686-B573A5D9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A733-EECA-2EA8-776D-3AEA242B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01C2-ED0C-8247-1BF2-B2861FC7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7FE5-5ED3-E169-1C3C-838AC283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2684-2A7B-2810-EA7F-108039FF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B205-2082-B4C7-1C00-D2B97EB7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E665-C67E-F9A2-D833-D4DB12376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6C6D-1618-0171-3FC8-45ACDC9F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408B-94A3-A8FC-ACE2-28471972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2DED-62AA-5876-96DD-0C226FCB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7DD3-5711-C06D-F9CE-8E33472C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CA0B-EC2D-D1A5-3F7B-265F2C9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B7F9B-3779-A045-5717-BE1CFCDB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603E5-156C-04A6-E092-B2635930E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7B06-AC8C-294D-7B2B-3C50EB24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247F-D897-1129-2691-817BFC4D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76176-5E84-03B3-BA25-075C7AE9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4E449-D5AB-24FF-4629-8CD6608D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E0B1-537F-E9C5-169A-217DE6F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E87D-DD0B-CFDB-5B45-DF580C85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144D7-BE19-4A7F-3318-941E7CE8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ACA8B-AED6-5918-DA52-D10EEDF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5CA6-D0F4-E066-0F56-91E3C06C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89583-FB3D-4743-B32F-DCF4E47F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58DE-D958-F247-92D9-9E09B35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E66B-A26A-BB28-C215-72D65BF3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395D-175D-6251-E0B5-51AF4E4E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F862-F3D3-6C42-1EC2-A3284DB8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106F-CBF4-6E5A-081A-60A81BE5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08BB-178E-AEF6-1553-6DDDADE4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E65B-CE3C-9BDF-814D-0FBF5A2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73AC-E9ED-6C7F-E74E-0B3D27E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EB94C-2DA4-0D66-91EE-06A82298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694F-EF66-34EC-ECFF-BC5BD74C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C1AA-8BD3-9171-AAE1-F64F3DF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C4CA9-DDA5-E770-AEB7-C0DDBB6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A09E-56A2-99A6-7794-2CE1BBC5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5F985-C3E3-FA2D-86DA-D8F62E2A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1650-33C0-1183-CA8F-108D7314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C36C-0D6D-BBC6-F267-58A2D626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6E384-BABF-478A-B585-25894F386B2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6737-CF33-3479-0AC2-0A0E2BA51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0E05-A7CB-692B-00D0-4AAF198B6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9912C-EAB2-40F6-A130-9BCB572E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4D64A-0610-4A46-89A7-C5872A933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89" y="541757"/>
            <a:ext cx="386366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 and Ethical Admissions: Mitigating Bias with Data-Driven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9DB79-43A6-1F29-D22E-89D5BFBF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47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Case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walking in front of a court building&#10;&#10;Description automatically generated">
            <a:extLst>
              <a:ext uri="{FF2B5EF4-FFF2-40B4-BE49-F238E27FC236}">
                <a16:creationId xmlns:a16="http://schemas.microsoft.com/office/drawing/2014/main" id="{81DAF33F-DD5E-F8F8-1AD3-98EE4B971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559270-3F2C-E83F-5837-9FB6F2F266F8}"/>
              </a:ext>
            </a:extLst>
          </p:cNvPr>
          <p:cNvSpPr txBox="1">
            <a:spLocks/>
          </p:cNvSpPr>
          <p:nvPr/>
        </p:nvSpPr>
        <p:spPr>
          <a:xfrm>
            <a:off x="1524000" y="2679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1831A6-F3E1-3D33-6843-064E1E412B69}"/>
              </a:ext>
            </a:extLst>
          </p:cNvPr>
          <p:cNvSpPr txBox="1">
            <a:spLocks/>
          </p:cNvSpPr>
          <p:nvPr/>
        </p:nvSpPr>
        <p:spPr>
          <a:xfrm>
            <a:off x="890339" y="5826989"/>
            <a:ext cx="4094172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Team- “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Ninjas”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Sushant Magar and Karan Shrestha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 Hackathon, 2024</a:t>
            </a:r>
          </a:p>
        </p:txBody>
      </p:sp>
    </p:spTree>
    <p:extLst>
      <p:ext uri="{BB962C8B-B14F-4D97-AF65-F5344CB8AC3E}">
        <p14:creationId xmlns:p14="http://schemas.microsoft.com/office/powerpoint/2010/main" val="274559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EBFF-82A1-0CAA-A04E-E0EBB9AC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24" y="685635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dirty="0">
                <a:latin typeface="Agency FB" panose="020B0503020202020204" pitchFamily="34" charset="0"/>
              </a:rPr>
              <a:t>The Trade Offs: Performance Vs. Fairness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5CBB24B-8ED7-F683-4A28-A94114225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" y="1140747"/>
            <a:ext cx="7945349" cy="4608302"/>
          </a:xfrm>
          <a:prstGeom prst="rect">
            <a:avLst/>
          </a:prstGeom>
        </p:spPr>
      </p:pic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B2453AB-9663-2864-EA22-77CFDA82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158" y="2533476"/>
            <a:ext cx="3443514" cy="344783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Compromised Performance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dropped by 6.7%, indicating it’s slightly less precise in predicting admissions.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 decreased by 27.6%, showing a reduced ability to balance precision and recall, meaning the model struggles more to predict true admissions and avoid false positives.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Lift also declined, indicating the model is now less effective at identifying top candidates compared to random guessing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57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C2A64-3209-8CB5-3E82-8F3252E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1" dirty="0">
                <a:latin typeface="Agency FB" panose="020B0503020202020204" pitchFamily="34" charset="0"/>
              </a:rPr>
              <a:t>The Trade Offs: Performance Vs. Fairness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D7BBC-140C-BC59-BEA4-D5B02318A4B7}"/>
              </a:ext>
            </a:extLst>
          </p:cNvPr>
          <p:cNvSpPr txBox="1"/>
          <p:nvPr/>
        </p:nvSpPr>
        <p:spPr>
          <a:xfrm>
            <a:off x="7224469" y="406780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Fairness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table with text and images&#10;&#10;Description automatically generated">
            <a:extLst>
              <a:ext uri="{FF2B5EF4-FFF2-40B4-BE49-F238E27FC236}">
                <a16:creationId xmlns:a16="http://schemas.microsoft.com/office/drawing/2014/main" id="{6F8DFF2A-345A-A3C9-1762-A4A899D9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14" y="777429"/>
            <a:ext cx="7465949" cy="5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D9286-7FA8-EF09-D263-03803CF9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b="1" dirty="0">
                <a:latin typeface="Agency FB" panose="020B0503020202020204" pitchFamily="34" charset="0"/>
              </a:rPr>
              <a:t>Admissions: Before vs. After Bias Adjustment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FD42-6388-CFE1-83F5-BC734394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145811" cy="3744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Shifts in Diversity and Representation</a:t>
            </a:r>
          </a:p>
          <a:p>
            <a:pPr marL="0" indent="0">
              <a:buNone/>
            </a:pPr>
            <a:endParaRPr lang="en-US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Cultural Identity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equitable admissions process that actively recognizes and includes underrepresented groups post adjustment.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 of Asian applicants increased significantly from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12.5% to 45%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White applicants decreased from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72.5% to 35%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Region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Commitment to global diversity, ensuring that students from various regions contribute to a richer academic environment.</a:t>
            </a:r>
          </a:p>
          <a:p>
            <a:pPr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Admissions from the Americas dropped from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65% to 37.5%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representation from the APAC region rose from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12.5% to 45%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E3BD0D72-3E99-E1F3-9031-D7EBB0C48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2967"/>
            <a:ext cx="5657087" cy="3309396"/>
          </a:xfrm>
          <a:prstGeom prst="rect">
            <a:avLst/>
          </a:prstGeom>
        </p:spPr>
      </p:pic>
      <p:pic>
        <p:nvPicPr>
          <p:cNvPr id="8" name="Picture 7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6A5927F-EB0F-045B-0038-DEE8CBEBD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5" y="3513667"/>
            <a:ext cx="5657087" cy="32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CAB00-9C4B-A15B-E86A-DD9E2F34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dirty="0">
                <a:latin typeface="Agency FB" panose="020B0503020202020204" pitchFamily="34" charset="0"/>
              </a:rPr>
              <a:t>Admissions: Before vs. After Bias Adjustment</a:t>
            </a:r>
            <a:endParaRPr lang="en-US" sz="4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9DFE92-6767-7971-98E4-D6E1E5B1CFDA}"/>
              </a:ext>
            </a:extLst>
          </p:cNvPr>
          <p:cNvSpPr txBox="1">
            <a:spLocks/>
          </p:cNvSpPr>
          <p:nvPr/>
        </p:nvSpPr>
        <p:spPr>
          <a:xfrm>
            <a:off x="838201" y="2623381"/>
            <a:ext cx="4956312" cy="3926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Shifts in Diversity and Representation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Admission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 towards a merit-based admissions process, prioritizing qualifications over legacy status, which enhances fairness and inclusivity.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legacy students admitted dropped from 30% to 10%, while non-legacy admissions increased from 70% to 90%.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admissions rose from 57.5% to 62.5%, while female admissions decreased from 42.5% to 37.5%.</a:t>
            </a:r>
          </a:p>
          <a:p>
            <a:pPr marR="0" lvl="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reduction in female admissions highlights a cost of fairness that the university must address through policies aimed at ensuring gender equality and representation. </a:t>
            </a:r>
          </a:p>
          <a:p>
            <a:pPr marL="0"/>
            <a:endParaRPr lang="en-US" sz="11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blue and orange pie chart&#10;&#10;Description automatically generated">
            <a:extLst>
              <a:ext uri="{FF2B5EF4-FFF2-40B4-BE49-F238E27FC236}">
                <a16:creationId xmlns:a16="http://schemas.microsoft.com/office/drawing/2014/main" id="{F3D4304D-F9CD-606A-3A78-C4FE69AD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74" y="536713"/>
            <a:ext cx="5364560" cy="2440874"/>
          </a:xfrm>
          <a:prstGeom prst="rect">
            <a:avLst/>
          </a:prstGeom>
        </p:spPr>
      </p:pic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E49DD8F9-947D-0DD2-F120-62733F0C6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74" y="3884193"/>
            <a:ext cx="5364560" cy="23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EC1AE-3C95-B8EC-C270-D7F2629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br>
              <a:rPr lang="en-US" sz="4100" b="1" dirty="0">
                <a:latin typeface="Agency FB" panose="020B0503020202020204" pitchFamily="34" charset="0"/>
              </a:rPr>
            </a:br>
            <a:r>
              <a:rPr lang="en-US" sz="4100" b="1" dirty="0">
                <a:latin typeface="Agency FB" panose="020B0503020202020204" pitchFamily="34" charset="0"/>
              </a:rPr>
              <a:t>Merit-Based Admissions: Reinforcing Bias Adjustment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8B5C3E-4D24-1556-841F-054C81243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919" y="251734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Academic Performance:</a:t>
            </a:r>
            <a:endParaRPr kumimoji="0" lang="en-US" altLang="en-US" sz="1500" b="0" i="0" u="sng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average standardized test scores post-adjustment, emphasizing high-achieving candidates.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Work Experience: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 mean years of work experience, favoring candidates with practical skills.</a:t>
            </a:r>
          </a:p>
          <a:p>
            <a:pPr marR="0" lvl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Considerations: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 of Recommendation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Consistent importance of peer and mentor support.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Work Experience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Increased focus on candidates with specialized skills.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 Perspectives: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Prioritizing merit fosters a well-rounded student body, enriching the academic environment.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aph showing the difference between the same model&#10;&#10;Description automatically generated with medium confidence">
            <a:extLst>
              <a:ext uri="{FF2B5EF4-FFF2-40B4-BE49-F238E27FC236}">
                <a16:creationId xmlns:a16="http://schemas.microsoft.com/office/drawing/2014/main" id="{D5D331E1-93D7-83FC-E276-1F3B6E5D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8" y="2604052"/>
            <a:ext cx="5733912" cy="31536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A0FE7-E8CD-6FEE-224C-60099C95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2900" b="1">
                <a:latin typeface="Agency FB" panose="020B0503020202020204" pitchFamily="34" charset="0"/>
              </a:rPr>
              <a:t>Bringing Fairness to Admissions: A Balanced Approach </a:t>
            </a:r>
            <a:endParaRPr lang="en-US" sz="2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FDF4B-0B0D-0AC9-F021-764F3EFDA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79" y="2642616"/>
            <a:ext cx="4498848" cy="3630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Mission</a:t>
            </a:r>
            <a:endParaRPr lang="en-US" altLang="en-US" sz="1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bias for fair, merit-based admissions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Wins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representation for underrepresented groups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legacy admissions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academic standards with fairness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Human Touch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SOPs and Mission Statements matter!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to Action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data and human judgment for a better future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assessments or situational judgment tests for soft skills and cultural competency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Project-based for practical evidence of skills and experience beyond personal narratives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behavioral data from how applicants interact with application platforms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erson kneeling next to a robot&#10;&#10;Description automatically generated">
            <a:extLst>
              <a:ext uri="{FF2B5EF4-FFF2-40B4-BE49-F238E27FC236}">
                <a16:creationId xmlns:a16="http://schemas.microsoft.com/office/drawing/2014/main" id="{A251EBAF-5FF9-DA6B-CD08-A1B1F7D36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69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37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CCA515F-586D-0AD6-D57D-CB80D361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72" b="1300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0C38-3478-2FC3-512B-6EEAB368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 FOR YOUR TIME!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900F55-E7C9-3638-E457-D4D758BA9E71}"/>
              </a:ext>
            </a:extLst>
          </p:cNvPr>
          <p:cNvSpPr txBox="1">
            <a:spLocks/>
          </p:cNvSpPr>
          <p:nvPr/>
        </p:nvSpPr>
        <p:spPr>
          <a:xfrm>
            <a:off x="872473" y="3331319"/>
            <a:ext cx="4160233" cy="28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solidFill>
                  <a:srgbClr val="FFFFFF"/>
                </a:solidFill>
              </a:rPr>
              <a:t>TEAM DATA NINJAS</a:t>
            </a:r>
          </a:p>
        </p:txBody>
      </p:sp>
    </p:spTree>
    <p:extLst>
      <p:ext uri="{BB962C8B-B14F-4D97-AF65-F5344CB8AC3E}">
        <p14:creationId xmlns:p14="http://schemas.microsoft.com/office/powerpoint/2010/main" val="26740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254B4-0980-6E9F-6AEB-3971878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84" y="-48246"/>
            <a:ext cx="6168165" cy="1807305"/>
          </a:xfrm>
        </p:spPr>
        <p:txBody>
          <a:bodyPr>
            <a:normAutofit/>
          </a:bodyPr>
          <a:lstStyle/>
          <a:p>
            <a:r>
              <a:rPr lang="en-US" sz="4000" b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Overview</a:t>
            </a:r>
            <a:endParaRPr lang="en-US" sz="4000" b="1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6DBAA4-6D65-8294-E972-5F5627EE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32" y="1372882"/>
            <a:ext cx="6168165" cy="5067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Biases in historical admissions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Preferences for legacy admissions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Disparities related to demographic factors like gender and cultural identity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Perpetuates unfairness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 to an underrepresentation of certain demographic groups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Undermines diversity within the M.S. in Analytics program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data-driven, ethical admissions process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Mitigate bias and promote fairness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evaluation of all applicants based on their true potential</a:t>
            </a:r>
          </a:p>
        </p:txBody>
      </p:sp>
      <p:pic>
        <p:nvPicPr>
          <p:cNvPr id="5" name="Content Placeholder 4" descr="A person walking up a staircase with puzzle pieces&#10;&#10;Description automatically generated">
            <a:extLst>
              <a:ext uri="{FF2B5EF4-FFF2-40B4-BE49-F238E27FC236}">
                <a16:creationId xmlns:a16="http://schemas.microsoft.com/office/drawing/2014/main" id="{BD78D335-BEBA-0254-0EED-5ED5D7173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r="482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80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6E4CD-EBB7-E17B-2E24-F781C70F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4" y="0"/>
            <a:ext cx="4426331" cy="1330839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Data Discovery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A19-33F3-E0F3-A0CB-3CB2AD2F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4" y="1182757"/>
            <a:ext cx="4236710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Size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1,000 applicants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Admitted (Yes = 1, No =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Admission Breakdown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80% not admitted, 20% admitted</a:t>
            </a:r>
            <a:b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Applied to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Scores: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 into 'Low,' 'Average,' 'High'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Experience, Recommendations</a:t>
            </a:r>
            <a:b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Test Scores: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52% admission rate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 Recommendations: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2.5% admission rate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63A43F-9E8D-736E-CD13-714CC499B644}"/>
              </a:ext>
            </a:extLst>
          </p:cNvPr>
          <p:cNvSpPr txBox="1">
            <a:spLocks/>
          </p:cNvSpPr>
          <p:nvPr/>
        </p:nvSpPr>
        <p:spPr>
          <a:xfrm>
            <a:off x="6549887" y="1475340"/>
            <a:ext cx="606287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0" name="Picture 59" descr="A graph of a bar chart&#10;&#10;Description automatically generated">
            <a:extLst>
              <a:ext uri="{FF2B5EF4-FFF2-40B4-BE49-F238E27FC236}">
                <a16:creationId xmlns:a16="http://schemas.microsoft.com/office/drawing/2014/main" id="{CB7159D2-4D94-0680-861A-BF9B8A7C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93" y="811530"/>
            <a:ext cx="526542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6FCC-7C54-694C-E3C3-60BCB4BC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Data Discovery (EDA)</a:t>
            </a:r>
            <a:endParaRPr lang="en-US" sz="48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04F5C33-760F-5361-271D-17B1CA58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607712"/>
            <a:ext cx="6894576" cy="1543596"/>
          </a:xfrm>
        </p:spPr>
        <p:txBody>
          <a:bodyPr anchor="ctr"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 Indications:</a:t>
            </a:r>
            <a:b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Cultural Bias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White, Non-Hispanic admitted at 14%, Asians at 3.7%.</a:t>
            </a:r>
          </a:p>
          <a:p>
            <a:pPr marL="571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egional Bias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Americas 10%, APAC 2.9%, EMEA 6.9%.</a:t>
            </a:r>
          </a:p>
          <a:p>
            <a:pPr marL="571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Underrepresentation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Black and Hispanic rates lower than White, Non-Hispanic.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5899E713-A5AA-EC3F-CD66-7FD1FCB00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62" y="2393704"/>
            <a:ext cx="7884418" cy="41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BA13C-32DA-4B58-CBB3-E988C0FD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73" y="479067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Agency FB" panose="020B0503020202020204" pitchFamily="34" charset="0"/>
              </a:rPr>
              <a:t>Data Discovery (EDA)</a:t>
            </a:r>
            <a:endParaRPr lang="en-US" sz="4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686CC9-5125-53F9-DB3A-F7C4093A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5" y="2822713"/>
            <a:ext cx="3429000" cy="3410712"/>
          </a:xfrm>
        </p:spPr>
        <p:txBody>
          <a:bodyPr anchor="t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 Indications:</a:t>
            </a:r>
            <a:b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Bias: 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admitted at 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%, non-legacy at 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Bias: 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Males admitted more often than females.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Rejection Rates: 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Non-legacy 74%, legacy 5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%.</a:t>
            </a:r>
          </a:p>
          <a:p>
            <a:endParaRPr lang="en-US" sz="2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D16A43-400B-AA4B-09D6-FCD3EC0E8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74" y="1151349"/>
            <a:ext cx="7692646" cy="48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CCDFF-07EE-BEBA-620F-F59B4DA9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Initial Model Building</a:t>
            </a:r>
            <a:endParaRPr lang="en-US" sz="4800" dirty="0"/>
          </a:p>
        </p:txBody>
      </p:sp>
      <p:sp>
        <p:nvSpPr>
          <p:cNvPr id="10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F42CB5E-515A-F30C-5009-69F90852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864" y="512064"/>
            <a:ext cx="5340096" cy="20574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Strategies and Pipeline Design</a:t>
            </a:r>
            <a:br>
              <a:rPr lang="en-US" sz="1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1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Logistic Regression, Forest, Gradient Boosting.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2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(RBF kernel), Neural Networks, Decision Trees.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Selection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Applied to Logistic Regression, SVM, and Neural Networks to optimize performance.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Mission Statement: Omitted due to subjectivity and missing data.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2FE7D90-E633-C487-42E1-D9CECB16E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2" y="2569464"/>
            <a:ext cx="4701515" cy="3678936"/>
          </a:xfrm>
          <a:prstGeom prst="rect">
            <a:avLst/>
          </a:prstGeom>
        </p:spPr>
      </p:pic>
      <p:pic>
        <p:nvPicPr>
          <p:cNvPr id="12" name="Picture 11" descr="A screenshot of a computer screen">
            <a:extLst>
              <a:ext uri="{FF2B5EF4-FFF2-40B4-BE49-F238E27FC236}">
                <a16:creationId xmlns:a16="http://schemas.microsoft.com/office/drawing/2014/main" id="{F02A0F07-CA89-12EA-5683-C27712731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04455"/>
            <a:ext cx="5468112" cy="3608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4EC3AB-4ADA-87A7-8283-E68C93F2B582}"/>
              </a:ext>
            </a:extLst>
          </p:cNvPr>
          <p:cNvSpPr txBox="1"/>
          <p:nvPr/>
        </p:nvSpPr>
        <p:spPr>
          <a:xfrm>
            <a:off x="6400799" y="2659118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Pipeline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EE489-02B0-F461-15BD-7A24551507BA}"/>
              </a:ext>
            </a:extLst>
          </p:cNvPr>
          <p:cNvSpPr txBox="1"/>
          <p:nvPr/>
        </p:nvSpPr>
        <p:spPr>
          <a:xfrm>
            <a:off x="897899" y="2625526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Pipeline 1</a:t>
            </a:r>
          </a:p>
        </p:txBody>
      </p:sp>
    </p:spTree>
    <p:extLst>
      <p:ext uri="{BB962C8B-B14F-4D97-AF65-F5344CB8AC3E}">
        <p14:creationId xmlns:p14="http://schemas.microsoft.com/office/powerpoint/2010/main" val="202058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86920-CD64-8A88-2A28-F381F5B0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9CB06-06F1-A9F2-AD4A-1CA450F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The Champion Model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BBEB76D-401E-BACA-1211-ACE17FFA0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3420"/>
              </p:ext>
            </p:extLst>
          </p:nvPr>
        </p:nvGraphicFramePr>
        <p:xfrm>
          <a:off x="1137034" y="2198362"/>
          <a:ext cx="49589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4695E70-FE24-73DE-1CF7-7AC6137AA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84421"/>
            <a:ext cx="4788505" cy="295690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65BD9A-4A55-C400-EB6C-79B866C95A2F}"/>
              </a:ext>
            </a:extLst>
          </p:cNvPr>
          <p:cNvSpPr txBox="1">
            <a:spLocks/>
          </p:cNvSpPr>
          <p:nvPr/>
        </p:nvSpPr>
        <p:spPr>
          <a:xfrm>
            <a:off x="6549887" y="1475340"/>
            <a:ext cx="606287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21BAC-934C-C51D-B0A8-BEEF50F18B89}"/>
              </a:ext>
            </a:extLst>
          </p:cNvPr>
          <p:cNvSpPr txBox="1"/>
          <p:nvPr/>
        </p:nvSpPr>
        <p:spPr>
          <a:xfrm>
            <a:off x="7956274" y="2584420"/>
            <a:ext cx="2375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Comparison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629C7A8-D8EC-01F5-9FB1-3B8DEB89B152}"/>
              </a:ext>
            </a:extLst>
          </p:cNvPr>
          <p:cNvSpPr/>
          <p:nvPr/>
        </p:nvSpPr>
        <p:spPr>
          <a:xfrm rot="5400000">
            <a:off x="6422334" y="3414092"/>
            <a:ext cx="268357" cy="2981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C406-8BF8-3664-D373-97599C41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Agency FB" panose="020B0503020202020204" pitchFamily="34" charset="0"/>
              </a:rPr>
              <a:t>BIAS Assessment: Identifying Inequities</a:t>
            </a:r>
            <a:endParaRPr lang="en-US" sz="3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30BC4-B89C-FA13-769F-D5D9031D8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366" y="2194102"/>
            <a:ext cx="3427001" cy="3908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Bias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 disparities in TPR across groups (e.g., 75% for White, 0% for Asian).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Bias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Model more likely to favor specific groups (e.g., White over Asian, male over female).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 biases to ensure fairer outcomes. </a:t>
            </a:r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DF86710-2149-541C-20CD-84BC82CB9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95" y="1474707"/>
            <a:ext cx="7323331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8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15F26-0DFB-D901-BBC2-8241816D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8" y="368802"/>
            <a:ext cx="4841413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Rebuilding The Model</a:t>
            </a:r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87161C-C242-B53F-AEBA-437F9B81E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268" y="2872899"/>
            <a:ext cx="4841414" cy="3832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Rebuilding the Model for Fairness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fairness, we removed key biased variables: Gender, Cultural Identity, Country/Region, and Legacy Admission.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action aimed to eliminate skewed predictions and provide an equitable admissions process across all groups.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rebuilt model focused solely on merit-driven variables, reducing the risk of biased decision-making. </a:t>
            </a:r>
            <a:endParaRPr lang="en-US" alt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ale of justice with many different objects around it&#10;&#10;Description automatically generated">
            <a:extLst>
              <a:ext uri="{FF2B5EF4-FFF2-40B4-BE49-F238E27FC236}">
                <a16:creationId xmlns:a16="http://schemas.microsoft.com/office/drawing/2014/main" id="{81D28BB3-C132-50DD-2FC6-D0B290AD0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74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996</Words>
  <Application>Microsoft Office PowerPoint</Application>
  <PresentationFormat>Widescreen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Aptos</vt:lpstr>
      <vt:lpstr>Aptos Display</vt:lpstr>
      <vt:lpstr>Arial</vt:lpstr>
      <vt:lpstr>Calibri</vt:lpstr>
      <vt:lpstr>Symbol</vt:lpstr>
      <vt:lpstr>Wingdings</vt:lpstr>
      <vt:lpstr>Office Theme</vt:lpstr>
      <vt:lpstr>Fair and Ethical Admissions: Mitigating Bias with Data-Driven Solutions</vt:lpstr>
      <vt:lpstr>Problem Overview</vt:lpstr>
      <vt:lpstr>Data Discovery (EDA)</vt:lpstr>
      <vt:lpstr>Data Discovery (EDA)</vt:lpstr>
      <vt:lpstr>Data Discovery (EDA)</vt:lpstr>
      <vt:lpstr>Initial Model Building</vt:lpstr>
      <vt:lpstr>The Champion Model</vt:lpstr>
      <vt:lpstr>BIAS Assessment: Identifying Inequities</vt:lpstr>
      <vt:lpstr>Rebuilding The Model</vt:lpstr>
      <vt:lpstr>The Trade Offs: Performance Vs. Fairness</vt:lpstr>
      <vt:lpstr>The Trade Offs: Performance Vs. Fairness</vt:lpstr>
      <vt:lpstr>Admissions: Before vs. After Bias Adjustment</vt:lpstr>
      <vt:lpstr>Admissions: Before vs. After Bias Adjustment</vt:lpstr>
      <vt:lpstr> Merit-Based Admissions: Reinforcing Bias Adjustment</vt:lpstr>
      <vt:lpstr>Bringing Fairness to Admissions: A Balanced Approach 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Thapa Magar</dc:creator>
  <cp:lastModifiedBy>Sushant Thapa Magar</cp:lastModifiedBy>
  <cp:revision>1</cp:revision>
  <dcterms:created xsi:type="dcterms:W3CDTF">2024-10-17T20:07:50Z</dcterms:created>
  <dcterms:modified xsi:type="dcterms:W3CDTF">2024-10-26T23:47:50Z</dcterms:modified>
</cp:coreProperties>
</file>