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6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30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39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14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6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8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90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31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062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Хазбумочи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/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smtClean="0"/>
              <a:t>Гулиев </a:t>
            </a:r>
            <a:r>
              <a:rPr lang="ru-RU" dirty="0" err="1" smtClean="0"/>
              <a:t>Магамед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733" y="332626"/>
            <a:ext cx="7512050" cy="1025911"/>
          </a:xfrm>
        </p:spPr>
        <p:txBody>
          <a:bodyPr/>
          <a:lstStyle/>
          <a:p>
            <a:pPr algn="l"/>
            <a:r>
              <a:rPr lang="ru-RU" dirty="0" smtClean="0"/>
              <a:t>Стартовое окно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42483" y="1705225"/>
            <a:ext cx="4283243" cy="4246562"/>
          </a:xfrm>
        </p:spPr>
        <p:txBody>
          <a:bodyPr/>
          <a:lstStyle/>
          <a:p>
            <a:pPr indent="360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</a:rPr>
              <a:t>При запуске приложения появляется окно с 4-мя кнопками и 4 прогресс барами, а так же изображением </a:t>
            </a:r>
            <a:r>
              <a:rPr lang="ru-RU" dirty="0" smtClean="0">
                <a:effectLst/>
              </a:rPr>
              <a:t>существа.</a:t>
            </a:r>
            <a:endParaRPr lang="ru-RU" dirty="0">
              <a:effectLst/>
            </a:endParaRPr>
          </a:p>
        </p:txBody>
      </p:sp>
      <p:pic>
        <p:nvPicPr>
          <p:cNvPr id="1026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33" y="1705225"/>
            <a:ext cx="56134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7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7228719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существа и появляется шуточное уведомление пользователя о том что нужно улучшать показатели иначе существо умрет.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82743" y="1480457"/>
            <a:ext cx="2641328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5400" dirty="0" smtClean="0"/>
              <a:t>Смерть существа</a:t>
            </a:r>
            <a:endParaRPr lang="ru-RU" sz="54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186" y="1580050"/>
            <a:ext cx="3249864" cy="4954587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13795" y="1732449"/>
            <a:ext cx="7228718" cy="4145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После смерти </a:t>
            </a:r>
            <a:r>
              <a:rPr lang="ru-RU" dirty="0" smtClean="0">
                <a:effectLst/>
              </a:rPr>
              <a:t>существа, выводится </a:t>
            </a:r>
            <a:r>
              <a:rPr lang="ru-RU" dirty="0">
                <a:effectLst/>
              </a:rPr>
              <a:t>сообщение о смерти </a:t>
            </a:r>
            <a:r>
              <a:rPr lang="ru-RU" dirty="0" smtClean="0">
                <a:effectLst/>
              </a:rPr>
              <a:t>существа с количество прожитых им дней, где каждый день = 5 секундам реального времени </a:t>
            </a:r>
            <a:r>
              <a:rPr lang="ru-RU" dirty="0">
                <a:effectLst/>
              </a:rPr>
              <a:t>и происходит переход на активность где показывается результат текущей игры и лучший </a:t>
            </a:r>
            <a:r>
              <a:rPr lang="ru-RU" dirty="0" smtClean="0">
                <a:effectLst/>
              </a:rPr>
              <a:t>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3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5400" dirty="0" smtClean="0"/>
              <a:t>Сохранение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dirty="0" smtClean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30870" y="1180231"/>
            <a:ext cx="2797810" cy="51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17</TotalTime>
  <Words>160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Calisto MT</vt:lpstr>
      <vt:lpstr>Times New Roman</vt:lpstr>
      <vt:lpstr>Trebuchet MS</vt:lpstr>
      <vt:lpstr>Wingdings 2</vt:lpstr>
      <vt:lpstr>Грифель</vt:lpstr>
      <vt:lpstr>Презентация приложения «Хазбумочи» для учебной практики УП 01</vt:lpstr>
      <vt:lpstr>Стартовое окно</vt:lpstr>
      <vt:lpstr>Изменение состояния</vt:lpstr>
      <vt:lpstr>Смерть существа</vt:lpstr>
      <vt:lpstr>Сохранение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2</cp:revision>
  <dcterms:created xsi:type="dcterms:W3CDTF">2023-11-30T03:00:14Z</dcterms:created>
  <dcterms:modified xsi:type="dcterms:W3CDTF">2023-11-30T03:17:24Z</dcterms:modified>
</cp:coreProperties>
</file>