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144A-DCD3-824B-9B67-C34A637B8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E59A-1A7C-3247-AD17-DF7796CD3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9DBC-B56C-BD42-A8FF-6334961D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15A0-F691-EA49-98A8-FAC563B8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0C6C-C0C1-EE49-8020-1A9A9CE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06CC-7504-0448-B76C-DE4D0223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D58FF-C88C-2C4B-9C23-B24A9E5E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5E3E-861B-EA45-8B43-B625A7C6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27792-2630-CB49-AA99-F24C6C61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C4AC-9072-4F45-8021-D7141FAB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8CE93-7FF2-8C4A-B883-93765FF57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E7C45-AC68-484C-9423-D096603E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5445-C345-EC48-8E7C-0F67CBA0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5AEC-3756-8F4A-8C00-C70159F9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AC57-A8A7-8349-AF4B-CEEFE187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BF09-EF47-504E-BD38-65DA9E10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37DA-D38C-954D-93ED-9C8891A2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6BE7-35A3-B24B-9199-E82E5D48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CA0F-249E-0846-A28D-313CDF17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2FE7-1E4F-B54C-B8B8-260E7755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42E8-F358-6447-9951-E1F6B701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CACF-57D0-F748-8D78-542406B5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E65C-DC0B-884E-A9EF-46F5578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C0AB-AA17-5943-8111-8854C861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6DD9-E8D9-E745-ADC3-2BCF839B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EDD7-9D62-C344-9B22-3805D74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CEC5-2E24-834D-809C-4872DBC1F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6C09D-940F-4D4E-AC35-9A5D8D4D9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73DD-886D-244F-8E6C-4D027A8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D8DB0-82B8-6240-B93C-096D36D2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4365A-2AA9-F141-BA40-E08204E5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F54-FB24-6442-B5D6-80749CD3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6687-CCBC-7246-9373-AF1344FF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4BB08-34BA-5B47-893D-881E77E1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2121-2569-E24D-8AE2-EA09BBEC9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C99B8-F8D6-864A-8D8A-50ECA2D33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4B0F8-05B3-EF4F-A4F7-D2EE49A6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93C0D-BF30-894B-B658-6826EE9E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27239-A64D-FA44-A1E2-D3387DB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F113-63DC-E64E-9364-A59311F9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A41DF-F9E9-924A-A1BB-05F57E15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05F09-93AC-6040-81BF-95D6E805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2291-AC8F-5B43-A255-CD82DB6A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D809-0B3B-5345-BC98-47069DDB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4B2B5-0CC1-0542-96A3-EB4BDB2C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737E6-EF9F-4D4F-885B-89FB61B6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26F6-1C5D-8F4A-BC73-B1EBCB5A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34DD-14CC-E046-917F-06A0570F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F1F-82BB-AE48-B505-069D9158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08676-B854-4541-AF33-D55B7D7E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47ED-A598-D946-A81D-8610FD20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08AC5-2A73-A541-8BDC-1D530821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049D-945C-7740-A3A1-F84B1E4F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BED4C-AE7F-BA46-8BF1-C9DD7FA58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EA07C-FE24-FA4D-A7DB-343951B65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4FFE-2FE2-8F47-96F8-9600F50B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CCA2C-85CD-1B4A-AAC4-4AA32BBB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77C99-0086-8447-A559-A936BA03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314EB-80D2-0D4E-958E-0936DB75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CF65-2111-F042-A7ED-E8DE83A40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C4D5-1DAC-F54E-BE15-4E553A6D7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F5638-D956-604E-9365-AE26FCEA445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3C96-47F5-6846-A3F1-C8A5A91EE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4C9B-BB2F-324E-A366-F02923DFF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7466-D6BD-1A49-9E01-63ADE4BD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33C677-D8F5-7B41-A8DE-733FD5489C20}"/>
              </a:ext>
            </a:extLst>
          </p:cNvPr>
          <p:cNvSpPr/>
          <p:nvPr/>
        </p:nvSpPr>
        <p:spPr>
          <a:xfrm>
            <a:off x="578840" y="845727"/>
            <a:ext cx="2759979" cy="4781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2C3F25-936D-5D44-B424-5F128682D7E2}"/>
              </a:ext>
            </a:extLst>
          </p:cNvPr>
          <p:cNvSpPr/>
          <p:nvPr/>
        </p:nvSpPr>
        <p:spPr>
          <a:xfrm>
            <a:off x="780176" y="1032918"/>
            <a:ext cx="2348918" cy="5117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North News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A939A6-0529-1C4B-88F3-F1D3B24CA114}"/>
              </a:ext>
            </a:extLst>
          </p:cNvPr>
          <p:cNvSpPr/>
          <p:nvPr/>
        </p:nvSpPr>
        <p:spPr>
          <a:xfrm>
            <a:off x="780176" y="1760127"/>
            <a:ext cx="2348918" cy="4530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| Football | Politics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F4DDBA-B1DE-A24C-9109-BFEF18C023E3}"/>
              </a:ext>
            </a:extLst>
          </p:cNvPr>
          <p:cNvSpPr/>
          <p:nvPr/>
        </p:nvSpPr>
        <p:spPr>
          <a:xfrm>
            <a:off x="780176" y="2540303"/>
            <a:ext cx="2348918" cy="2852257"/>
          </a:xfrm>
          <a:prstGeom prst="roundRect">
            <a:avLst>
              <a:gd name="adj" fmla="val 4167"/>
            </a:avLst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83B59D-059D-C147-B288-03C244C19605}"/>
              </a:ext>
            </a:extLst>
          </p:cNvPr>
          <p:cNvSpPr/>
          <p:nvPr/>
        </p:nvSpPr>
        <p:spPr>
          <a:xfrm>
            <a:off x="947956" y="2682916"/>
            <a:ext cx="897622" cy="29361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Sort_by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A3724E-2019-B94B-869C-65678C5D3CC7}"/>
              </a:ext>
            </a:extLst>
          </p:cNvPr>
          <p:cNvSpPr/>
          <p:nvPr/>
        </p:nvSpPr>
        <p:spPr>
          <a:xfrm>
            <a:off x="947956" y="3144311"/>
            <a:ext cx="1963024" cy="5368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8FD525-9C89-FA48-9669-79C9CCB8B7C7}"/>
              </a:ext>
            </a:extLst>
          </p:cNvPr>
          <p:cNvSpPr/>
          <p:nvPr/>
        </p:nvSpPr>
        <p:spPr>
          <a:xfrm>
            <a:off x="947956" y="3848986"/>
            <a:ext cx="1963024" cy="5368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 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36C0ED-D1B9-F648-8B11-DC11E0F6AAA1}"/>
              </a:ext>
            </a:extLst>
          </p:cNvPr>
          <p:cNvSpPr/>
          <p:nvPr/>
        </p:nvSpPr>
        <p:spPr>
          <a:xfrm>
            <a:off x="947956" y="4553662"/>
            <a:ext cx="1963024" cy="5368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1129C-0E02-E646-B9A9-446C39CFB94A}"/>
              </a:ext>
            </a:extLst>
          </p:cNvPr>
          <p:cNvSpPr/>
          <p:nvPr/>
        </p:nvSpPr>
        <p:spPr>
          <a:xfrm>
            <a:off x="6016304" y="153099"/>
            <a:ext cx="2759979" cy="645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525A2-F0CB-194A-A103-D3664F9D5D31}"/>
              </a:ext>
            </a:extLst>
          </p:cNvPr>
          <p:cNvSpPr/>
          <p:nvPr/>
        </p:nvSpPr>
        <p:spPr>
          <a:xfrm>
            <a:off x="6217640" y="275747"/>
            <a:ext cx="2348918" cy="4284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North News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5D2885-D321-4544-B910-D145A78BAA0E}"/>
              </a:ext>
            </a:extLst>
          </p:cNvPr>
          <p:cNvSpPr/>
          <p:nvPr/>
        </p:nvSpPr>
        <p:spPr>
          <a:xfrm>
            <a:off x="6217640" y="845727"/>
            <a:ext cx="2348918" cy="4284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| Football | Politics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671450-616A-3F47-9080-746AAE96453C}"/>
              </a:ext>
            </a:extLst>
          </p:cNvPr>
          <p:cNvSpPr/>
          <p:nvPr/>
        </p:nvSpPr>
        <p:spPr>
          <a:xfrm>
            <a:off x="6217640" y="1415708"/>
            <a:ext cx="2348918" cy="1604330"/>
          </a:xfrm>
          <a:prstGeom prst="roundRect">
            <a:avLst>
              <a:gd name="adj" fmla="val 5596"/>
            </a:avLst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Article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9E8F5E-49EC-0940-A697-1E0226A634B9}"/>
              </a:ext>
            </a:extLst>
          </p:cNvPr>
          <p:cNvSpPr/>
          <p:nvPr/>
        </p:nvSpPr>
        <p:spPr>
          <a:xfrm>
            <a:off x="6217640" y="3220283"/>
            <a:ext cx="2348918" cy="1804723"/>
          </a:xfrm>
          <a:prstGeom prst="roundRect">
            <a:avLst>
              <a:gd name="adj" fmla="val 51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652C277-9E50-3045-AEA3-C80F3F61B4C9}"/>
              </a:ext>
            </a:extLst>
          </p:cNvPr>
          <p:cNvSpPr/>
          <p:nvPr/>
        </p:nvSpPr>
        <p:spPr>
          <a:xfrm>
            <a:off x="6384023" y="3348257"/>
            <a:ext cx="2010560" cy="46139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 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F171A4-FA77-924D-B51D-471541574B4E}"/>
              </a:ext>
            </a:extLst>
          </p:cNvPr>
          <p:cNvSpPr/>
          <p:nvPr/>
        </p:nvSpPr>
        <p:spPr>
          <a:xfrm>
            <a:off x="6384023" y="3937625"/>
            <a:ext cx="2010560" cy="46139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 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CA7B72-1CE5-3F48-9D56-1A8E67B72378}"/>
              </a:ext>
            </a:extLst>
          </p:cNvPr>
          <p:cNvSpPr/>
          <p:nvPr/>
        </p:nvSpPr>
        <p:spPr>
          <a:xfrm>
            <a:off x="6391013" y="4481315"/>
            <a:ext cx="2010560" cy="46139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 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E8DA4F6-8687-694C-98D4-1BAC60457470}"/>
              </a:ext>
            </a:extLst>
          </p:cNvPr>
          <p:cNvSpPr/>
          <p:nvPr/>
        </p:nvSpPr>
        <p:spPr>
          <a:xfrm>
            <a:off x="6221834" y="5235779"/>
            <a:ext cx="2348918" cy="1157681"/>
          </a:xfrm>
          <a:prstGeom prst="roundRect">
            <a:avLst>
              <a:gd name="adj" fmla="val 10870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Comment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8B84CB3-CBC6-FE4F-BF66-9004F3CD241F}"/>
              </a:ext>
            </a:extLst>
          </p:cNvPr>
          <p:cNvCxnSpPr>
            <a:cxnSpLocks/>
            <a:stCxn id="42" idx="1"/>
            <a:endCxn id="6" idx="3"/>
          </p:cNvCxnSpPr>
          <p:nvPr/>
        </p:nvCxnSpPr>
        <p:spPr>
          <a:xfrm rot="10800000" flipV="1">
            <a:off x="3129094" y="559184"/>
            <a:ext cx="1082180" cy="7295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7C6FC47-061A-A14E-B685-28CE5D7C87D7}"/>
              </a:ext>
            </a:extLst>
          </p:cNvPr>
          <p:cNvCxnSpPr>
            <a:cxnSpLocks/>
            <a:stCxn id="42" idx="3"/>
            <a:endCxn id="14" idx="1"/>
          </p:cNvCxnSpPr>
          <p:nvPr/>
        </p:nvCxnSpPr>
        <p:spPr>
          <a:xfrm flipV="1">
            <a:off x="5083629" y="489976"/>
            <a:ext cx="1134011" cy="692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4E0140-0655-AF4D-92DF-6BC85FFC81A3}"/>
              </a:ext>
            </a:extLst>
          </p:cNvPr>
          <p:cNvSpPr txBox="1"/>
          <p:nvPr/>
        </p:nvSpPr>
        <p:spPr>
          <a:xfrm>
            <a:off x="4211274" y="37451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ACDBAC0-9FE4-004F-BD81-AE86B32E24CE}"/>
              </a:ext>
            </a:extLst>
          </p:cNvPr>
          <p:cNvCxnSpPr>
            <a:cxnSpLocks/>
            <a:stCxn id="53" idx="1"/>
            <a:endCxn id="7" idx="3"/>
          </p:cNvCxnSpPr>
          <p:nvPr/>
        </p:nvCxnSpPr>
        <p:spPr>
          <a:xfrm rot="10800000" flipV="1">
            <a:off x="3129095" y="983204"/>
            <a:ext cx="1083577" cy="10034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69F23784-8F77-0744-937E-D9A05FC50F52}"/>
              </a:ext>
            </a:extLst>
          </p:cNvPr>
          <p:cNvCxnSpPr>
            <a:cxnSpLocks/>
            <a:stCxn id="53" idx="3"/>
            <a:endCxn id="15" idx="1"/>
          </p:cNvCxnSpPr>
          <p:nvPr/>
        </p:nvCxnSpPr>
        <p:spPr>
          <a:xfrm>
            <a:off x="5126063" y="983205"/>
            <a:ext cx="1091577" cy="767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620F3C-06F0-3E4F-9F1D-C768C8C49561}"/>
              </a:ext>
            </a:extLst>
          </p:cNvPr>
          <p:cNvSpPr txBox="1"/>
          <p:nvPr/>
        </p:nvSpPr>
        <p:spPr>
          <a:xfrm>
            <a:off x="4212671" y="798539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 Bar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5405DC-600D-464D-9CFE-90628DA9F396}"/>
              </a:ext>
            </a:extLst>
          </p:cNvPr>
          <p:cNvSpPr txBox="1"/>
          <p:nvPr/>
        </p:nvSpPr>
        <p:spPr>
          <a:xfrm>
            <a:off x="4192106" y="154838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Articles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ABDA1FC8-8B35-1F4C-BB06-30CA5B77716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3141012" y="1733050"/>
            <a:ext cx="1051095" cy="979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D60223D-BF05-044A-B03E-3736D0A56244}"/>
              </a:ext>
            </a:extLst>
          </p:cNvPr>
          <p:cNvSpPr txBox="1"/>
          <p:nvPr/>
        </p:nvSpPr>
        <p:spPr>
          <a:xfrm>
            <a:off x="4042740" y="2410648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Article-card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C9DD9E15-4EBD-DE44-9770-AEE3AFB18677}"/>
              </a:ext>
            </a:extLst>
          </p:cNvPr>
          <p:cNvCxnSpPr>
            <a:cxnSpLocks/>
            <a:stCxn id="61" idx="1"/>
            <a:endCxn id="10" idx="3"/>
          </p:cNvCxnSpPr>
          <p:nvPr/>
        </p:nvCxnSpPr>
        <p:spPr>
          <a:xfrm rot="10800000" flipV="1">
            <a:off x="2910980" y="2595313"/>
            <a:ext cx="1131760" cy="817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65578C1-A050-B34B-A4FF-1E9652224513}"/>
              </a:ext>
            </a:extLst>
          </p:cNvPr>
          <p:cNvCxnSpPr>
            <a:stCxn id="61" idx="1"/>
            <a:endCxn id="11" idx="3"/>
          </p:cNvCxnSpPr>
          <p:nvPr/>
        </p:nvCxnSpPr>
        <p:spPr>
          <a:xfrm rot="10800000" flipV="1">
            <a:off x="2910980" y="2595314"/>
            <a:ext cx="1131760" cy="1522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F8E4119-30B5-4A48-89EA-36366AB529A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345100" y="3378666"/>
            <a:ext cx="3671204" cy="14431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A02EDA-0C17-894C-8196-2EAB238F42F0}"/>
              </a:ext>
            </a:extLst>
          </p:cNvPr>
          <p:cNvSpPr txBox="1"/>
          <p:nvPr/>
        </p:nvSpPr>
        <p:spPr>
          <a:xfrm>
            <a:off x="9226861" y="196543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BD6FA0-C812-7841-8860-CD973961CBD8}"/>
              </a:ext>
            </a:extLst>
          </p:cNvPr>
          <p:cNvSpPr txBox="1"/>
          <p:nvPr/>
        </p:nvSpPr>
        <p:spPr>
          <a:xfrm>
            <a:off x="9226861" y="3346390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11D5AB-8CB6-EC48-BB2F-F76DACF5E38A}"/>
              </a:ext>
            </a:extLst>
          </p:cNvPr>
          <p:cNvSpPr txBox="1"/>
          <p:nvPr/>
        </p:nvSpPr>
        <p:spPr>
          <a:xfrm>
            <a:off x="9226860" y="495433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E1C6230A-D112-3640-BD12-DCE6D95A8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60968" y="2150105"/>
            <a:ext cx="689584" cy="6298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828F2415-1B1A-F941-A722-B50923987D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66560" y="3534504"/>
            <a:ext cx="683992" cy="582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3FE6AA13-54C1-F24A-B589-634E9AD16198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8570752" y="5139000"/>
            <a:ext cx="679800" cy="6756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Bracket 84">
            <a:extLst>
              <a:ext uri="{FF2B5EF4-FFF2-40B4-BE49-F238E27FC236}">
                <a16:creationId xmlns:a16="http://schemas.microsoft.com/office/drawing/2014/main" id="{94A173C2-F486-664E-BD00-60B0504A8C89}"/>
              </a:ext>
            </a:extLst>
          </p:cNvPr>
          <p:cNvSpPr/>
          <p:nvPr/>
        </p:nvSpPr>
        <p:spPr>
          <a:xfrm>
            <a:off x="9741402" y="1917716"/>
            <a:ext cx="706458" cy="347484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A74B04-F198-E447-8BBC-5A02FFF06344}"/>
              </a:ext>
            </a:extLst>
          </p:cNvPr>
          <p:cNvSpPr txBox="1"/>
          <p:nvPr/>
        </p:nvSpPr>
        <p:spPr>
          <a:xfrm>
            <a:off x="10447860" y="3641301"/>
            <a:ext cx="12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 Page</a:t>
            </a:r>
          </a:p>
        </p:txBody>
      </p:sp>
    </p:spTree>
    <p:extLst>
      <p:ext uri="{BB962C8B-B14F-4D97-AF65-F5344CB8AC3E}">
        <p14:creationId xmlns:p14="http://schemas.microsoft.com/office/powerpoint/2010/main" val="365918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54289-228B-0A4C-AB7A-89F892221464}"/>
              </a:ext>
            </a:extLst>
          </p:cNvPr>
          <p:cNvSpPr/>
          <p:nvPr/>
        </p:nvSpPr>
        <p:spPr>
          <a:xfrm>
            <a:off x="4689445" y="763399"/>
            <a:ext cx="981511" cy="51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3474-A2C7-E445-88DD-F93D5123871C}"/>
              </a:ext>
            </a:extLst>
          </p:cNvPr>
          <p:cNvSpPr/>
          <p:nvPr/>
        </p:nvSpPr>
        <p:spPr>
          <a:xfrm>
            <a:off x="510328" y="2635542"/>
            <a:ext cx="1087774" cy="511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B01FC-D12B-404B-95ED-16917F066B3A}"/>
              </a:ext>
            </a:extLst>
          </p:cNvPr>
          <p:cNvSpPr/>
          <p:nvPr/>
        </p:nvSpPr>
        <p:spPr>
          <a:xfrm>
            <a:off x="2249646" y="2635542"/>
            <a:ext cx="1087774" cy="511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BA94F-A787-FF42-AE0F-968F45D36F6A}"/>
              </a:ext>
            </a:extLst>
          </p:cNvPr>
          <p:cNvSpPr/>
          <p:nvPr/>
        </p:nvSpPr>
        <p:spPr>
          <a:xfrm>
            <a:off x="4479719" y="2635542"/>
            <a:ext cx="1087774" cy="511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7D85D-5F74-3C41-BDE5-FAC350FE8ADD}"/>
              </a:ext>
            </a:extLst>
          </p:cNvPr>
          <p:cNvSpPr/>
          <p:nvPr/>
        </p:nvSpPr>
        <p:spPr>
          <a:xfrm>
            <a:off x="7392099" y="2635542"/>
            <a:ext cx="1399563" cy="51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Page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4E5F1-B175-DC4A-86A6-1E286D7BEE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54215" y="1275127"/>
            <a:ext cx="4125986" cy="1360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B01998-B4B1-2347-9C12-D7F0BA6C578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93533" y="1275127"/>
            <a:ext cx="2386668" cy="1360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076B2-891B-3F4A-BD4F-7A4F796C86C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023606" y="1275127"/>
            <a:ext cx="156595" cy="1360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A525A2-31BC-AF46-AD07-FA19686034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180201" y="1275127"/>
            <a:ext cx="2911680" cy="1360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5893DB-D2E1-564D-A0D1-4C3B87927574}"/>
              </a:ext>
            </a:extLst>
          </p:cNvPr>
          <p:cNvSpPr/>
          <p:nvPr/>
        </p:nvSpPr>
        <p:spPr>
          <a:xfrm>
            <a:off x="4145557" y="4683854"/>
            <a:ext cx="1332453" cy="511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 Card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84D6A8-3D63-6E4C-B286-93FE6C84D1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811784" y="3147270"/>
            <a:ext cx="211822" cy="153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57DA147-84FF-8A44-8CFD-DE9E9A2CBB1A}"/>
              </a:ext>
            </a:extLst>
          </p:cNvPr>
          <p:cNvSpPr/>
          <p:nvPr/>
        </p:nvSpPr>
        <p:spPr>
          <a:xfrm>
            <a:off x="6585358" y="4683854"/>
            <a:ext cx="958442" cy="51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667B5-3C29-0C42-8A9F-27CF687E401F}"/>
              </a:ext>
            </a:extLst>
          </p:cNvPr>
          <p:cNvSpPr/>
          <p:nvPr/>
        </p:nvSpPr>
        <p:spPr>
          <a:xfrm>
            <a:off x="8091880" y="4683854"/>
            <a:ext cx="1399563" cy="51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B0B7DC-6C50-6648-8905-859BDBEC5CCF}"/>
              </a:ext>
            </a:extLst>
          </p:cNvPr>
          <p:cNvSpPr/>
          <p:nvPr/>
        </p:nvSpPr>
        <p:spPr>
          <a:xfrm>
            <a:off x="10016455" y="4683854"/>
            <a:ext cx="1658925" cy="51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Comment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D02F48-6B25-9745-9732-80542DA770E5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064579" y="3147270"/>
            <a:ext cx="997242" cy="153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E701A8-3D92-A54A-8139-86EA0DB5387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061821" y="3147270"/>
            <a:ext cx="729841" cy="153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6DE44D-3545-D449-BEC8-293B5FA9066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061821" y="3147270"/>
            <a:ext cx="2784097" cy="153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159F48D-5769-CB40-9BE4-EFC015BCFE96}"/>
              </a:ext>
            </a:extLst>
          </p:cNvPr>
          <p:cNvSpPr/>
          <p:nvPr/>
        </p:nvSpPr>
        <p:spPr>
          <a:xfrm>
            <a:off x="2249646" y="3212285"/>
            <a:ext cx="1087774" cy="5816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 State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095A13-3F0E-9145-B9D5-6782C47C7882}"/>
              </a:ext>
            </a:extLst>
          </p:cNvPr>
          <p:cNvSpPr/>
          <p:nvPr/>
        </p:nvSpPr>
        <p:spPr>
          <a:xfrm>
            <a:off x="5092114" y="3210188"/>
            <a:ext cx="1242623" cy="5816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Articles State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A5C64-C14F-BE46-B92D-5A7012A5117A}"/>
              </a:ext>
            </a:extLst>
          </p:cNvPr>
          <p:cNvSpPr txBox="1"/>
          <p:nvPr/>
        </p:nvSpPr>
        <p:spPr>
          <a:xfrm>
            <a:off x="5076738" y="1976117"/>
            <a:ext cx="89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</a:p>
          <a:p>
            <a:r>
              <a:rPr lang="en-US" dirty="0"/>
              <a:t>/:topics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BA948E-0C82-BD44-85AB-F947C0524D8A}"/>
              </a:ext>
            </a:extLst>
          </p:cNvPr>
          <p:cNvSpPr txBox="1"/>
          <p:nvPr/>
        </p:nvSpPr>
        <p:spPr>
          <a:xfrm>
            <a:off x="8061821" y="2287692"/>
            <a:ext cx="22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/articles/:article_id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6A4F63-0502-9745-995D-2B21E00B7F3D}"/>
              </a:ext>
            </a:extLst>
          </p:cNvPr>
          <p:cNvSpPr/>
          <p:nvPr/>
        </p:nvSpPr>
        <p:spPr>
          <a:xfrm>
            <a:off x="8312440" y="5230537"/>
            <a:ext cx="958442" cy="376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6B1DFF-91BC-5F4E-8EB5-94FC1A641370}"/>
              </a:ext>
            </a:extLst>
          </p:cNvPr>
          <p:cNvSpPr/>
          <p:nvPr/>
        </p:nvSpPr>
        <p:spPr>
          <a:xfrm>
            <a:off x="4051883" y="2013867"/>
            <a:ext cx="7717871" cy="36906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A074A1-67CA-5048-9D0C-3B18C15968B6}"/>
              </a:ext>
            </a:extLst>
          </p:cNvPr>
          <p:cNvSpPr txBox="1"/>
          <p:nvPr/>
        </p:nvSpPr>
        <p:spPr>
          <a:xfrm>
            <a:off x="10016455" y="1606785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ReactRouter</a:t>
            </a:r>
          </a:p>
        </p:txBody>
      </p:sp>
    </p:spTree>
    <p:extLst>
      <p:ext uri="{BB962C8B-B14F-4D97-AF65-F5344CB8AC3E}">
        <p14:creationId xmlns:p14="http://schemas.microsoft.com/office/powerpoint/2010/main" val="355554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70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Magar (MSc Computer Science FT)</dc:creator>
  <cp:lastModifiedBy>Pratik Magar (MSc Computer Science FT)</cp:lastModifiedBy>
  <cp:revision>1</cp:revision>
  <dcterms:created xsi:type="dcterms:W3CDTF">2022-01-10T14:03:42Z</dcterms:created>
  <dcterms:modified xsi:type="dcterms:W3CDTF">2022-01-11T13:03:27Z</dcterms:modified>
</cp:coreProperties>
</file>