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web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256" r:id="rId2"/>
    <p:sldId id="257" r:id="rId3"/>
    <p:sldId id="258" r:id="rId4"/>
    <p:sldId id="301" r:id="rId5"/>
    <p:sldId id="303" r:id="rId6"/>
    <p:sldId id="304" r:id="rId7"/>
    <p:sldId id="306" r:id="rId8"/>
    <p:sldId id="259" r:id="rId9"/>
    <p:sldId id="260" r:id="rId10"/>
    <p:sldId id="262" r:id="rId11"/>
    <p:sldId id="268" r:id="rId12"/>
    <p:sldId id="285" r:id="rId13"/>
    <p:sldId id="286" r:id="rId14"/>
    <p:sldId id="263" r:id="rId15"/>
    <p:sldId id="269" r:id="rId16"/>
    <p:sldId id="287" r:id="rId17"/>
    <p:sldId id="288" r:id="rId18"/>
    <p:sldId id="264" r:id="rId19"/>
    <p:sldId id="270" r:id="rId20"/>
    <p:sldId id="289" r:id="rId21"/>
    <p:sldId id="290" r:id="rId22"/>
    <p:sldId id="265" r:id="rId23"/>
    <p:sldId id="271" r:id="rId24"/>
    <p:sldId id="291" r:id="rId25"/>
    <p:sldId id="292" r:id="rId26"/>
    <p:sldId id="266" r:id="rId27"/>
    <p:sldId id="293" r:id="rId28"/>
    <p:sldId id="294" r:id="rId29"/>
    <p:sldId id="272" r:id="rId30"/>
    <p:sldId id="278" r:id="rId31"/>
    <p:sldId id="280" r:id="rId32"/>
    <p:sldId id="281" r:id="rId33"/>
    <p:sldId id="283" r:id="rId34"/>
    <p:sldId id="282" r:id="rId35"/>
    <p:sldId id="277" r:id="rId36"/>
    <p:sldId id="284" r:id="rId37"/>
    <p:sldId id="296" r:id="rId38"/>
    <p:sldId id="279" r:id="rId39"/>
    <p:sldId id="273" r:id="rId40"/>
    <p:sldId id="274" r:id="rId41"/>
    <p:sldId id="275" r:id="rId42"/>
    <p:sldId id="298" r:id="rId43"/>
    <p:sldId id="276" r:id="rId44"/>
    <p:sldId id="302" r:id="rId45"/>
    <p:sldId id="307" r:id="rId46"/>
    <p:sldId id="299" r:id="rId47"/>
    <p:sldId id="300" r:id="rId48"/>
  </p:sldIdLst>
  <p:sldSz cx="9144000" cy="5143500" type="screen16x9"/>
  <p:notesSz cx="7099300" cy="10234613"/>
  <p:custDataLst>
    <p:tags r:id="rId51"/>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lides" id="{5D964D4D-B45C-41B8-8D71-E8AD6D248A9E}">
          <p14:sldIdLst>
            <p14:sldId id="256"/>
            <p14:sldId id="257"/>
            <p14:sldId id="258"/>
            <p14:sldId id="301"/>
            <p14:sldId id="303"/>
            <p14:sldId id="304"/>
            <p14:sldId id="306"/>
            <p14:sldId id="259"/>
            <p14:sldId id="260"/>
            <p14:sldId id="262"/>
            <p14:sldId id="268"/>
            <p14:sldId id="285"/>
            <p14:sldId id="286"/>
            <p14:sldId id="263"/>
            <p14:sldId id="269"/>
            <p14:sldId id="287"/>
            <p14:sldId id="288"/>
            <p14:sldId id="264"/>
            <p14:sldId id="270"/>
            <p14:sldId id="289"/>
            <p14:sldId id="290"/>
            <p14:sldId id="265"/>
            <p14:sldId id="271"/>
            <p14:sldId id="291"/>
            <p14:sldId id="292"/>
            <p14:sldId id="266"/>
            <p14:sldId id="293"/>
            <p14:sldId id="294"/>
            <p14:sldId id="272"/>
            <p14:sldId id="278"/>
            <p14:sldId id="280"/>
            <p14:sldId id="281"/>
            <p14:sldId id="283"/>
            <p14:sldId id="282"/>
            <p14:sldId id="277"/>
            <p14:sldId id="284"/>
            <p14:sldId id="296"/>
            <p14:sldId id="279"/>
            <p14:sldId id="273"/>
            <p14:sldId id="274"/>
            <p14:sldId id="275"/>
            <p14:sldId id="298"/>
            <p14:sldId id="276"/>
            <p14:sldId id="302"/>
            <p14:sldId id="307"/>
            <p14:sldId id="299"/>
            <p14:sldId id="300"/>
          </p14:sldIdLst>
        </p14:section>
      </p14:sectionLst>
    </p:ext>
    <p:ext uri="{EFAFB233-063F-42B5-8137-9DF3F51BA10A}">
      <p15:sldGuideLst xmlns:p15="http://schemas.microsoft.com/office/powerpoint/2012/main">
        <p15:guide id="4" orient="horz" pos="795" userDrawn="1">
          <p15:clr>
            <a:srgbClr val="A4A3A4"/>
          </p15:clr>
        </p15:guide>
        <p15:guide id="5" orient="horz" pos="1531">
          <p15:clr>
            <a:srgbClr val="A4A3A4"/>
          </p15:clr>
        </p15:guide>
        <p15:guide id="6" orient="horz" pos="2267">
          <p15:clr>
            <a:srgbClr val="A4A3A4"/>
          </p15:clr>
        </p15:guide>
        <p15:guide id="7" orient="horz" pos="3003">
          <p15:clr>
            <a:srgbClr val="A4A3A4"/>
          </p15:clr>
        </p15:guide>
        <p15:guide id="8" orient="horz" pos="395" userDrawn="1">
          <p15:clr>
            <a:srgbClr val="A4A3A4"/>
          </p15:clr>
        </p15:guide>
        <p15:guide id="9" orient="horz" pos="276">
          <p15:clr>
            <a:srgbClr val="A4A3A4"/>
          </p15:clr>
        </p15:guide>
        <p15:guide id="10" orient="horz" pos="3124">
          <p15:clr>
            <a:srgbClr val="A4A3A4"/>
          </p15:clr>
        </p15:guide>
        <p15:guide id="11" pos="117" userDrawn="1">
          <p15:clr>
            <a:srgbClr val="A4A3A4"/>
          </p15:clr>
        </p15:guide>
        <p15:guide id="12" pos="1119" userDrawn="1">
          <p15:clr>
            <a:srgbClr val="A4A3A4"/>
          </p15:clr>
        </p15:guide>
        <p15:guide id="14" pos="1622" userDrawn="1">
          <p15:clr>
            <a:srgbClr val="A4A3A4"/>
          </p15:clr>
        </p15:guide>
        <p15:guide id="15" pos="2124" userDrawn="1">
          <p15:clr>
            <a:srgbClr val="A4A3A4"/>
          </p15:clr>
        </p15:guide>
        <p15:guide id="16" pos="2628" userDrawn="1">
          <p15:clr>
            <a:srgbClr val="A4A3A4"/>
          </p15:clr>
        </p15:guide>
        <p15:guide id="17" pos="3132" userDrawn="1">
          <p15:clr>
            <a:srgbClr val="A4A3A4"/>
          </p15:clr>
        </p15:guide>
        <p15:guide id="18" pos="3635" userDrawn="1">
          <p15:clr>
            <a:srgbClr val="A4A3A4"/>
          </p15:clr>
        </p15:guide>
        <p15:guide id="19" pos="4137" userDrawn="1">
          <p15:clr>
            <a:srgbClr val="A4A3A4"/>
          </p15:clr>
        </p15:guide>
        <p15:guide id="20" pos="4640" userDrawn="1">
          <p15:clr>
            <a:srgbClr val="A4A3A4"/>
          </p15:clr>
        </p15:guide>
        <p15:guide id="21" pos="5643"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7E00"/>
    <a:srgbClr val="E4EE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3714A5-C251-48BB-9C65-A0548D429AA1}" v="1" dt="2021-11-04T13:00:16.250"/>
  </p1510:revLst>
</p1510:revInfo>
</file>

<file path=ppt/tableStyles.xml><?xml version="1.0" encoding="utf-8"?>
<a:tblStyleLst xmlns:a="http://schemas.openxmlformats.org/drawingml/2006/main" def="{D27102A9-8310-4765-A935-A1911B00CA55}">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2" autoAdjust="0"/>
    <p:restoredTop sz="54759" autoAdjust="0"/>
  </p:normalViewPr>
  <p:slideViewPr>
    <p:cSldViewPr snapToGrid="0" snapToObjects="1">
      <p:cViewPr varScale="1">
        <p:scale>
          <a:sx n="90" d="100"/>
          <a:sy n="90" d="100"/>
        </p:scale>
        <p:origin x="2443" y="312"/>
      </p:cViewPr>
      <p:guideLst>
        <p:guide orient="horz" pos="795"/>
        <p:guide orient="horz" pos="1531"/>
        <p:guide orient="horz" pos="2267"/>
        <p:guide orient="horz" pos="3003"/>
        <p:guide orient="horz" pos="395"/>
        <p:guide orient="horz" pos="276"/>
        <p:guide orient="horz" pos="3124"/>
        <p:guide pos="117"/>
        <p:guide pos="1119"/>
        <p:guide pos="1622"/>
        <p:guide pos="2124"/>
        <p:guide pos="2628"/>
        <p:guide pos="3132"/>
        <p:guide pos="3635"/>
        <p:guide pos="4137"/>
        <p:guide pos="4640"/>
        <p:guide pos="5643"/>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 d="2"/>
        <a:sy n="1" d="2"/>
      </p:scale>
      <p:origin x="0" y="0"/>
    </p:cViewPr>
  </p:sorterViewPr>
  <p:notesViewPr>
    <p:cSldViewPr snapToGrid="0" snapToObjects="1">
      <p:cViewPr varScale="1">
        <p:scale>
          <a:sx n="110" d="100"/>
          <a:sy n="110" d="100"/>
        </p:scale>
        <p:origin x="5184" y="12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32.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r>
              <a:rPr lang="de-DE" dirty="0"/>
              <a:t>Header</a:t>
            </a:r>
          </a:p>
        </p:txBody>
      </p:sp>
      <p:sp>
        <p:nvSpPr>
          <p:cNvPr id="3" name="Datumsplatzhalt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r>
              <a:rPr lang="en-GB" dirty="0"/>
              <a:t>06/12/2016</a:t>
            </a:r>
            <a:endParaRPr lang="de-DE" dirty="0"/>
          </a:p>
        </p:txBody>
      </p:sp>
      <p:sp>
        <p:nvSpPr>
          <p:cNvPr id="4" name="Fußzeilenplatzhalt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r>
              <a:rPr lang="de-DE" dirty="0" err="1"/>
              <a:t>Footer</a:t>
            </a:r>
            <a:endParaRPr lang="de-DE" dirty="0"/>
          </a:p>
        </p:txBody>
      </p:sp>
      <p:sp>
        <p:nvSpPr>
          <p:cNvPr id="5" name="Foliennummernplatzhalt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1928F7E6-B01D-4411-A16D-8FD4ACE6345E}" type="slidenum">
              <a:rPr lang="de-DE" smtClean="0"/>
              <a:t>‹Nº›</a:t>
            </a:fld>
            <a:endParaRPr lang="de-DE"/>
          </a:p>
        </p:txBody>
      </p:sp>
    </p:spTree>
    <p:custDataLst>
      <p:tags r:id="rId2"/>
    </p:custDataLst>
    <p:extLst>
      <p:ext uri="{BB962C8B-B14F-4D97-AF65-F5344CB8AC3E}">
        <p14:creationId xmlns:p14="http://schemas.microsoft.com/office/powerpoint/2010/main" val="3968918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r>
              <a:rPr lang="en-GB" dirty="0"/>
              <a:t>Header</a:t>
            </a:r>
          </a:p>
        </p:txBody>
      </p:sp>
      <p:sp>
        <p:nvSpPr>
          <p:cNvPr id="3" name="Datumsplatzhalt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6D404DC9-95FE-4B10-9E99-CB2E445B4BE9}" type="datetimeFigureOut">
              <a:rPr lang="en-GB" smtClean="0"/>
              <a:t>13/09/2022</a:t>
            </a:fld>
            <a:endParaRPr lang="en-GB" dirty="0"/>
          </a:p>
        </p:txBody>
      </p:sp>
      <p:sp>
        <p:nvSpPr>
          <p:cNvPr id="4" name="Folienbildplatzhalter 3"/>
          <p:cNvSpPr>
            <a:spLocks noGrp="1" noRot="1" noChangeAspect="1"/>
          </p:cNvSpPr>
          <p:nvPr>
            <p:ph type="sldImg" idx="2"/>
          </p:nvPr>
        </p:nvSpPr>
        <p:spPr>
          <a:xfrm>
            <a:off x="139700" y="768350"/>
            <a:ext cx="6819900" cy="3836988"/>
          </a:xfrm>
          <a:prstGeom prst="rect">
            <a:avLst/>
          </a:prstGeom>
          <a:noFill/>
          <a:ln w="12700">
            <a:solidFill>
              <a:schemeClr val="accent5"/>
            </a:solidFill>
          </a:ln>
        </p:spPr>
        <p:txBody>
          <a:bodyPr vert="horz" lIns="99048" tIns="49524" rIns="99048" bIns="49524" rtlCol="0" anchor="ctr"/>
          <a:lstStyle/>
          <a:p>
            <a:endParaRPr lang="de-DE"/>
          </a:p>
        </p:txBody>
      </p:sp>
      <p:sp>
        <p:nvSpPr>
          <p:cNvPr id="5" name="Notizenplatzhalter 4"/>
          <p:cNvSpPr>
            <a:spLocks noGrp="1"/>
          </p:cNvSpPr>
          <p:nvPr>
            <p:ph type="body" sz="quarter" idx="3"/>
          </p:nvPr>
        </p:nvSpPr>
        <p:spPr>
          <a:xfrm>
            <a:off x="394406" y="4861441"/>
            <a:ext cx="6310489" cy="4592783"/>
          </a:xfrm>
          <a:prstGeom prst="rect">
            <a:avLst/>
          </a:prstGeom>
        </p:spPr>
        <p:txBody>
          <a:bodyPr vert="horz" lIns="0" tIns="0" rIns="0" bIns="0" rtlCol="0">
            <a:noAutofit/>
          </a:bodyPr>
          <a:lstStyle/>
          <a:p>
            <a:pPr lvl="0"/>
            <a:r>
              <a:rPr lang="en-GB" dirty="0" err="1"/>
              <a:t>Textmasterformat</a:t>
            </a:r>
            <a:r>
              <a:rPr lang="en-GB" dirty="0"/>
              <a:t> </a:t>
            </a:r>
            <a:r>
              <a:rPr lang="en-GB" dirty="0" err="1"/>
              <a:t>bearbeiten</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a:p>
            <a:pPr lvl="4"/>
            <a:r>
              <a:rPr lang="en-GB" dirty="0" err="1"/>
              <a:t>Fünfte</a:t>
            </a:r>
            <a:r>
              <a:rPr lang="en-GB" dirty="0"/>
              <a:t> </a:t>
            </a:r>
            <a:r>
              <a:rPr lang="en-GB" dirty="0" err="1"/>
              <a:t>Ebene</a:t>
            </a:r>
            <a:endParaRPr lang="en-GB" dirty="0"/>
          </a:p>
        </p:txBody>
      </p:sp>
      <p:sp>
        <p:nvSpPr>
          <p:cNvPr id="6" name="Fußzeilenplatzhalt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r>
              <a:rPr lang="en-GB" dirty="0"/>
              <a:t>Footer</a:t>
            </a:r>
          </a:p>
        </p:txBody>
      </p:sp>
      <p:sp>
        <p:nvSpPr>
          <p:cNvPr id="7" name="Foliennummernplatzhalt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AC8C50E0-3D2F-4919-A698-86375444C62D}" type="slidenum">
              <a:rPr lang="en-GB" smtClean="0"/>
              <a:t>‹Nº›</a:t>
            </a:fld>
            <a:endParaRPr lang="en-GB" dirty="0"/>
          </a:p>
        </p:txBody>
      </p:sp>
    </p:spTree>
    <p:extLst>
      <p:ext uri="{BB962C8B-B14F-4D97-AF65-F5344CB8AC3E}">
        <p14:creationId xmlns:p14="http://schemas.microsoft.com/office/powerpoint/2010/main" val="3328928747"/>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buFont typeface="Wingdings" panose="05000000000000000000" pitchFamily="2" charset="2"/>
      <a:buChar char="§"/>
      <a:defRPr sz="1200" kern="1200">
        <a:solidFill>
          <a:schemeClr val="tx1"/>
        </a:solidFill>
        <a:latin typeface="+mn-lt"/>
        <a:ea typeface="+mn-ea"/>
        <a:cs typeface="+mn-cs"/>
      </a:defRPr>
    </a:lvl1pPr>
    <a:lvl2pPr marL="358775" indent="-176213" algn="l" defTabSz="914400" rtl="0" eaLnBrk="1" latinLnBrk="0" hangingPunct="1">
      <a:buFont typeface="Wingdings" panose="05000000000000000000" pitchFamily="2" charset="2"/>
      <a:buChar char="§"/>
      <a:defRPr sz="1200" kern="1200">
        <a:solidFill>
          <a:schemeClr val="tx1"/>
        </a:solidFill>
        <a:latin typeface="+mn-lt"/>
        <a:ea typeface="+mn-ea"/>
        <a:cs typeface="+mn-cs"/>
      </a:defRPr>
    </a:lvl2pPr>
    <a:lvl3pPr marL="541338" indent="-182563" algn="l" defTabSz="914400" rtl="0" eaLnBrk="1" latinLnBrk="0" hangingPunct="1">
      <a:buFont typeface="Wingdings" panose="05000000000000000000" pitchFamily="2" charset="2"/>
      <a:buChar char="§"/>
      <a:defRPr sz="1200" kern="1200">
        <a:solidFill>
          <a:schemeClr val="tx1"/>
        </a:solidFill>
        <a:latin typeface="+mn-lt"/>
        <a:ea typeface="+mn-ea"/>
        <a:cs typeface="+mn-cs"/>
      </a:defRPr>
    </a:lvl3pPr>
    <a:lvl4pPr marL="715963" indent="-174625" algn="l" defTabSz="914400" rtl="0" eaLnBrk="1" latinLnBrk="0" hangingPunct="1">
      <a:buFont typeface="Wingdings" panose="05000000000000000000" pitchFamily="2" charset="2"/>
      <a:buChar char="§"/>
      <a:defRPr sz="1200" kern="1200">
        <a:solidFill>
          <a:schemeClr val="tx1"/>
        </a:solidFill>
        <a:latin typeface="+mn-lt"/>
        <a:ea typeface="+mn-ea"/>
        <a:cs typeface="+mn-cs"/>
      </a:defRPr>
    </a:lvl4pPr>
    <a:lvl5pPr marL="898525" indent="-182563" algn="l" defTabSz="914400" rtl="0" eaLnBrk="1" latinLnBrk="0" hangingPunct="1">
      <a:buFont typeface="Wingdings" panose="05000000000000000000" pitchFamily="2"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pendata.esri.es/"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5"/>
          </p:nvPr>
        </p:nvSpPr>
        <p:spPr/>
        <p:txBody>
          <a:bodyPr/>
          <a:lstStyle/>
          <a:p>
            <a:fld id="{AC8C50E0-3D2F-4919-A698-86375444C62D}" type="slidenum">
              <a:rPr lang="en-GB" smtClean="0"/>
              <a:t>1</a:t>
            </a:fld>
            <a:endParaRPr lang="en-GB" dirty="0"/>
          </a:p>
        </p:txBody>
      </p:sp>
    </p:spTree>
    <p:extLst>
      <p:ext uri="{BB962C8B-B14F-4D97-AF65-F5344CB8AC3E}">
        <p14:creationId xmlns:p14="http://schemas.microsoft.com/office/powerpoint/2010/main" val="1636496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hlinkClick r:id="rId3"/>
              </a:rPr>
              <a:t>Portal de Datos Abiertos (esri.es)</a:t>
            </a:r>
            <a:endParaRPr lang="es-ES" dirty="0"/>
          </a:p>
          <a:p>
            <a:r>
              <a:rPr lang="es-ES" dirty="0"/>
              <a:t>Recordar a los alumnos que cada </a:t>
            </a:r>
            <a:r>
              <a:rPr lang="es-ES" dirty="0" err="1"/>
              <a:t>query</a:t>
            </a:r>
            <a:r>
              <a:rPr lang="es-ES" dirty="0"/>
              <a:t> cuesta dinero en el mundo real.</a:t>
            </a:r>
          </a:p>
        </p:txBody>
      </p:sp>
      <p:sp>
        <p:nvSpPr>
          <p:cNvPr id="4" name="Slide Number Placeholder 3"/>
          <p:cNvSpPr>
            <a:spLocks noGrp="1"/>
          </p:cNvSpPr>
          <p:nvPr>
            <p:ph type="sldNum" sz="quarter" idx="5"/>
          </p:nvPr>
        </p:nvSpPr>
        <p:spPr/>
        <p:txBody>
          <a:bodyPr/>
          <a:lstStyle/>
          <a:p>
            <a:fld id="{AC8C50E0-3D2F-4919-A698-86375444C62D}" type="slidenum">
              <a:rPr lang="en-GB" smtClean="0"/>
              <a:t>44</a:t>
            </a:fld>
            <a:endParaRPr lang="en-GB" dirty="0"/>
          </a:p>
        </p:txBody>
      </p:sp>
    </p:spTree>
    <p:extLst>
      <p:ext uri="{BB962C8B-B14F-4D97-AF65-F5344CB8AC3E}">
        <p14:creationId xmlns:p14="http://schemas.microsoft.com/office/powerpoint/2010/main" val="2635149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Que se conecten al general</a:t>
            </a:r>
          </a:p>
          <a:p>
            <a:endParaRPr lang="es-ES" dirty="0"/>
          </a:p>
          <a:p>
            <a:r>
              <a:rPr lang="nb-NO" dirty="0"/>
              <a:t>user pgadmin4@pgadmin.org</a:t>
            </a:r>
          </a:p>
          <a:p>
            <a:r>
              <a:rPr lang="nb-NO"/>
              <a:t>password admin</a:t>
            </a:r>
            <a:endParaRPr lang="es-ES"/>
          </a:p>
        </p:txBody>
      </p:sp>
      <p:sp>
        <p:nvSpPr>
          <p:cNvPr id="4" name="Slide Number Placeholder 3"/>
          <p:cNvSpPr>
            <a:spLocks noGrp="1"/>
          </p:cNvSpPr>
          <p:nvPr>
            <p:ph type="sldNum" sz="quarter" idx="5"/>
          </p:nvPr>
        </p:nvSpPr>
        <p:spPr/>
        <p:txBody>
          <a:bodyPr/>
          <a:lstStyle/>
          <a:p>
            <a:fld id="{AC8C50E0-3D2F-4919-A698-86375444C62D}" type="slidenum">
              <a:rPr lang="en-GB" smtClean="0"/>
              <a:t>45</a:t>
            </a:fld>
            <a:endParaRPr lang="en-GB" dirty="0"/>
          </a:p>
        </p:txBody>
      </p:sp>
    </p:spTree>
    <p:extLst>
      <p:ext uri="{BB962C8B-B14F-4D97-AF65-F5344CB8AC3E}">
        <p14:creationId xmlns:p14="http://schemas.microsoft.com/office/powerpoint/2010/main" val="1127019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AC8C50E0-3D2F-4919-A698-86375444C62D}" type="slidenum">
              <a:rPr lang="en-GB" smtClean="0"/>
              <a:t>47</a:t>
            </a:fld>
            <a:endParaRPr lang="en-GB" dirty="0"/>
          </a:p>
        </p:txBody>
      </p:sp>
    </p:spTree>
    <p:extLst>
      <p:ext uri="{BB962C8B-B14F-4D97-AF65-F5344CB8AC3E}">
        <p14:creationId xmlns:p14="http://schemas.microsoft.com/office/powerpoint/2010/main" val="4166269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DML: Data </a:t>
            </a:r>
            <a:r>
              <a:rPr lang="es-ES" dirty="0" err="1"/>
              <a:t>Manipulation</a:t>
            </a:r>
            <a:r>
              <a:rPr lang="es-ES" dirty="0"/>
              <a:t> </a:t>
            </a:r>
            <a:r>
              <a:rPr lang="es-ES" dirty="0" err="1"/>
              <a:t>Language</a:t>
            </a:r>
            <a:endParaRPr lang="es-ES" dirty="0"/>
          </a:p>
          <a:p>
            <a:r>
              <a:rPr lang="es-ES"/>
              <a:t>DDL</a:t>
            </a:r>
            <a:r>
              <a:rPr lang="es-ES" dirty="0"/>
              <a:t>:  Data </a:t>
            </a:r>
            <a:r>
              <a:rPr lang="es-ES" dirty="0" err="1"/>
              <a:t>Definition</a:t>
            </a:r>
            <a:r>
              <a:rPr lang="es-ES" dirty="0"/>
              <a:t> </a:t>
            </a:r>
            <a:r>
              <a:rPr lang="es-ES" dirty="0" err="1"/>
              <a:t>Language</a:t>
            </a:r>
            <a:endParaRPr lang="es-ES" dirty="0"/>
          </a:p>
        </p:txBody>
      </p:sp>
      <p:sp>
        <p:nvSpPr>
          <p:cNvPr id="4" name="Slide Number Placeholder 3"/>
          <p:cNvSpPr>
            <a:spLocks noGrp="1"/>
          </p:cNvSpPr>
          <p:nvPr>
            <p:ph type="sldNum" sz="quarter" idx="5"/>
          </p:nvPr>
        </p:nvSpPr>
        <p:spPr/>
        <p:txBody>
          <a:bodyPr/>
          <a:lstStyle/>
          <a:p>
            <a:fld id="{AC8C50E0-3D2F-4919-A698-86375444C62D}" type="slidenum">
              <a:rPr lang="en-GB" smtClean="0"/>
              <a:t>2</a:t>
            </a:fld>
            <a:endParaRPr lang="en-GB" dirty="0"/>
          </a:p>
        </p:txBody>
      </p:sp>
    </p:spTree>
    <p:extLst>
      <p:ext uri="{BB962C8B-B14F-4D97-AF65-F5344CB8AC3E}">
        <p14:creationId xmlns:p14="http://schemas.microsoft.com/office/powerpoint/2010/main" val="2883258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https://www.geeksforgeeks.org/difference-between-dbms-and-dsms/</a:t>
            </a:r>
          </a:p>
          <a:p>
            <a:r>
              <a:rPr lang="es-ES" dirty="0"/>
              <a:t>https://www.stackscale.com/es/blog/sistemas-administracion-bases-datos-populares/</a:t>
            </a:r>
          </a:p>
        </p:txBody>
      </p:sp>
      <p:sp>
        <p:nvSpPr>
          <p:cNvPr id="4" name="Marcador de número de diapositiva 3"/>
          <p:cNvSpPr>
            <a:spLocks noGrp="1"/>
          </p:cNvSpPr>
          <p:nvPr>
            <p:ph type="sldNum" sz="quarter" idx="5"/>
          </p:nvPr>
        </p:nvSpPr>
        <p:spPr/>
        <p:txBody>
          <a:bodyPr/>
          <a:lstStyle/>
          <a:p>
            <a:fld id="{AC8C50E0-3D2F-4919-A698-86375444C62D}" type="slidenum">
              <a:rPr lang="en-GB" smtClean="0"/>
              <a:t>3</a:t>
            </a:fld>
            <a:endParaRPr lang="en-GB" dirty="0"/>
          </a:p>
        </p:txBody>
      </p:sp>
    </p:spTree>
    <p:extLst>
      <p:ext uri="{BB962C8B-B14F-4D97-AF65-F5344CB8AC3E}">
        <p14:creationId xmlns:p14="http://schemas.microsoft.com/office/powerpoint/2010/main" val="1383885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Una herramienta muy potente que es la que vamos a utilizar para hacer hoy algunos ejercicios</a:t>
            </a:r>
          </a:p>
        </p:txBody>
      </p:sp>
      <p:sp>
        <p:nvSpPr>
          <p:cNvPr id="4" name="Slide Number Placeholder 3"/>
          <p:cNvSpPr>
            <a:spLocks noGrp="1"/>
          </p:cNvSpPr>
          <p:nvPr>
            <p:ph type="sldNum" sz="quarter" idx="5"/>
          </p:nvPr>
        </p:nvSpPr>
        <p:spPr/>
        <p:txBody>
          <a:bodyPr/>
          <a:lstStyle/>
          <a:p>
            <a:fld id="{AC8C50E0-3D2F-4919-A698-86375444C62D}" type="slidenum">
              <a:rPr lang="en-GB" smtClean="0"/>
              <a:t>4</a:t>
            </a:fld>
            <a:endParaRPr lang="en-GB" dirty="0"/>
          </a:p>
        </p:txBody>
      </p:sp>
    </p:spTree>
    <p:extLst>
      <p:ext uri="{BB962C8B-B14F-4D97-AF65-F5344CB8AC3E}">
        <p14:creationId xmlns:p14="http://schemas.microsoft.com/office/powerpoint/2010/main" val="1358478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https://www.arsys.es/blog/escalado-horizontal-vs-vertical</a:t>
            </a:r>
          </a:p>
          <a:p>
            <a:endParaRPr lang="es-ES" dirty="0"/>
          </a:p>
        </p:txBody>
      </p:sp>
      <p:sp>
        <p:nvSpPr>
          <p:cNvPr id="4" name="Marcador de número de diapositiva 3"/>
          <p:cNvSpPr>
            <a:spLocks noGrp="1"/>
          </p:cNvSpPr>
          <p:nvPr>
            <p:ph type="sldNum" sz="quarter" idx="5"/>
          </p:nvPr>
        </p:nvSpPr>
        <p:spPr/>
        <p:txBody>
          <a:bodyPr/>
          <a:lstStyle/>
          <a:p>
            <a:fld id="{AC8C50E0-3D2F-4919-A698-86375444C62D}" type="slidenum">
              <a:rPr lang="en-GB" smtClean="0"/>
              <a:t>6</a:t>
            </a:fld>
            <a:endParaRPr lang="en-GB" dirty="0"/>
          </a:p>
        </p:txBody>
      </p:sp>
    </p:spTree>
    <p:extLst>
      <p:ext uri="{BB962C8B-B14F-4D97-AF65-F5344CB8AC3E}">
        <p14:creationId xmlns:p14="http://schemas.microsoft.com/office/powerpoint/2010/main" val="2628179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DROP: borra la tabla</a:t>
            </a:r>
          </a:p>
          <a:p>
            <a:r>
              <a:rPr lang="es-ES" dirty="0"/>
              <a:t>TRUNCATE: vacía la tabla pero conserva la estructura de la tabla</a:t>
            </a:r>
          </a:p>
          <a:p>
            <a:r>
              <a:rPr lang="es-ES" dirty="0"/>
              <a:t>MERGE: </a:t>
            </a:r>
            <a:r>
              <a:rPr lang="es-ES" b="0" i="0" dirty="0">
                <a:solidFill>
                  <a:srgbClr val="171717"/>
                </a:solidFill>
                <a:effectLst/>
                <a:latin typeface="Segoe UI" panose="020B0502040204020203" pitchFamily="34" charset="0"/>
              </a:rPr>
              <a:t>Ejecuta operaciones de inserción, actualización o eliminación en una tabla de destino a partir de los resultados de una combinación con una tabla de origen.</a:t>
            </a:r>
          </a:p>
          <a:p>
            <a:r>
              <a:rPr lang="es-ES" b="0" i="0" dirty="0">
                <a:solidFill>
                  <a:srgbClr val="171717"/>
                </a:solidFill>
                <a:effectLst/>
                <a:latin typeface="Segoe UI" panose="020B0502040204020203" pitchFamily="34" charset="0"/>
              </a:rPr>
              <a:t>CALL: llamar a un procedimiento almacenado</a:t>
            </a:r>
          </a:p>
          <a:p>
            <a:r>
              <a:rPr lang="es-ES" b="0" i="0" dirty="0">
                <a:solidFill>
                  <a:srgbClr val="171717"/>
                </a:solidFill>
                <a:effectLst/>
                <a:latin typeface="Segoe UI" panose="020B0502040204020203" pitchFamily="34" charset="0"/>
              </a:rPr>
              <a:t>PLAN:  secuencia de operaciones que la base de datos realiza para ejecutar un comando.</a:t>
            </a:r>
          </a:p>
          <a:p>
            <a:r>
              <a:rPr lang="es-ES" b="0" i="0" dirty="0">
                <a:solidFill>
                  <a:srgbClr val="171717"/>
                </a:solidFill>
                <a:effectLst/>
                <a:latin typeface="Segoe UI" panose="020B0502040204020203" pitchFamily="34" charset="0"/>
              </a:rPr>
              <a:t>SET TRANSACTION: asignar a una determinada transacción, unos determinados permisos(READ ONLY, READ/WRITE)</a:t>
            </a:r>
            <a:endParaRPr lang="es-ES" dirty="0"/>
          </a:p>
        </p:txBody>
      </p:sp>
      <p:sp>
        <p:nvSpPr>
          <p:cNvPr id="4" name="Slide Number Placeholder 3"/>
          <p:cNvSpPr>
            <a:spLocks noGrp="1"/>
          </p:cNvSpPr>
          <p:nvPr>
            <p:ph type="sldNum" sz="quarter" idx="5"/>
          </p:nvPr>
        </p:nvSpPr>
        <p:spPr/>
        <p:txBody>
          <a:bodyPr/>
          <a:lstStyle/>
          <a:p>
            <a:fld id="{AC8C50E0-3D2F-4919-A698-86375444C62D}" type="slidenum">
              <a:rPr lang="en-GB" smtClean="0"/>
              <a:t>8</a:t>
            </a:fld>
            <a:endParaRPr lang="en-GB" dirty="0"/>
          </a:p>
        </p:txBody>
      </p:sp>
    </p:spTree>
    <p:extLst>
      <p:ext uri="{BB962C8B-B14F-4D97-AF65-F5344CB8AC3E}">
        <p14:creationId xmlns:p14="http://schemas.microsoft.com/office/powerpoint/2010/main" val="483603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Abrir mi proyecto </a:t>
            </a:r>
            <a:r>
              <a:rPr lang="es-ES" dirty="0" err="1"/>
              <a:t>bigQuery</a:t>
            </a:r>
            <a:endParaRPr lang="es-ES" dirty="0"/>
          </a:p>
          <a:p>
            <a:r>
              <a:rPr lang="es-ES" dirty="0"/>
              <a:t>Cambiar prefijo al nombre de mi esquema: </a:t>
            </a:r>
            <a:r>
              <a:rPr lang="es-ES" dirty="0" err="1"/>
              <a:t>pabloEDEM</a:t>
            </a:r>
            <a:endParaRPr lang="es-ES" dirty="0"/>
          </a:p>
        </p:txBody>
      </p:sp>
      <p:sp>
        <p:nvSpPr>
          <p:cNvPr id="4" name="Slide Number Placeholder 3"/>
          <p:cNvSpPr>
            <a:spLocks noGrp="1"/>
          </p:cNvSpPr>
          <p:nvPr>
            <p:ph type="sldNum" sz="quarter" idx="5"/>
          </p:nvPr>
        </p:nvSpPr>
        <p:spPr/>
        <p:txBody>
          <a:bodyPr/>
          <a:lstStyle/>
          <a:p>
            <a:fld id="{AC8C50E0-3D2F-4919-A698-86375444C62D}" type="slidenum">
              <a:rPr lang="en-GB" smtClean="0"/>
              <a:t>11</a:t>
            </a:fld>
            <a:endParaRPr lang="en-GB" dirty="0"/>
          </a:p>
        </p:txBody>
      </p:sp>
    </p:spTree>
    <p:extLst>
      <p:ext uri="{BB962C8B-B14F-4D97-AF65-F5344CB8AC3E}">
        <p14:creationId xmlns:p14="http://schemas.microsoft.com/office/powerpoint/2010/main" val="3103947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El </a:t>
            </a:r>
            <a:r>
              <a:rPr lang="es-ES" dirty="0" err="1"/>
              <a:t>left</a:t>
            </a:r>
            <a:r>
              <a:rPr lang="es-ES" dirty="0"/>
              <a:t> </a:t>
            </a:r>
            <a:r>
              <a:rPr lang="es-ES" dirty="0" err="1"/>
              <a:t>join</a:t>
            </a:r>
            <a:r>
              <a:rPr lang="es-ES" dirty="0"/>
              <a:t> de arriba te los registros que todos los registros de la tabla A, y además los de B que cumplen la condición.</a:t>
            </a:r>
          </a:p>
          <a:p>
            <a:r>
              <a:rPr lang="es-ES" dirty="0"/>
              <a:t>El segundo son solo los que están en tabla A, pero no en la B.</a:t>
            </a:r>
          </a:p>
          <a:p>
            <a:r>
              <a:rPr lang="es-ES" dirty="0" err="1"/>
              <a:t>Inner</a:t>
            </a:r>
            <a:r>
              <a:rPr lang="es-ES" dirty="0"/>
              <a:t> solo produce los que cumplen el match.</a:t>
            </a:r>
          </a:p>
          <a:p>
            <a:endParaRPr lang="es-ES" dirty="0"/>
          </a:p>
          <a:p>
            <a:r>
              <a:rPr lang="es-ES" dirty="0"/>
              <a:t>1-Todos los alumnos y su master, tengan o no tengan master</a:t>
            </a:r>
          </a:p>
          <a:p>
            <a:r>
              <a:rPr lang="es-ES" dirty="0"/>
              <a:t>2-Todos los alumnos, tengan o no tengan master</a:t>
            </a:r>
          </a:p>
          <a:p>
            <a:r>
              <a:rPr lang="es-ES" dirty="0"/>
              <a:t>3-Solo los alumnos que tengan master, con su master</a:t>
            </a:r>
          </a:p>
          <a:p>
            <a:r>
              <a:rPr lang="es-ES" dirty="0"/>
              <a:t>4-Todos los alumnos y todos los masters</a:t>
            </a:r>
          </a:p>
          <a:p>
            <a:r>
              <a:rPr lang="es-ES" dirty="0"/>
              <a:t>5-Todos los alumnos excepto los que tienen un master. Y todos los masters excepto los que tienen alumnos.</a:t>
            </a:r>
          </a:p>
          <a:p>
            <a:r>
              <a:rPr lang="es-ES" dirty="0"/>
              <a:t>6-Todos los masters y sus alumnos, tenga o no tengan alumnos</a:t>
            </a:r>
          </a:p>
          <a:p>
            <a:r>
              <a:rPr lang="es-ES" dirty="0"/>
              <a:t>7-Todos los masters, tengan o no tengan alumnos</a:t>
            </a:r>
          </a:p>
          <a:p>
            <a:endParaRPr lang="es-ES" dirty="0"/>
          </a:p>
          <a:p>
            <a:r>
              <a:rPr lang="es-ES" b="0" dirty="0">
                <a:solidFill>
                  <a:srgbClr val="3367D6"/>
                </a:solidFill>
                <a:effectLst/>
                <a:latin typeface="Roboto Mono"/>
              </a:rPr>
              <a:t>SELECT</a:t>
            </a:r>
            <a:r>
              <a:rPr lang="es-ES" b="0" dirty="0">
                <a:solidFill>
                  <a:srgbClr val="000000"/>
                </a:solidFill>
                <a:effectLst/>
                <a:latin typeface="Roboto Mono"/>
              </a:rPr>
              <a:t> </a:t>
            </a:r>
            <a:r>
              <a:rPr lang="es-ES" b="0" dirty="0">
                <a:solidFill>
                  <a:srgbClr val="37474F"/>
                </a:solidFill>
                <a:effectLst/>
                <a:latin typeface="Roboto Mono"/>
              </a:rPr>
              <a:t>*</a:t>
            </a:r>
            <a:r>
              <a:rPr lang="es-ES" b="0" dirty="0">
                <a:solidFill>
                  <a:srgbClr val="000000"/>
                </a:solidFill>
                <a:effectLst/>
                <a:latin typeface="Roboto Mono"/>
              </a:rPr>
              <a:t> </a:t>
            </a:r>
            <a:r>
              <a:rPr lang="es-ES" b="0" dirty="0">
                <a:solidFill>
                  <a:srgbClr val="3367D6"/>
                </a:solidFill>
                <a:effectLst/>
                <a:latin typeface="Roboto Mono"/>
              </a:rPr>
              <a:t>FROM</a:t>
            </a:r>
            <a:r>
              <a:rPr lang="es-ES" b="0" dirty="0">
                <a:solidFill>
                  <a:srgbClr val="000000"/>
                </a:solidFill>
                <a:effectLst/>
                <a:latin typeface="Roboto Mono"/>
              </a:rPr>
              <a:t> </a:t>
            </a:r>
            <a:r>
              <a:rPr lang="es-ES" b="0" dirty="0" err="1">
                <a:solidFill>
                  <a:srgbClr val="000000"/>
                </a:solidFill>
                <a:effectLst/>
                <a:latin typeface="Roboto Mono"/>
              </a:rPr>
              <a:t>pabloEDEM.ALUMNOS</a:t>
            </a:r>
            <a:r>
              <a:rPr lang="es-ES" b="0" dirty="0">
                <a:solidFill>
                  <a:srgbClr val="000000"/>
                </a:solidFill>
                <a:effectLst/>
                <a:latin typeface="Roboto Mono"/>
              </a:rPr>
              <a:t> A</a:t>
            </a:r>
          </a:p>
          <a:p>
            <a:r>
              <a:rPr lang="es-ES" b="0" dirty="0" err="1">
                <a:solidFill>
                  <a:srgbClr val="3367D6"/>
                </a:solidFill>
                <a:effectLst/>
                <a:latin typeface="Roboto Mono"/>
              </a:rPr>
              <a:t>left</a:t>
            </a:r>
            <a:r>
              <a:rPr lang="es-ES" b="0" dirty="0">
                <a:solidFill>
                  <a:srgbClr val="000000"/>
                </a:solidFill>
                <a:effectLst/>
                <a:latin typeface="Roboto Mono"/>
              </a:rPr>
              <a:t> </a:t>
            </a:r>
            <a:r>
              <a:rPr lang="es-ES" b="0" dirty="0" err="1">
                <a:solidFill>
                  <a:srgbClr val="3367D6"/>
                </a:solidFill>
                <a:effectLst/>
                <a:latin typeface="Roboto Mono"/>
              </a:rPr>
              <a:t>join</a:t>
            </a:r>
            <a:r>
              <a:rPr lang="es-ES" b="0" dirty="0">
                <a:solidFill>
                  <a:srgbClr val="000000"/>
                </a:solidFill>
                <a:effectLst/>
                <a:latin typeface="Roboto Mono"/>
              </a:rPr>
              <a:t> </a:t>
            </a:r>
            <a:r>
              <a:rPr lang="es-ES" b="0" dirty="0" err="1">
                <a:solidFill>
                  <a:srgbClr val="000000"/>
                </a:solidFill>
                <a:effectLst/>
                <a:latin typeface="Roboto Mono"/>
              </a:rPr>
              <a:t>pabloEDEM.ALU_MASTER</a:t>
            </a:r>
            <a:r>
              <a:rPr lang="es-ES" b="0" dirty="0">
                <a:solidFill>
                  <a:srgbClr val="000000"/>
                </a:solidFill>
                <a:effectLst/>
                <a:latin typeface="Roboto Mono"/>
              </a:rPr>
              <a:t> B</a:t>
            </a:r>
          </a:p>
          <a:p>
            <a:r>
              <a:rPr lang="es-ES" b="0" dirty="0">
                <a:solidFill>
                  <a:srgbClr val="3367D6"/>
                </a:solidFill>
                <a:effectLst/>
                <a:latin typeface="Roboto Mono"/>
              </a:rPr>
              <a:t>ON</a:t>
            </a:r>
            <a:r>
              <a:rPr lang="es-ES" b="0" dirty="0">
                <a:solidFill>
                  <a:srgbClr val="000000"/>
                </a:solidFill>
                <a:effectLst/>
                <a:latin typeface="Roboto Mono"/>
              </a:rPr>
              <a:t> A.</a:t>
            </a:r>
            <a:r>
              <a:rPr lang="es-ES" b="0" dirty="0">
                <a:solidFill>
                  <a:srgbClr val="800000"/>
                </a:solidFill>
                <a:effectLst/>
                <a:latin typeface="Roboto Mono"/>
              </a:rPr>
              <a:t>ID</a:t>
            </a:r>
            <a:r>
              <a:rPr lang="es-ES" b="0" dirty="0">
                <a:solidFill>
                  <a:srgbClr val="000000"/>
                </a:solidFill>
                <a:effectLst/>
                <a:latin typeface="Roboto Mono"/>
              </a:rPr>
              <a:t> = B.ID</a:t>
            </a:r>
          </a:p>
          <a:p>
            <a:endParaRPr lang="es-ES" dirty="0"/>
          </a:p>
        </p:txBody>
      </p:sp>
      <p:sp>
        <p:nvSpPr>
          <p:cNvPr id="4" name="Slide Number Placeholder 3"/>
          <p:cNvSpPr>
            <a:spLocks noGrp="1"/>
          </p:cNvSpPr>
          <p:nvPr>
            <p:ph type="sldNum" sz="quarter" idx="5"/>
          </p:nvPr>
        </p:nvSpPr>
        <p:spPr/>
        <p:txBody>
          <a:bodyPr/>
          <a:lstStyle/>
          <a:p>
            <a:fld id="{AC8C50E0-3D2F-4919-A698-86375444C62D}" type="slidenum">
              <a:rPr lang="en-GB" smtClean="0"/>
              <a:t>39</a:t>
            </a:fld>
            <a:endParaRPr lang="en-GB" dirty="0"/>
          </a:p>
        </p:txBody>
      </p:sp>
    </p:spTree>
    <p:extLst>
      <p:ext uri="{BB962C8B-B14F-4D97-AF65-F5344CB8AC3E}">
        <p14:creationId xmlns:p14="http://schemas.microsoft.com/office/powerpoint/2010/main" val="1490331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b="0" dirty="0">
                <a:solidFill>
                  <a:srgbClr val="3367D6"/>
                </a:solidFill>
                <a:effectLst/>
                <a:latin typeface="Roboto Mono"/>
              </a:rPr>
              <a:t>SELECT</a:t>
            </a:r>
            <a:r>
              <a:rPr lang="es-ES" b="0" dirty="0">
                <a:solidFill>
                  <a:srgbClr val="000000"/>
                </a:solidFill>
                <a:effectLst/>
                <a:latin typeface="Roboto Mono"/>
              </a:rPr>
              <a:t> AL.NOM, AL.COGNOM, M. </a:t>
            </a:r>
            <a:r>
              <a:rPr lang="es-ES" b="0" dirty="0" err="1">
                <a:solidFill>
                  <a:srgbClr val="000000"/>
                </a:solidFill>
                <a:effectLst/>
                <a:latin typeface="Roboto Mono"/>
              </a:rPr>
              <a:t>Nom</a:t>
            </a:r>
            <a:endParaRPr lang="es-ES" b="0" dirty="0">
              <a:solidFill>
                <a:srgbClr val="000000"/>
              </a:solidFill>
              <a:effectLst/>
              <a:latin typeface="Roboto Mono"/>
            </a:endParaRPr>
          </a:p>
          <a:p>
            <a:r>
              <a:rPr lang="es-ES" b="0" dirty="0">
                <a:solidFill>
                  <a:srgbClr val="3367D6"/>
                </a:solidFill>
                <a:effectLst/>
                <a:latin typeface="Roboto Mono"/>
              </a:rPr>
              <a:t>FROM</a:t>
            </a:r>
            <a:r>
              <a:rPr lang="es-ES" b="0" dirty="0">
                <a:solidFill>
                  <a:srgbClr val="000000"/>
                </a:solidFill>
                <a:effectLst/>
                <a:latin typeface="Roboto Mono"/>
              </a:rPr>
              <a:t> </a:t>
            </a:r>
            <a:r>
              <a:rPr lang="es-ES" b="0" dirty="0" err="1">
                <a:solidFill>
                  <a:srgbClr val="000000"/>
                </a:solidFill>
                <a:effectLst/>
                <a:latin typeface="Roboto Mono"/>
              </a:rPr>
              <a:t>pabloEDEM.ALUMNOS</a:t>
            </a:r>
            <a:r>
              <a:rPr lang="es-ES" b="0" dirty="0">
                <a:solidFill>
                  <a:srgbClr val="000000"/>
                </a:solidFill>
                <a:effectLst/>
                <a:latin typeface="Roboto Mono"/>
              </a:rPr>
              <a:t> AL</a:t>
            </a:r>
          </a:p>
          <a:p>
            <a:r>
              <a:rPr lang="es-ES" b="0" dirty="0">
                <a:solidFill>
                  <a:srgbClr val="3367D6"/>
                </a:solidFill>
                <a:effectLst/>
                <a:latin typeface="Roboto Mono"/>
              </a:rPr>
              <a:t>JOIN</a:t>
            </a:r>
            <a:r>
              <a:rPr lang="es-ES" b="0" dirty="0">
                <a:solidFill>
                  <a:srgbClr val="000000"/>
                </a:solidFill>
                <a:effectLst/>
                <a:latin typeface="Roboto Mono"/>
              </a:rPr>
              <a:t> </a:t>
            </a:r>
            <a:r>
              <a:rPr lang="es-ES" b="0" dirty="0" err="1">
                <a:solidFill>
                  <a:srgbClr val="000000"/>
                </a:solidFill>
                <a:effectLst/>
                <a:latin typeface="Roboto Mono"/>
              </a:rPr>
              <a:t>pabloEDEM.ALU_MASTER</a:t>
            </a:r>
            <a:r>
              <a:rPr lang="es-ES" b="0" dirty="0">
                <a:solidFill>
                  <a:srgbClr val="000000"/>
                </a:solidFill>
                <a:effectLst/>
                <a:latin typeface="Roboto Mono"/>
              </a:rPr>
              <a:t> AM</a:t>
            </a:r>
          </a:p>
          <a:p>
            <a:r>
              <a:rPr lang="es-ES" b="0" dirty="0">
                <a:solidFill>
                  <a:srgbClr val="000000"/>
                </a:solidFill>
                <a:effectLst/>
                <a:latin typeface="Roboto Mono"/>
              </a:rPr>
              <a:t>    </a:t>
            </a:r>
            <a:r>
              <a:rPr lang="es-ES" b="0" dirty="0">
                <a:solidFill>
                  <a:srgbClr val="3367D6"/>
                </a:solidFill>
                <a:effectLst/>
                <a:latin typeface="Roboto Mono"/>
              </a:rPr>
              <a:t>ON</a:t>
            </a:r>
            <a:r>
              <a:rPr lang="es-ES" b="0" dirty="0">
                <a:solidFill>
                  <a:srgbClr val="000000"/>
                </a:solidFill>
                <a:effectLst/>
                <a:latin typeface="Roboto Mono"/>
              </a:rPr>
              <a:t> AL.</a:t>
            </a:r>
            <a:r>
              <a:rPr lang="es-ES" b="0" dirty="0">
                <a:solidFill>
                  <a:srgbClr val="800000"/>
                </a:solidFill>
                <a:effectLst/>
                <a:latin typeface="Roboto Mono"/>
              </a:rPr>
              <a:t>ID</a:t>
            </a:r>
            <a:r>
              <a:rPr lang="es-ES" b="0" dirty="0">
                <a:solidFill>
                  <a:srgbClr val="000000"/>
                </a:solidFill>
                <a:effectLst/>
                <a:latin typeface="Roboto Mono"/>
              </a:rPr>
              <a:t> = AM.ALU_ID</a:t>
            </a:r>
          </a:p>
          <a:p>
            <a:r>
              <a:rPr lang="es-ES" b="0" dirty="0">
                <a:solidFill>
                  <a:srgbClr val="3367D6"/>
                </a:solidFill>
                <a:effectLst/>
                <a:latin typeface="Roboto Mono"/>
              </a:rPr>
              <a:t>JOIN</a:t>
            </a:r>
            <a:r>
              <a:rPr lang="es-ES" b="0" dirty="0">
                <a:solidFill>
                  <a:srgbClr val="000000"/>
                </a:solidFill>
                <a:effectLst/>
                <a:latin typeface="Roboto Mono"/>
              </a:rPr>
              <a:t> </a:t>
            </a:r>
            <a:r>
              <a:rPr lang="es-ES" b="0" dirty="0" err="1">
                <a:solidFill>
                  <a:srgbClr val="000000"/>
                </a:solidFill>
                <a:effectLst/>
                <a:latin typeface="Roboto Mono"/>
              </a:rPr>
              <a:t>pabloEDEM.MASTERS</a:t>
            </a:r>
            <a:r>
              <a:rPr lang="es-ES" b="0" dirty="0">
                <a:solidFill>
                  <a:srgbClr val="000000"/>
                </a:solidFill>
                <a:effectLst/>
                <a:latin typeface="Roboto Mono"/>
              </a:rPr>
              <a:t> M</a:t>
            </a:r>
          </a:p>
          <a:p>
            <a:r>
              <a:rPr lang="es-ES" b="0" dirty="0">
                <a:solidFill>
                  <a:srgbClr val="000000"/>
                </a:solidFill>
                <a:effectLst/>
                <a:latin typeface="Roboto Mono"/>
              </a:rPr>
              <a:t>    </a:t>
            </a:r>
            <a:r>
              <a:rPr lang="es-ES" b="0" dirty="0">
                <a:solidFill>
                  <a:srgbClr val="3367D6"/>
                </a:solidFill>
                <a:effectLst/>
                <a:latin typeface="Roboto Mono"/>
              </a:rPr>
              <a:t>ON</a:t>
            </a:r>
            <a:r>
              <a:rPr lang="es-ES" b="0" dirty="0">
                <a:solidFill>
                  <a:srgbClr val="000000"/>
                </a:solidFill>
                <a:effectLst/>
                <a:latin typeface="Roboto Mono"/>
              </a:rPr>
              <a:t> AM.</a:t>
            </a:r>
            <a:r>
              <a:rPr lang="es-ES" b="0" dirty="0">
                <a:solidFill>
                  <a:srgbClr val="800000"/>
                </a:solidFill>
                <a:effectLst/>
                <a:latin typeface="Roboto Mono"/>
              </a:rPr>
              <a:t>MAS_ID</a:t>
            </a:r>
            <a:r>
              <a:rPr lang="es-ES" b="0" dirty="0">
                <a:solidFill>
                  <a:srgbClr val="000000"/>
                </a:solidFill>
                <a:effectLst/>
                <a:latin typeface="Roboto Mono"/>
              </a:rPr>
              <a:t> = M.ID</a:t>
            </a:r>
          </a:p>
          <a:p>
            <a:endParaRPr lang="es-ES" dirty="0"/>
          </a:p>
        </p:txBody>
      </p:sp>
      <p:sp>
        <p:nvSpPr>
          <p:cNvPr id="4" name="Slide Number Placeholder 3"/>
          <p:cNvSpPr>
            <a:spLocks noGrp="1"/>
          </p:cNvSpPr>
          <p:nvPr>
            <p:ph type="sldNum" sz="quarter" idx="5"/>
          </p:nvPr>
        </p:nvSpPr>
        <p:spPr/>
        <p:txBody>
          <a:bodyPr/>
          <a:lstStyle/>
          <a:p>
            <a:fld id="{AC8C50E0-3D2F-4919-A698-86375444C62D}" type="slidenum">
              <a:rPr lang="en-GB" smtClean="0"/>
              <a:t>43</a:t>
            </a:fld>
            <a:endParaRPr lang="en-GB" dirty="0"/>
          </a:p>
        </p:txBody>
      </p:sp>
    </p:spTree>
    <p:extLst>
      <p:ext uri="{BB962C8B-B14F-4D97-AF65-F5344CB8AC3E}">
        <p14:creationId xmlns:p14="http://schemas.microsoft.com/office/powerpoint/2010/main" val="322669043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6.xml"/><Relationship Id="rId7" Type="http://schemas.openxmlformats.org/officeDocument/2006/relationships/image" Target="../media/image3.jp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Master" Target="../slideMasters/slideMaster1.xml"/><Relationship Id="rId7" Type="http://schemas.openxmlformats.org/officeDocument/2006/relationships/image" Target="../media/image8.svg"/><Relationship Id="rId12" Type="http://schemas.openxmlformats.org/officeDocument/2006/relationships/image" Target="../media/image13.sv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1.emf"/><Relationship Id="rId10" Type="http://schemas.openxmlformats.org/officeDocument/2006/relationships/image" Target="../media/image11.svg"/><Relationship Id="rId4" Type="http://schemas.openxmlformats.org/officeDocument/2006/relationships/oleObject" Target="../embeddings/oleObject13.bin"/><Relationship Id="rId9"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2.pn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14.jpg"/><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2.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1.emf"/><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 slide">
    <p:spTree>
      <p:nvGrpSpPr>
        <p:cNvPr id="1" name=""/>
        <p:cNvGrpSpPr/>
        <p:nvPr/>
      </p:nvGrpSpPr>
      <p:grpSpPr>
        <a:xfrm>
          <a:off x="0" y="0"/>
          <a:ext cx="0" cy="0"/>
          <a:chOff x="0" y="0"/>
          <a:chExt cx="0" cy="0"/>
        </a:xfrm>
      </p:grpSpPr>
      <p:graphicFrame>
        <p:nvGraphicFramePr>
          <p:cNvPr id="13" name="Objekt 12" hidden="1"/>
          <p:cNvGraphicFramePr>
            <a:graphicFrameLocks noChangeAspect="1"/>
          </p:cNvGraphicFramePr>
          <p:nvPr userDrawn="1">
            <p:custDataLst>
              <p:tags r:id="rId2"/>
            </p:custDataLst>
            <p:extLst>
              <p:ext uri="{D42A27DB-BD31-4B8C-83A1-F6EECF244321}">
                <p14:modId xmlns:p14="http://schemas.microsoft.com/office/powerpoint/2010/main" val="403154336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5" imgW="270" imgH="270" progId="TCLayout.ActiveDocument.1">
                  <p:embed/>
                </p:oleObj>
              </mc:Choice>
              <mc:Fallback>
                <p:oleObj name="think-cell Folie" r:id="rId5" imgW="270" imgH="270" progId="TCLayout.ActiveDocument.1">
                  <p:embed/>
                  <p:pic>
                    <p:nvPicPr>
                      <p:cNvPr id="13" name="Objekt 1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Rechteck 1" hidden="1">
            <a:extLst>
              <a:ext uri="{FF2B5EF4-FFF2-40B4-BE49-F238E27FC236}">
                <a16:creationId xmlns:a16="http://schemas.microsoft.com/office/drawing/2014/main" id="{316183F5-B8A3-4FCC-8DC3-2ECF9C869ED5}"/>
              </a:ext>
            </a:extLst>
          </p:cNvPr>
          <p:cNvSpPr/>
          <p:nvPr userDrawn="1">
            <p:custDataLst>
              <p:tags r:id="rId3"/>
            </p:custDataLst>
          </p:nvPr>
        </p:nvSpPr>
        <p:spPr>
          <a:xfrm>
            <a:off x="0" y="0"/>
            <a:ext cx="158750" cy="15875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80000"/>
              </a:lnSpc>
              <a:spcBef>
                <a:spcPct val="0"/>
              </a:spcBef>
              <a:spcAft>
                <a:spcPct val="0"/>
              </a:spcAft>
            </a:pPr>
            <a:endParaRPr lang="en-GB" sz="4400" b="1" i="0" baseline="0" dirty="0">
              <a:solidFill>
                <a:schemeClr val="tx1"/>
              </a:solidFill>
              <a:latin typeface="Arial" panose="020B0604020202020204" pitchFamily="34" charset="0"/>
              <a:ea typeface="Geneva"/>
              <a:cs typeface="+mj-cs"/>
              <a:sym typeface="Arial" panose="020B0604020202020204" pitchFamily="34" charset="0"/>
            </a:endParaRPr>
          </a:p>
        </p:txBody>
      </p:sp>
      <p:pic>
        <p:nvPicPr>
          <p:cNvPr id="18" name="Picture 96"/>
          <p:cNvPicPr>
            <a:picLocks noChangeAspect="1" noChangeArrowheads="1"/>
          </p:cNvPicPr>
          <p:nvPr userDrawn="1"/>
        </p:nvPicPr>
        <p:blipFill>
          <a:blip r:embed="rId7">
            <a:extLst>
              <a:ext uri="{28A0092B-C50C-407E-A947-70E740481C1C}">
                <a14:useLocalDpi xmlns:a14="http://schemas.microsoft.com/office/drawing/2010/main" val="0"/>
              </a:ext>
            </a:extLst>
          </a:blip>
          <a:stretch>
            <a:fillRect/>
          </a:stretch>
        </p:blipFill>
        <p:spPr bwMode="auto">
          <a:xfrm>
            <a:off x="188912" y="441325"/>
            <a:ext cx="8772526" cy="4519613"/>
          </a:xfrm>
          <a:prstGeom prst="rect">
            <a:avLst/>
          </a:prstGeom>
          <a:noFill/>
          <a:extLst>
            <a:ext uri="{909E8E84-426E-40DD-AFC4-6F175D3DCCD1}">
              <a14:hiddenFill xmlns:a14="http://schemas.microsoft.com/office/drawing/2010/main">
                <a:solidFill>
                  <a:srgbClr val="FFFFFF"/>
                </a:solidFill>
              </a14:hiddenFill>
            </a:ext>
          </a:extLst>
        </p:spPr>
      </p:pic>
      <p:sp>
        <p:nvSpPr>
          <p:cNvPr id="9" name="Textplatzhalter 8"/>
          <p:cNvSpPr>
            <a:spLocks noGrp="1"/>
          </p:cNvSpPr>
          <p:nvPr>
            <p:ph type="body" sz="quarter" idx="13" hasCustomPrompt="1"/>
          </p:nvPr>
        </p:nvSpPr>
        <p:spPr bwMode="gray">
          <a:xfrm>
            <a:off x="982662" y="4162521"/>
            <a:ext cx="7186612" cy="193899"/>
          </a:xfrm>
        </p:spPr>
        <p:txBody>
          <a:bodyPr/>
          <a:lstStyle>
            <a:lvl1pPr marL="0" indent="0">
              <a:buNone/>
              <a:defRPr sz="1400" b="1" baseline="0">
                <a:solidFill>
                  <a:schemeClr val="bg1"/>
                </a:solidFill>
              </a:defRPr>
            </a:lvl1pPr>
          </a:lstStyle>
          <a:p>
            <a:pPr lvl="0"/>
            <a:r>
              <a:rPr lang="en-GB" dirty="0"/>
              <a:t>Author, date</a:t>
            </a:r>
          </a:p>
        </p:txBody>
      </p:sp>
      <p:sp>
        <p:nvSpPr>
          <p:cNvPr id="11" name="Titel 10"/>
          <p:cNvSpPr>
            <a:spLocks noGrp="1"/>
          </p:cNvSpPr>
          <p:nvPr>
            <p:ph type="title" hasCustomPrompt="1"/>
          </p:nvPr>
        </p:nvSpPr>
        <p:spPr bwMode="gray">
          <a:xfrm>
            <a:off x="978102" y="3486658"/>
            <a:ext cx="7185713" cy="541687"/>
          </a:xfrm>
        </p:spPr>
        <p:txBody>
          <a:bodyPr anchor="b"/>
          <a:lstStyle>
            <a:lvl1pPr>
              <a:lnSpc>
                <a:spcPct val="80000"/>
              </a:lnSpc>
              <a:defRPr sz="4400">
                <a:solidFill>
                  <a:schemeClr val="bg1"/>
                </a:solidFill>
              </a:defRPr>
            </a:lvl1pPr>
          </a:lstStyle>
          <a:p>
            <a:r>
              <a:rPr lang="en-GB" dirty="0"/>
              <a:t>Title of the presentation</a:t>
            </a:r>
          </a:p>
        </p:txBody>
      </p:sp>
      <p:grpSp>
        <p:nvGrpSpPr>
          <p:cNvPr id="8" name="Gruppieren 7"/>
          <p:cNvGrpSpPr/>
          <p:nvPr userDrawn="1"/>
        </p:nvGrpSpPr>
        <p:grpSpPr>
          <a:xfrm>
            <a:off x="7767501" y="106363"/>
            <a:ext cx="1193937" cy="221456"/>
            <a:chOff x="8174038" y="147638"/>
            <a:chExt cx="787400" cy="146050"/>
          </a:xfrm>
        </p:grpSpPr>
        <p:sp>
          <p:nvSpPr>
            <p:cNvPr id="10" name="AutoShape 89"/>
            <p:cNvSpPr>
              <a:spLocks noChangeAspect="1" noChangeArrowheads="1" noTextEdit="1"/>
            </p:cNvSpPr>
            <p:nvPr userDrawn="1"/>
          </p:nvSpPr>
          <p:spPr bwMode="auto">
            <a:xfrm>
              <a:off x="8174038" y="147638"/>
              <a:ext cx="78740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n-GB" dirty="0"/>
            </a:p>
          </p:txBody>
        </p:sp>
        <p:sp>
          <p:nvSpPr>
            <p:cNvPr id="12" name="Rectangle 91"/>
            <p:cNvSpPr>
              <a:spLocks noChangeArrowheads="1"/>
            </p:cNvSpPr>
            <p:nvPr userDrawn="1"/>
          </p:nvSpPr>
          <p:spPr bwMode="auto">
            <a:xfrm>
              <a:off x="8174038" y="147638"/>
              <a:ext cx="787400" cy="14605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4" name="Rectangle 92"/>
            <p:cNvSpPr>
              <a:spLocks noChangeArrowheads="1"/>
            </p:cNvSpPr>
            <p:nvPr userDrawn="1"/>
          </p:nvSpPr>
          <p:spPr bwMode="auto">
            <a:xfrm>
              <a:off x="8855076" y="187326"/>
              <a:ext cx="68263" cy="6667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5" name="Freeform 93"/>
            <p:cNvSpPr>
              <a:spLocks/>
            </p:cNvSpPr>
            <p:nvPr userDrawn="1"/>
          </p:nvSpPr>
          <p:spPr bwMode="auto">
            <a:xfrm>
              <a:off x="8621713" y="185738"/>
              <a:ext cx="65088" cy="69850"/>
            </a:xfrm>
            <a:custGeom>
              <a:avLst/>
              <a:gdLst>
                <a:gd name="T0" fmla="*/ 21 w 40"/>
                <a:gd name="T1" fmla="*/ 18 h 44"/>
                <a:gd name="T2" fmla="*/ 21 w 40"/>
                <a:gd name="T3" fmla="*/ 26 h 44"/>
                <a:gd name="T4" fmla="*/ 31 w 40"/>
                <a:gd name="T5" fmla="*/ 26 h 44"/>
                <a:gd name="T6" fmla="*/ 31 w 40"/>
                <a:gd name="T7" fmla="*/ 33 h 44"/>
                <a:gd name="T8" fmla="*/ 22 w 40"/>
                <a:gd name="T9" fmla="*/ 36 h 44"/>
                <a:gd name="T10" fmla="*/ 8 w 40"/>
                <a:gd name="T11" fmla="*/ 22 h 44"/>
                <a:gd name="T12" fmla="*/ 22 w 40"/>
                <a:gd name="T13" fmla="*/ 8 h 44"/>
                <a:gd name="T14" fmla="*/ 33 w 40"/>
                <a:gd name="T15" fmla="*/ 12 h 44"/>
                <a:gd name="T16" fmla="*/ 33 w 40"/>
                <a:gd name="T17" fmla="*/ 12 h 44"/>
                <a:gd name="T18" fmla="*/ 39 w 40"/>
                <a:gd name="T19" fmla="*/ 7 h 44"/>
                <a:gd name="T20" fmla="*/ 38 w 40"/>
                <a:gd name="T21" fmla="*/ 7 h 44"/>
                <a:gd name="T22" fmla="*/ 22 w 40"/>
                <a:gd name="T23" fmla="*/ 0 h 44"/>
                <a:gd name="T24" fmla="*/ 0 w 40"/>
                <a:gd name="T25" fmla="*/ 22 h 44"/>
                <a:gd name="T26" fmla="*/ 22 w 40"/>
                <a:gd name="T27" fmla="*/ 44 h 44"/>
                <a:gd name="T28" fmla="*/ 40 w 40"/>
                <a:gd name="T29" fmla="*/ 36 h 44"/>
                <a:gd name="T30" fmla="*/ 40 w 40"/>
                <a:gd name="T31" fmla="*/ 35 h 44"/>
                <a:gd name="T32" fmla="*/ 40 w 40"/>
                <a:gd name="T33" fmla="*/ 18 h 44"/>
                <a:gd name="T34" fmla="*/ 21 w 40"/>
                <a:gd name="T35" fmla="*/ 1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44">
                  <a:moveTo>
                    <a:pt x="21" y="18"/>
                  </a:moveTo>
                  <a:cubicBezTo>
                    <a:pt x="21" y="26"/>
                    <a:pt x="21" y="26"/>
                    <a:pt x="21" y="26"/>
                  </a:cubicBezTo>
                  <a:cubicBezTo>
                    <a:pt x="31" y="26"/>
                    <a:pt x="31" y="26"/>
                    <a:pt x="31" y="26"/>
                  </a:cubicBezTo>
                  <a:cubicBezTo>
                    <a:pt x="31" y="33"/>
                    <a:pt x="31" y="33"/>
                    <a:pt x="31" y="33"/>
                  </a:cubicBezTo>
                  <a:cubicBezTo>
                    <a:pt x="29" y="35"/>
                    <a:pt x="26" y="36"/>
                    <a:pt x="22" y="36"/>
                  </a:cubicBezTo>
                  <a:cubicBezTo>
                    <a:pt x="14" y="36"/>
                    <a:pt x="8" y="31"/>
                    <a:pt x="8" y="22"/>
                  </a:cubicBezTo>
                  <a:cubicBezTo>
                    <a:pt x="8" y="13"/>
                    <a:pt x="14" y="8"/>
                    <a:pt x="22" y="8"/>
                  </a:cubicBezTo>
                  <a:cubicBezTo>
                    <a:pt x="26" y="8"/>
                    <a:pt x="30" y="9"/>
                    <a:pt x="33" y="12"/>
                  </a:cubicBezTo>
                  <a:cubicBezTo>
                    <a:pt x="33" y="12"/>
                    <a:pt x="33" y="12"/>
                    <a:pt x="33" y="12"/>
                  </a:cubicBezTo>
                  <a:cubicBezTo>
                    <a:pt x="39" y="7"/>
                    <a:pt x="39" y="7"/>
                    <a:pt x="39" y="7"/>
                  </a:cubicBezTo>
                  <a:cubicBezTo>
                    <a:pt x="38" y="7"/>
                    <a:pt x="38" y="7"/>
                    <a:pt x="38" y="7"/>
                  </a:cubicBezTo>
                  <a:cubicBezTo>
                    <a:pt x="34" y="3"/>
                    <a:pt x="29" y="0"/>
                    <a:pt x="22" y="0"/>
                  </a:cubicBezTo>
                  <a:cubicBezTo>
                    <a:pt x="9" y="0"/>
                    <a:pt x="0" y="9"/>
                    <a:pt x="0" y="22"/>
                  </a:cubicBezTo>
                  <a:cubicBezTo>
                    <a:pt x="0" y="35"/>
                    <a:pt x="9" y="44"/>
                    <a:pt x="22" y="44"/>
                  </a:cubicBezTo>
                  <a:cubicBezTo>
                    <a:pt x="29" y="44"/>
                    <a:pt x="36" y="41"/>
                    <a:pt x="40" y="36"/>
                  </a:cubicBezTo>
                  <a:cubicBezTo>
                    <a:pt x="40" y="35"/>
                    <a:pt x="40" y="35"/>
                    <a:pt x="40" y="35"/>
                  </a:cubicBezTo>
                  <a:cubicBezTo>
                    <a:pt x="40" y="18"/>
                    <a:pt x="40" y="18"/>
                    <a:pt x="40" y="18"/>
                  </a:cubicBezTo>
                  <a:lnTo>
                    <a:pt x="21" y="1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6" name="Freeform 94"/>
            <p:cNvSpPr>
              <a:spLocks/>
            </p:cNvSpPr>
            <p:nvPr userDrawn="1"/>
          </p:nvSpPr>
          <p:spPr bwMode="auto">
            <a:xfrm>
              <a:off x="8702676" y="187326"/>
              <a:ext cx="50800" cy="66675"/>
            </a:xfrm>
            <a:custGeom>
              <a:avLst/>
              <a:gdLst>
                <a:gd name="T0" fmla="*/ 32 w 32"/>
                <a:gd name="T1" fmla="*/ 8 h 42"/>
                <a:gd name="T2" fmla="*/ 32 w 32"/>
                <a:gd name="T3" fmla="*/ 0 h 42"/>
                <a:gd name="T4" fmla="*/ 0 w 32"/>
                <a:gd name="T5" fmla="*/ 0 h 42"/>
                <a:gd name="T6" fmla="*/ 0 w 32"/>
                <a:gd name="T7" fmla="*/ 42 h 42"/>
                <a:gd name="T8" fmla="*/ 9 w 32"/>
                <a:gd name="T9" fmla="*/ 42 h 42"/>
                <a:gd name="T10" fmla="*/ 9 w 32"/>
                <a:gd name="T11" fmla="*/ 25 h 42"/>
                <a:gd name="T12" fmla="*/ 31 w 32"/>
                <a:gd name="T13" fmla="*/ 25 h 42"/>
                <a:gd name="T14" fmla="*/ 31 w 32"/>
                <a:gd name="T15" fmla="*/ 18 h 42"/>
                <a:gd name="T16" fmla="*/ 9 w 32"/>
                <a:gd name="T17" fmla="*/ 18 h 42"/>
                <a:gd name="T18" fmla="*/ 9 w 32"/>
                <a:gd name="T19" fmla="*/ 8 h 42"/>
                <a:gd name="T20" fmla="*/ 32 w 32"/>
                <a:gd name="T21"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2">
                  <a:moveTo>
                    <a:pt x="32" y="8"/>
                  </a:moveTo>
                  <a:lnTo>
                    <a:pt x="32" y="0"/>
                  </a:lnTo>
                  <a:lnTo>
                    <a:pt x="0" y="0"/>
                  </a:lnTo>
                  <a:lnTo>
                    <a:pt x="0" y="42"/>
                  </a:lnTo>
                  <a:lnTo>
                    <a:pt x="9" y="42"/>
                  </a:lnTo>
                  <a:lnTo>
                    <a:pt x="9" y="25"/>
                  </a:lnTo>
                  <a:lnTo>
                    <a:pt x="31" y="25"/>
                  </a:lnTo>
                  <a:lnTo>
                    <a:pt x="31" y="18"/>
                  </a:lnTo>
                  <a:lnTo>
                    <a:pt x="9" y="18"/>
                  </a:lnTo>
                  <a:lnTo>
                    <a:pt x="9" y="8"/>
                  </a:lnTo>
                  <a:lnTo>
                    <a:pt x="32"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7" name="Freeform 95"/>
            <p:cNvSpPr>
              <a:spLocks/>
            </p:cNvSpPr>
            <p:nvPr userDrawn="1"/>
          </p:nvSpPr>
          <p:spPr bwMode="auto">
            <a:xfrm>
              <a:off x="8761413" y="187326"/>
              <a:ext cx="50800" cy="66675"/>
            </a:xfrm>
            <a:custGeom>
              <a:avLst/>
              <a:gdLst>
                <a:gd name="T0" fmla="*/ 0 w 32"/>
                <a:gd name="T1" fmla="*/ 0 h 42"/>
                <a:gd name="T2" fmla="*/ 0 w 32"/>
                <a:gd name="T3" fmla="*/ 8 h 42"/>
                <a:gd name="T4" fmla="*/ 11 w 32"/>
                <a:gd name="T5" fmla="*/ 8 h 42"/>
                <a:gd name="T6" fmla="*/ 11 w 32"/>
                <a:gd name="T7" fmla="*/ 42 h 42"/>
                <a:gd name="T8" fmla="*/ 20 w 32"/>
                <a:gd name="T9" fmla="*/ 42 h 42"/>
                <a:gd name="T10" fmla="*/ 20 w 32"/>
                <a:gd name="T11" fmla="*/ 8 h 42"/>
                <a:gd name="T12" fmla="*/ 32 w 32"/>
                <a:gd name="T13" fmla="*/ 8 h 42"/>
                <a:gd name="T14" fmla="*/ 32 w 32"/>
                <a:gd name="T15" fmla="*/ 0 h 42"/>
                <a:gd name="T16" fmla="*/ 0 w 32"/>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42">
                  <a:moveTo>
                    <a:pt x="0" y="0"/>
                  </a:moveTo>
                  <a:lnTo>
                    <a:pt x="0" y="8"/>
                  </a:lnTo>
                  <a:lnTo>
                    <a:pt x="11" y="8"/>
                  </a:lnTo>
                  <a:lnTo>
                    <a:pt x="11" y="42"/>
                  </a:lnTo>
                  <a:lnTo>
                    <a:pt x="20" y="42"/>
                  </a:lnTo>
                  <a:lnTo>
                    <a:pt x="20" y="8"/>
                  </a:lnTo>
                  <a:lnTo>
                    <a:pt x="32" y="8"/>
                  </a:lnTo>
                  <a:lnTo>
                    <a:pt x="32" y="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gr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6908081" y="6098"/>
            <a:ext cx="794426" cy="435227"/>
          </a:xfrm>
          <a:prstGeom prst="rect">
            <a:avLst/>
          </a:prstGeom>
        </p:spPr>
      </p:pic>
    </p:spTree>
    <p:custDataLst>
      <p:tags r:id="rId1"/>
    </p:custDataLst>
    <p:extLst>
      <p:ext uri="{BB962C8B-B14F-4D97-AF65-F5344CB8AC3E}">
        <p14:creationId xmlns:p14="http://schemas.microsoft.com/office/powerpoint/2010/main" val="108835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8 columns and text">
    <p:spTree>
      <p:nvGrpSpPr>
        <p:cNvPr id="1" name=""/>
        <p:cNvGrpSpPr/>
        <p:nvPr/>
      </p:nvGrpSpPr>
      <p:grpSpPr>
        <a:xfrm>
          <a:off x="0" y="0"/>
          <a:ext cx="0" cy="0"/>
          <a:chOff x="0" y="0"/>
          <a:chExt cx="0" cy="0"/>
        </a:xfrm>
      </p:grpSpPr>
      <p:graphicFrame>
        <p:nvGraphicFramePr>
          <p:cNvPr id="18" name="Objekt 17" hidden="1"/>
          <p:cNvGraphicFramePr>
            <a:graphicFrameLocks noChangeAspect="1"/>
          </p:cNvGraphicFramePr>
          <p:nvPr userDrawn="1">
            <p:custDataLst>
              <p:tags r:id="rId2"/>
            </p:custDataLst>
            <p:extLst>
              <p:ext uri="{D42A27DB-BD31-4B8C-83A1-F6EECF244321}">
                <p14:modId xmlns:p14="http://schemas.microsoft.com/office/powerpoint/2010/main" val="129854827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18" name="Objekt 17"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5" name="Bildplatzhalter 14"/>
          <p:cNvSpPr>
            <a:spLocks noGrp="1"/>
          </p:cNvSpPr>
          <p:nvPr>
            <p:ph type="pic" sz="quarter" idx="14" hasCustomPrompt="1"/>
          </p:nvPr>
        </p:nvSpPr>
        <p:spPr>
          <a:xfrm>
            <a:off x="188914" y="441325"/>
            <a:ext cx="6378574" cy="4519613"/>
          </a:xfrm>
          <a:solidFill>
            <a:schemeClr val="accent6"/>
          </a:solidFill>
        </p:spPr>
        <p:txBody>
          <a:bodyPr>
            <a:noAutofit/>
          </a:bodyPr>
          <a:lstStyle>
            <a:lvl1pPr marL="0" indent="0">
              <a:buNone/>
              <a:defRPr sz="1200">
                <a:solidFill>
                  <a:schemeClr val="bg1"/>
                </a:solidFill>
              </a:defRPr>
            </a:lvl1pPr>
          </a:lstStyle>
          <a:p>
            <a:r>
              <a:rPr lang="en-US" dirty="0"/>
              <a:t>Insert 8-column picture from </a:t>
            </a:r>
            <a:r>
              <a:rPr lang="en-US" dirty="0" err="1"/>
              <a:t>imagepack</a:t>
            </a:r>
            <a:endParaRPr lang="en-GB" dirty="0"/>
          </a:p>
        </p:txBody>
      </p:sp>
      <p:sp>
        <p:nvSpPr>
          <p:cNvPr id="6" name="Titel 5"/>
          <p:cNvSpPr>
            <a:spLocks noGrp="1"/>
          </p:cNvSpPr>
          <p:nvPr>
            <p:ph type="title" hasCustomPrompt="1"/>
          </p:nvPr>
        </p:nvSpPr>
        <p:spPr>
          <a:xfrm>
            <a:off x="6930391" y="633413"/>
            <a:ext cx="1648460" cy="276999"/>
          </a:xfrm>
        </p:spPr>
        <p:txBody>
          <a:bodyPr/>
          <a:lstStyle>
            <a:lvl1pPr>
              <a:defRPr sz="2000" b="1"/>
            </a:lvl1pPr>
          </a:lstStyle>
          <a:p>
            <a:r>
              <a:rPr lang="en-GB" dirty="0"/>
              <a:t>Headline</a:t>
            </a:r>
          </a:p>
        </p:txBody>
      </p:sp>
      <p:sp>
        <p:nvSpPr>
          <p:cNvPr id="10" name="Datumsplatzhalter 28"/>
          <p:cNvSpPr>
            <a:spLocks noGrp="1"/>
          </p:cNvSpPr>
          <p:nvPr>
            <p:ph type="dt" sz="half" idx="2"/>
          </p:nvPr>
        </p:nvSpPr>
        <p:spPr>
          <a:xfrm>
            <a:off x="2579688" y="5003805"/>
            <a:ext cx="387927" cy="92333"/>
          </a:xfrm>
          <a:prstGeom prst="rect">
            <a:avLst/>
          </a:prstGeom>
          <a:noFill/>
          <a:ln w="9525">
            <a:noFill/>
            <a:miter lim="800000"/>
            <a:headEnd/>
            <a:tailEnd/>
          </a:ln>
        </p:spPr>
        <p:txBody>
          <a:bodyPr wrap="none" lIns="0" tIns="0" rIns="0" bIns="0" anchor="ctr">
            <a:spAutoFit/>
          </a:bodyPr>
          <a:lstStyle>
            <a:lvl1pPr algn="l">
              <a:defRPr lang="de-DE" sz="600" b="1" smtClean="0">
                <a:solidFill>
                  <a:srgbClr val="000000"/>
                </a:solidFill>
              </a:defRPr>
            </a:lvl1pPr>
          </a:lstStyle>
          <a:p>
            <a:pPr defTabSz="685800"/>
            <a:fld id="{7E353F6D-59FD-4B84-9AE5-EF1F64D065D6}" type="datetime1">
              <a:rPr lang="en-GB" smtClean="0"/>
              <a:t>13/09/2022</a:t>
            </a:fld>
            <a:endParaRPr lang="en-GB" dirty="0"/>
          </a:p>
        </p:txBody>
      </p:sp>
      <p:sp>
        <p:nvSpPr>
          <p:cNvPr id="3" name="Textplatzhalter 2"/>
          <p:cNvSpPr>
            <a:spLocks noGrp="1"/>
          </p:cNvSpPr>
          <p:nvPr>
            <p:ph type="body" sz="quarter" idx="15" hasCustomPrompt="1"/>
          </p:nvPr>
        </p:nvSpPr>
        <p:spPr>
          <a:xfrm>
            <a:off x="6930391" y="1265238"/>
            <a:ext cx="1648460" cy="1158875"/>
          </a:xfrm>
        </p:spPr>
        <p:txBody>
          <a:body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Textplatzhalter 4">
            <a:extLst>
              <a:ext uri="{FF2B5EF4-FFF2-40B4-BE49-F238E27FC236}">
                <a16:creationId xmlns:a16="http://schemas.microsoft.com/office/drawing/2014/main" id="{1708FC10-F46A-4567-9EE3-A40625FD0114}"/>
              </a:ext>
            </a:extLst>
          </p:cNvPr>
          <p:cNvSpPr>
            <a:spLocks noGrp="1"/>
          </p:cNvSpPr>
          <p:nvPr>
            <p:ph type="body" sz="quarter" idx="12" hasCustomPrompt="1"/>
          </p:nvPr>
        </p:nvSpPr>
        <p:spPr>
          <a:xfrm>
            <a:off x="3371850" y="86336"/>
            <a:ext cx="720000" cy="249299"/>
          </a:xfrm>
        </p:spPr>
        <p:txBody>
          <a:bodyPr>
            <a:noAutofit/>
          </a:bodyPr>
          <a:lstStyle>
            <a:lvl1pPr marL="0" indent="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dirty="0"/>
              <a:t>Type here if </a:t>
            </a:r>
          </a:p>
          <a:p>
            <a:pPr lvl="0"/>
            <a:r>
              <a:rPr lang="en-US" dirty="0"/>
              <a:t>add info needed </a:t>
            </a:r>
          </a:p>
          <a:p>
            <a:pPr lvl="0"/>
            <a:r>
              <a:rPr lang="en-US" dirty="0"/>
              <a:t>for this slide</a:t>
            </a:r>
          </a:p>
        </p:txBody>
      </p:sp>
      <p:sp>
        <p:nvSpPr>
          <p:cNvPr id="2" name="Fußzeilenplatzhalter 1">
            <a:extLst>
              <a:ext uri="{FF2B5EF4-FFF2-40B4-BE49-F238E27FC236}">
                <a16:creationId xmlns:a16="http://schemas.microsoft.com/office/drawing/2014/main" id="{F02D1EBE-CF1D-4531-931D-8EDA8C7EFF7F}"/>
              </a:ext>
            </a:extLst>
          </p:cNvPr>
          <p:cNvSpPr>
            <a:spLocks noGrp="1"/>
          </p:cNvSpPr>
          <p:nvPr>
            <p:ph type="ftr" sz="quarter" idx="16"/>
          </p:nvPr>
        </p:nvSpPr>
        <p:spPr/>
        <p:txBody>
          <a:bodyPr/>
          <a:lstStyle/>
          <a:p>
            <a:r>
              <a:rPr lang="en-US"/>
              <a:t>Type here if  add info needed  for every slide</a:t>
            </a:r>
            <a:endParaRPr lang="en-US" dirty="0"/>
          </a:p>
        </p:txBody>
      </p:sp>
      <p:cxnSp>
        <p:nvCxnSpPr>
          <p:cNvPr id="11" name="Straight Connector 7">
            <a:extLst>
              <a:ext uri="{FF2B5EF4-FFF2-40B4-BE49-F238E27FC236}">
                <a16:creationId xmlns:a16="http://schemas.microsoft.com/office/drawing/2014/main" id="{3168D79F-165E-4827-9B2C-0C71E869629C}"/>
              </a:ext>
            </a:extLst>
          </p:cNvPr>
          <p:cNvCxnSpPr/>
          <p:nvPr userDrawn="1"/>
        </p:nvCxnSpPr>
        <p:spPr bwMode="gray">
          <a:xfrm flipH="1">
            <a:off x="6593525" y="394705"/>
            <a:ext cx="6578" cy="460910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4546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11 columns and text">
    <p:spTree>
      <p:nvGrpSpPr>
        <p:cNvPr id="1" name=""/>
        <p:cNvGrpSpPr/>
        <p:nvPr/>
      </p:nvGrpSpPr>
      <p:grpSpPr>
        <a:xfrm>
          <a:off x="0" y="0"/>
          <a:ext cx="0" cy="0"/>
          <a:chOff x="0" y="0"/>
          <a:chExt cx="0" cy="0"/>
        </a:xfrm>
      </p:grpSpPr>
      <p:graphicFrame>
        <p:nvGraphicFramePr>
          <p:cNvPr id="13" name="Objekt 12" hidden="1"/>
          <p:cNvGraphicFramePr>
            <a:graphicFrameLocks noChangeAspect="1"/>
          </p:cNvGraphicFramePr>
          <p:nvPr userDrawn="1">
            <p:custDataLst>
              <p:tags r:id="rId2"/>
            </p:custDataLst>
            <p:extLst>
              <p:ext uri="{D42A27DB-BD31-4B8C-83A1-F6EECF244321}">
                <p14:modId xmlns:p14="http://schemas.microsoft.com/office/powerpoint/2010/main" val="381078971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13" name="Objekt 1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Bildplatzhalter 14"/>
          <p:cNvSpPr>
            <a:spLocks noGrp="1"/>
          </p:cNvSpPr>
          <p:nvPr>
            <p:ph type="pic" sz="quarter" idx="14" hasCustomPrompt="1"/>
          </p:nvPr>
        </p:nvSpPr>
        <p:spPr>
          <a:xfrm>
            <a:off x="188913" y="441325"/>
            <a:ext cx="8770144" cy="4519613"/>
          </a:xfrm>
          <a:solidFill>
            <a:schemeClr val="accent6"/>
          </a:solidFill>
        </p:spPr>
        <p:txBody>
          <a:bodyPr>
            <a:noAutofit/>
          </a:bodyPr>
          <a:lstStyle>
            <a:lvl1pPr marL="0" indent="0">
              <a:buNone/>
              <a:defRPr sz="1200">
                <a:solidFill>
                  <a:schemeClr val="bg1"/>
                </a:solidFill>
              </a:defRPr>
            </a:lvl1pPr>
          </a:lstStyle>
          <a:p>
            <a:r>
              <a:rPr lang="en-US" dirty="0" err="1"/>
              <a:t>Fullscreen</a:t>
            </a:r>
            <a:r>
              <a:rPr lang="en-US" dirty="0"/>
              <a:t> image slide! Insert 11-column picture from </a:t>
            </a:r>
            <a:r>
              <a:rPr lang="en-US" dirty="0" err="1"/>
              <a:t>imagepack</a:t>
            </a:r>
            <a:r>
              <a:rPr lang="en-US" dirty="0"/>
              <a:t>.</a:t>
            </a:r>
            <a:br>
              <a:rPr lang="en-US" dirty="0"/>
            </a:br>
            <a:r>
              <a:rPr lang="en-US" dirty="0"/>
              <a:t>No text but headline!</a:t>
            </a:r>
            <a:endParaRPr lang="en-GB" dirty="0"/>
          </a:p>
        </p:txBody>
      </p:sp>
      <p:sp>
        <p:nvSpPr>
          <p:cNvPr id="11" name="Titel 10"/>
          <p:cNvSpPr>
            <a:spLocks noGrp="1"/>
          </p:cNvSpPr>
          <p:nvPr>
            <p:ph type="title" hasCustomPrompt="1"/>
          </p:nvPr>
        </p:nvSpPr>
        <p:spPr>
          <a:xfrm>
            <a:off x="978102" y="3449702"/>
            <a:ext cx="7185713" cy="541687"/>
          </a:xfrm>
        </p:spPr>
        <p:txBody>
          <a:bodyPr anchor="b">
            <a:spAutoFit/>
          </a:bodyPr>
          <a:lstStyle>
            <a:lvl1pPr>
              <a:lnSpc>
                <a:spcPct val="80000"/>
              </a:lnSpc>
              <a:defRPr sz="4400"/>
            </a:lvl1pPr>
          </a:lstStyle>
          <a:p>
            <a:r>
              <a:rPr lang="en-GB" dirty="0"/>
              <a:t>Headline</a:t>
            </a:r>
          </a:p>
        </p:txBody>
      </p:sp>
      <p:sp>
        <p:nvSpPr>
          <p:cNvPr id="8" name="Datumsplatzhalter 28"/>
          <p:cNvSpPr>
            <a:spLocks noGrp="1"/>
          </p:cNvSpPr>
          <p:nvPr>
            <p:ph type="dt" sz="half" idx="2"/>
          </p:nvPr>
        </p:nvSpPr>
        <p:spPr>
          <a:xfrm>
            <a:off x="2579688" y="5003805"/>
            <a:ext cx="387927" cy="92333"/>
          </a:xfrm>
          <a:prstGeom prst="rect">
            <a:avLst/>
          </a:prstGeom>
          <a:noFill/>
          <a:ln w="9525">
            <a:noFill/>
            <a:miter lim="800000"/>
            <a:headEnd/>
            <a:tailEnd/>
          </a:ln>
        </p:spPr>
        <p:txBody>
          <a:bodyPr wrap="none" lIns="0" tIns="0" rIns="0" bIns="0" anchor="ctr">
            <a:spAutoFit/>
          </a:bodyPr>
          <a:lstStyle>
            <a:lvl1pPr algn="l">
              <a:defRPr lang="de-DE" sz="600" b="1" smtClean="0">
                <a:solidFill>
                  <a:srgbClr val="000000"/>
                </a:solidFill>
              </a:defRPr>
            </a:lvl1pPr>
          </a:lstStyle>
          <a:p>
            <a:pPr defTabSz="685800"/>
            <a:fld id="{D88D7170-51D6-4B60-8C55-B5C60F9F0F12}" type="datetime1">
              <a:rPr lang="en-GB" smtClean="0"/>
              <a:t>13/09/2022</a:t>
            </a:fld>
            <a:endParaRPr lang="en-GB" dirty="0"/>
          </a:p>
        </p:txBody>
      </p:sp>
      <p:sp>
        <p:nvSpPr>
          <p:cNvPr id="9" name="Textplatzhalter 4">
            <a:extLst>
              <a:ext uri="{FF2B5EF4-FFF2-40B4-BE49-F238E27FC236}">
                <a16:creationId xmlns:a16="http://schemas.microsoft.com/office/drawing/2014/main" id="{5D4BAD10-E9AD-4FA4-A4E0-11B4AA4045B2}"/>
              </a:ext>
            </a:extLst>
          </p:cNvPr>
          <p:cNvSpPr>
            <a:spLocks noGrp="1"/>
          </p:cNvSpPr>
          <p:nvPr>
            <p:ph type="body" sz="quarter" idx="12" hasCustomPrompt="1"/>
          </p:nvPr>
        </p:nvSpPr>
        <p:spPr>
          <a:xfrm>
            <a:off x="3371850" y="86336"/>
            <a:ext cx="720000" cy="249299"/>
          </a:xfrm>
        </p:spPr>
        <p:txBody>
          <a:bodyPr>
            <a:noAutofit/>
          </a:bodyPr>
          <a:lstStyle>
            <a:lvl1pPr marL="0" indent="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dirty="0"/>
              <a:t>Type here if </a:t>
            </a:r>
          </a:p>
          <a:p>
            <a:pPr lvl="0"/>
            <a:r>
              <a:rPr lang="en-US" dirty="0"/>
              <a:t>add info needed </a:t>
            </a:r>
          </a:p>
          <a:p>
            <a:pPr lvl="0"/>
            <a:r>
              <a:rPr lang="en-US" dirty="0"/>
              <a:t>for this slide</a:t>
            </a:r>
          </a:p>
        </p:txBody>
      </p:sp>
      <p:sp>
        <p:nvSpPr>
          <p:cNvPr id="2" name="Fußzeilenplatzhalter 1">
            <a:extLst>
              <a:ext uri="{FF2B5EF4-FFF2-40B4-BE49-F238E27FC236}">
                <a16:creationId xmlns:a16="http://schemas.microsoft.com/office/drawing/2014/main" id="{5E73F7A2-8EAD-4612-AD1D-D99BDA8453FF}"/>
              </a:ext>
            </a:extLst>
          </p:cNvPr>
          <p:cNvSpPr>
            <a:spLocks noGrp="1"/>
          </p:cNvSpPr>
          <p:nvPr>
            <p:ph type="ftr" sz="quarter" idx="15"/>
          </p:nvPr>
        </p:nvSpPr>
        <p:spPr/>
        <p:txBody>
          <a:bodyPr/>
          <a:lstStyle/>
          <a:p>
            <a:r>
              <a:rPr lang="en-US"/>
              <a:t>Type here if  add info needed  for every slide</a:t>
            </a:r>
            <a:endParaRPr lang="en-US" dirty="0"/>
          </a:p>
        </p:txBody>
      </p:sp>
    </p:spTree>
    <p:custDataLst>
      <p:tags r:id="rId1"/>
    </p:custDataLst>
    <p:extLst>
      <p:ext uri="{BB962C8B-B14F-4D97-AF65-F5344CB8AC3E}">
        <p14:creationId xmlns:p14="http://schemas.microsoft.com/office/powerpoint/2010/main" val="2417972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ccess Story">
    <p:spTree>
      <p:nvGrpSpPr>
        <p:cNvPr id="1" name=""/>
        <p:cNvGrpSpPr/>
        <p:nvPr/>
      </p:nvGrpSpPr>
      <p:grpSpPr>
        <a:xfrm>
          <a:off x="0" y="0"/>
          <a:ext cx="0" cy="0"/>
          <a:chOff x="0" y="0"/>
          <a:chExt cx="0" cy="0"/>
        </a:xfrm>
      </p:grpSpPr>
      <p:graphicFrame>
        <p:nvGraphicFramePr>
          <p:cNvPr id="13" name="Objekt 12" hidden="1"/>
          <p:cNvGraphicFramePr>
            <a:graphicFrameLocks noChangeAspect="1"/>
          </p:cNvGraphicFramePr>
          <p:nvPr userDrawn="1">
            <p:custDataLst>
              <p:tags r:id="rId2"/>
            </p:custDataLst>
            <p:extLst>
              <p:ext uri="{D42A27DB-BD31-4B8C-83A1-F6EECF244321}">
                <p14:modId xmlns:p14="http://schemas.microsoft.com/office/powerpoint/2010/main" val="256388644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13" name="Objekt 1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hteck 5"/>
          <p:cNvSpPr/>
          <p:nvPr userDrawn="1"/>
        </p:nvSpPr>
        <p:spPr>
          <a:xfrm>
            <a:off x="186532" y="441325"/>
            <a:ext cx="8774906" cy="4519613"/>
          </a:xfrm>
          <a:prstGeom prst="rect">
            <a:avLst/>
          </a:prstGeom>
          <a:solidFill>
            <a:srgbClr val="E1EBF5"/>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eaLnBrk="1"/>
            <a:endParaRPr lang="en-GB" sz="1200" dirty="0">
              <a:solidFill>
                <a:schemeClr val="tx1"/>
              </a:solidFill>
            </a:endParaRPr>
          </a:p>
        </p:txBody>
      </p:sp>
      <p:sp>
        <p:nvSpPr>
          <p:cNvPr id="8" name="Datumsplatzhalter 28"/>
          <p:cNvSpPr>
            <a:spLocks noGrp="1"/>
          </p:cNvSpPr>
          <p:nvPr>
            <p:ph type="dt" sz="half" idx="2"/>
          </p:nvPr>
        </p:nvSpPr>
        <p:spPr>
          <a:xfrm>
            <a:off x="2579688" y="5003805"/>
            <a:ext cx="387927" cy="92333"/>
          </a:xfrm>
          <a:prstGeom prst="rect">
            <a:avLst/>
          </a:prstGeom>
          <a:noFill/>
          <a:ln w="9525">
            <a:noFill/>
            <a:miter lim="800000"/>
            <a:headEnd/>
            <a:tailEnd/>
          </a:ln>
        </p:spPr>
        <p:txBody>
          <a:bodyPr wrap="none" lIns="0" tIns="0" rIns="0" bIns="0" anchor="ctr">
            <a:spAutoFit/>
          </a:bodyPr>
          <a:lstStyle>
            <a:lvl1pPr algn="l">
              <a:defRPr lang="de-DE" sz="600" b="1" smtClean="0">
                <a:solidFill>
                  <a:srgbClr val="000000"/>
                </a:solidFill>
              </a:defRPr>
            </a:lvl1pPr>
          </a:lstStyle>
          <a:p>
            <a:pPr defTabSz="685800"/>
            <a:fld id="{309C451E-D256-4A78-BC9F-20D1AF345EE3}" type="datetime1">
              <a:rPr lang="en-GB" smtClean="0"/>
              <a:t>13/09/2022</a:t>
            </a:fld>
            <a:endParaRPr lang="en-GB" dirty="0"/>
          </a:p>
        </p:txBody>
      </p:sp>
      <p:sp>
        <p:nvSpPr>
          <p:cNvPr id="2" name="Fußzeilenplatzhalter 1">
            <a:extLst>
              <a:ext uri="{FF2B5EF4-FFF2-40B4-BE49-F238E27FC236}">
                <a16:creationId xmlns:a16="http://schemas.microsoft.com/office/drawing/2014/main" id="{2EF12584-1E1D-4D71-86E5-BC9768D30C2A}"/>
              </a:ext>
            </a:extLst>
          </p:cNvPr>
          <p:cNvSpPr>
            <a:spLocks noGrp="1"/>
          </p:cNvSpPr>
          <p:nvPr>
            <p:ph type="ftr" sz="quarter" idx="13"/>
          </p:nvPr>
        </p:nvSpPr>
        <p:spPr/>
        <p:txBody>
          <a:bodyPr anchor="t"/>
          <a:lstStyle>
            <a:lvl1pPr>
              <a:defRPr>
                <a:solidFill>
                  <a:schemeClr val="bg1"/>
                </a:solidFill>
              </a:defRPr>
            </a:lvl1pPr>
          </a:lstStyle>
          <a:p>
            <a:r>
              <a:rPr lang="en-US" dirty="0"/>
              <a:t>Type here if  add info needed  for every slide</a:t>
            </a:r>
          </a:p>
        </p:txBody>
      </p:sp>
      <p:pic>
        <p:nvPicPr>
          <p:cNvPr id="10" name="Grafik 9">
            <a:extLst>
              <a:ext uri="{FF2B5EF4-FFF2-40B4-BE49-F238E27FC236}">
                <a16:creationId xmlns:a16="http://schemas.microsoft.com/office/drawing/2014/main" id="{4EBF2FCA-3666-4370-8138-ED6B11D77B1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87323" y="441324"/>
            <a:ext cx="3184527" cy="4519615"/>
          </a:xfrm>
          <a:prstGeom prst="rect">
            <a:avLst/>
          </a:prstGeom>
        </p:spPr>
      </p:pic>
      <p:pic>
        <p:nvPicPr>
          <p:cNvPr id="12" name="Grafik 11">
            <a:extLst>
              <a:ext uri="{FF2B5EF4-FFF2-40B4-BE49-F238E27FC236}">
                <a16:creationId xmlns:a16="http://schemas.microsoft.com/office/drawing/2014/main" id="{DDD5DB8D-C169-4963-B42E-7E71B8D373FB}"/>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87323" y="1859281"/>
            <a:ext cx="3117125" cy="3101658"/>
          </a:xfrm>
          <a:prstGeom prst="rect">
            <a:avLst/>
          </a:prstGeom>
        </p:spPr>
      </p:pic>
      <p:pic>
        <p:nvPicPr>
          <p:cNvPr id="14" name="Grafik 13">
            <a:extLst>
              <a:ext uri="{FF2B5EF4-FFF2-40B4-BE49-F238E27FC236}">
                <a16:creationId xmlns:a16="http://schemas.microsoft.com/office/drawing/2014/main" id="{CA1D5E87-51D5-482C-B861-8677DA0A2486}"/>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187323" y="441324"/>
            <a:ext cx="3117125" cy="1353903"/>
          </a:xfrm>
          <a:prstGeom prst="rect">
            <a:avLst/>
          </a:prstGeom>
        </p:spPr>
      </p:pic>
      <p:sp>
        <p:nvSpPr>
          <p:cNvPr id="15" name="Titel 5">
            <a:extLst>
              <a:ext uri="{FF2B5EF4-FFF2-40B4-BE49-F238E27FC236}">
                <a16:creationId xmlns:a16="http://schemas.microsoft.com/office/drawing/2014/main" id="{3F08AE8C-E6D1-4388-9DDC-9403B0AE08FC}"/>
              </a:ext>
            </a:extLst>
          </p:cNvPr>
          <p:cNvSpPr>
            <a:spLocks noGrp="1"/>
          </p:cNvSpPr>
          <p:nvPr>
            <p:ph type="title" hasCustomPrompt="1"/>
          </p:nvPr>
        </p:nvSpPr>
        <p:spPr>
          <a:xfrm>
            <a:off x="187323" y="576078"/>
            <a:ext cx="3112365" cy="747897"/>
          </a:xfrm>
          <a:noFill/>
        </p:spPr>
        <p:txBody>
          <a:bodyPr lIns="324000" tIns="0" rIns="144000" bIns="0" anchor="b">
            <a:spAutoFit/>
          </a:bodyPr>
          <a:lstStyle>
            <a:lvl1pPr>
              <a:defRPr sz="1800" b="1">
                <a:solidFill>
                  <a:schemeClr val="bg1"/>
                </a:solidFill>
              </a:defRPr>
            </a:lvl1pPr>
          </a:lstStyle>
          <a:p>
            <a:r>
              <a:rPr lang="en-GB" noProof="0" dirty="0"/>
              <a:t>Headline</a:t>
            </a:r>
            <a:br>
              <a:rPr lang="en-GB" noProof="0" dirty="0"/>
            </a:br>
            <a:r>
              <a:rPr lang="en-GB" noProof="0" dirty="0"/>
              <a:t>two or</a:t>
            </a:r>
            <a:br>
              <a:rPr lang="en-GB" noProof="0" dirty="0"/>
            </a:br>
            <a:r>
              <a:rPr lang="en-GB" noProof="0" dirty="0"/>
              <a:t>three lines</a:t>
            </a:r>
          </a:p>
        </p:txBody>
      </p:sp>
      <p:pic>
        <p:nvPicPr>
          <p:cNvPr id="16" name="Grafik 15">
            <a:extLst>
              <a:ext uri="{FF2B5EF4-FFF2-40B4-BE49-F238E27FC236}">
                <a16:creationId xmlns:a16="http://schemas.microsoft.com/office/drawing/2014/main" id="{4078EA85-DA39-488A-9E3D-A71C8BA269E6}"/>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526257" y="1366571"/>
            <a:ext cx="131762" cy="131762"/>
          </a:xfrm>
          <a:prstGeom prst="rect">
            <a:avLst/>
          </a:prstGeom>
        </p:spPr>
      </p:pic>
      <p:sp>
        <p:nvSpPr>
          <p:cNvPr id="17" name="Textplatzhalter 18">
            <a:extLst>
              <a:ext uri="{FF2B5EF4-FFF2-40B4-BE49-F238E27FC236}">
                <a16:creationId xmlns:a16="http://schemas.microsoft.com/office/drawing/2014/main" id="{8A45BD2A-3FD2-418F-A6BB-8A8936D83E52}"/>
              </a:ext>
            </a:extLst>
          </p:cNvPr>
          <p:cNvSpPr>
            <a:spLocks noGrp="1"/>
          </p:cNvSpPr>
          <p:nvPr>
            <p:ph type="body" sz="quarter" idx="23" hasCustomPrompt="1"/>
          </p:nvPr>
        </p:nvSpPr>
        <p:spPr>
          <a:xfrm>
            <a:off x="187322" y="2007962"/>
            <a:ext cx="3112365" cy="498598"/>
          </a:xfrm>
        </p:spPr>
        <p:txBody>
          <a:bodyPr lIns="324000" rIns="144000">
            <a:spAutoFit/>
          </a:bodyPr>
          <a:lstStyle>
            <a:lvl1pPr marL="0" indent="0">
              <a:buNone/>
              <a:defRPr sz="1200" baseline="0">
                <a:solidFill>
                  <a:schemeClr val="bg1"/>
                </a:solidFill>
              </a:defRPr>
            </a:lvl1pPr>
          </a:lstStyle>
          <a:p>
            <a:pPr lvl="0"/>
            <a:r>
              <a:rPr lang="de-DE" dirty="0"/>
              <a:t>Please insert text, </a:t>
            </a:r>
            <a:r>
              <a:rPr lang="de-DE" dirty="0" err="1"/>
              <a:t>graphic</a:t>
            </a:r>
            <a:r>
              <a:rPr lang="de-DE" dirty="0"/>
              <a:t> </a:t>
            </a:r>
            <a:r>
              <a:rPr lang="de-DE" dirty="0" err="1"/>
              <a:t>or</a:t>
            </a:r>
            <a:r>
              <a:rPr lang="de-DE" dirty="0"/>
              <a:t> picture and c</a:t>
            </a:r>
            <a:r>
              <a:rPr lang="en-US" noProof="0" dirty="0"/>
              <a:t>heck with: marketing-group@gft.com</a:t>
            </a:r>
            <a:endParaRPr lang="de-DE" dirty="0"/>
          </a:p>
        </p:txBody>
      </p:sp>
      <p:sp>
        <p:nvSpPr>
          <p:cNvPr id="18" name="Rechteck 17">
            <a:extLst>
              <a:ext uri="{FF2B5EF4-FFF2-40B4-BE49-F238E27FC236}">
                <a16:creationId xmlns:a16="http://schemas.microsoft.com/office/drawing/2014/main" id="{2B8D4479-AF10-4799-A736-D82BB79A04F5}"/>
              </a:ext>
            </a:extLst>
          </p:cNvPr>
          <p:cNvSpPr>
            <a:spLocks/>
          </p:cNvSpPr>
          <p:nvPr userDrawn="1"/>
        </p:nvSpPr>
        <p:spPr>
          <a:xfrm>
            <a:off x="187322" y="1536710"/>
            <a:ext cx="3112365" cy="166199"/>
          </a:xfrm>
          <a:prstGeom prst="rect">
            <a:avLst/>
          </a:prstGeom>
        </p:spPr>
        <p:txBody>
          <a:bodyPr vert="horz" lIns="324000" tIns="0" rIns="144000" bIns="0" rtlCol="0">
            <a:spAutoFit/>
          </a:bodyPr>
          <a:lstStyle/>
          <a:p>
            <a:pPr marR="0" lvl="0" indent="0" defTabSz="685800" fontAlgn="base">
              <a:lnSpc>
                <a:spcPct val="90000"/>
              </a:lnSpc>
              <a:spcBef>
                <a:spcPts val="600"/>
              </a:spcBef>
              <a:spcAft>
                <a:spcPct val="0"/>
              </a:spcAft>
              <a:buClr>
                <a:srgbClr val="000000"/>
              </a:buClr>
              <a:buSzTx/>
              <a:buFont typeface="Wingdings" panose="05000000000000000000" pitchFamily="2" charset="2"/>
              <a:buNone/>
              <a:tabLst/>
            </a:pPr>
            <a:r>
              <a:rPr lang="en-US" sz="1200" b="0" noProof="0" dirty="0">
                <a:solidFill>
                  <a:schemeClr val="bg1"/>
                </a:solidFill>
                <a:ea typeface="Geneva" pitchFamily="-128" charset="-128"/>
              </a:rPr>
              <a:t>Success story</a:t>
            </a:r>
          </a:p>
        </p:txBody>
      </p:sp>
      <p:sp>
        <p:nvSpPr>
          <p:cNvPr id="19" name="Textplatzhalter 3">
            <a:extLst>
              <a:ext uri="{FF2B5EF4-FFF2-40B4-BE49-F238E27FC236}">
                <a16:creationId xmlns:a16="http://schemas.microsoft.com/office/drawing/2014/main" id="{BE30909A-DFB6-49C7-8362-1755388B15D3}"/>
              </a:ext>
            </a:extLst>
          </p:cNvPr>
          <p:cNvSpPr>
            <a:spLocks noGrp="1"/>
          </p:cNvSpPr>
          <p:nvPr>
            <p:ph type="body" sz="quarter" idx="26" hasCustomPrompt="1"/>
          </p:nvPr>
        </p:nvSpPr>
        <p:spPr>
          <a:xfrm>
            <a:off x="3371850" y="438149"/>
            <a:ext cx="5588000" cy="3506480"/>
          </a:xfrm>
        </p:spPr>
        <p:txBody>
          <a:bodyPr lIns="396000" tIns="198000" rIns="144000" bIns="0">
            <a:spAutoFit/>
          </a:bodyPr>
          <a:lstStyle>
            <a:lvl1pPr marL="0" indent="0">
              <a:spcBef>
                <a:spcPts val="200"/>
              </a:spcBef>
              <a:buNone/>
              <a:defRPr sz="600" b="0" cap="all" baseline="0">
                <a:solidFill>
                  <a:schemeClr val="accent1"/>
                </a:solidFill>
              </a:defRPr>
            </a:lvl1pPr>
            <a:lvl2pPr marL="0" marR="0" indent="0" algn="l" defTabSz="685800" rtl="0" eaLnBrk="1" fontAlgn="base" latinLnBrk="0" hangingPunct="1">
              <a:lnSpc>
                <a:spcPct val="90000"/>
              </a:lnSpc>
              <a:spcBef>
                <a:spcPts val="200"/>
              </a:spcBef>
              <a:spcAft>
                <a:spcPct val="0"/>
              </a:spcAft>
              <a:buClr>
                <a:srgbClr val="000000"/>
              </a:buClr>
              <a:buSzTx/>
              <a:buFont typeface="Wingdings" panose="05000000000000000000" pitchFamily="2" charset="2"/>
              <a:buNone/>
              <a:tabLst/>
              <a:defRPr sz="900" b="1"/>
            </a:lvl2pPr>
            <a:lvl3pPr marL="136525" indent="-136525">
              <a:spcBef>
                <a:spcPts val="200"/>
              </a:spcBef>
              <a:defRPr sz="900"/>
            </a:lvl3pPr>
          </a:lstStyle>
          <a:p>
            <a:pPr lvl="0"/>
            <a:r>
              <a:rPr lang="de-DE" dirty="0"/>
              <a:t>The </a:t>
            </a:r>
            <a:r>
              <a:rPr lang="de-DE" dirty="0" err="1"/>
              <a:t>CHallenGE</a:t>
            </a:r>
            <a:endParaRPr lang="de-DE" dirty="0"/>
          </a:p>
          <a:p>
            <a:pPr lvl="1"/>
            <a:r>
              <a:rPr lang="de-DE" dirty="0" err="1"/>
              <a:t>One-sentence-summary</a:t>
            </a:r>
            <a:r>
              <a:rPr lang="de-DE" dirty="0"/>
              <a:t> </a:t>
            </a:r>
            <a:r>
              <a:rPr lang="de-DE" dirty="0" err="1"/>
              <a:t>here</a:t>
            </a:r>
            <a:endParaRPr lang="de-DE" dirty="0"/>
          </a:p>
          <a:p>
            <a:pPr lvl="2"/>
            <a:r>
              <a:rPr lang="de-DE" dirty="0"/>
              <a:t>Text</a:t>
            </a:r>
          </a:p>
          <a:p>
            <a:pPr lvl="2"/>
            <a:r>
              <a:rPr lang="de-DE" dirty="0"/>
              <a:t>Text</a:t>
            </a:r>
          </a:p>
          <a:p>
            <a:pPr lvl="2"/>
            <a:r>
              <a:rPr lang="de-DE" dirty="0"/>
              <a:t>Text</a:t>
            </a:r>
          </a:p>
          <a:p>
            <a:pPr lvl="2"/>
            <a:r>
              <a:rPr lang="de-DE" dirty="0"/>
              <a:t>Text</a:t>
            </a:r>
          </a:p>
          <a:p>
            <a:pPr lvl="2"/>
            <a:r>
              <a:rPr lang="de-DE" dirty="0"/>
              <a:t>Text</a:t>
            </a:r>
          </a:p>
          <a:p>
            <a:pPr lvl="2"/>
            <a:r>
              <a:rPr lang="de-DE" dirty="0"/>
              <a:t>Text</a:t>
            </a:r>
          </a:p>
          <a:p>
            <a:pPr lvl="2"/>
            <a:endParaRPr lang="de-DE" dirty="0"/>
          </a:p>
          <a:p>
            <a:pPr lvl="0"/>
            <a:r>
              <a:rPr lang="de-DE" dirty="0"/>
              <a:t>THE ENGAGEMENT</a:t>
            </a:r>
            <a:endParaRPr lang="en-GB" dirty="0"/>
          </a:p>
          <a:p>
            <a:pPr lvl="1"/>
            <a:r>
              <a:rPr lang="en-GB" dirty="0"/>
              <a:t>One-sentence-summary here</a:t>
            </a:r>
          </a:p>
          <a:p>
            <a:pPr lvl="2"/>
            <a:r>
              <a:rPr lang="en-GB" dirty="0"/>
              <a:t>Text</a:t>
            </a:r>
          </a:p>
          <a:p>
            <a:pPr lvl="2"/>
            <a:r>
              <a:rPr lang="en-GB" dirty="0"/>
              <a:t>Text</a:t>
            </a:r>
          </a:p>
          <a:p>
            <a:pPr lvl="2"/>
            <a:r>
              <a:rPr lang="en-GB" dirty="0"/>
              <a:t>Text</a:t>
            </a:r>
          </a:p>
          <a:p>
            <a:pPr lvl="2"/>
            <a:r>
              <a:rPr lang="en-GB" dirty="0"/>
              <a:t>Text</a:t>
            </a:r>
          </a:p>
          <a:p>
            <a:pPr lvl="2"/>
            <a:r>
              <a:rPr lang="en-GB" dirty="0"/>
              <a:t>Text</a:t>
            </a:r>
          </a:p>
          <a:p>
            <a:pPr lvl="2"/>
            <a:endParaRPr lang="de-DE" dirty="0"/>
          </a:p>
          <a:p>
            <a:pPr lvl="0"/>
            <a:r>
              <a:rPr lang="de-DE" dirty="0"/>
              <a:t>THE BENEFIT</a:t>
            </a:r>
            <a:endParaRPr lang="en-GB" dirty="0"/>
          </a:p>
          <a:p>
            <a:pPr lvl="1"/>
            <a:r>
              <a:rPr lang="en-GB" dirty="0"/>
              <a:t>One-sentence-summary here</a:t>
            </a:r>
          </a:p>
          <a:p>
            <a:pPr lvl="2"/>
            <a:r>
              <a:rPr lang="en-GB" dirty="0"/>
              <a:t>Text</a:t>
            </a:r>
          </a:p>
          <a:p>
            <a:pPr lvl="2"/>
            <a:r>
              <a:rPr lang="en-GB" dirty="0"/>
              <a:t>Text</a:t>
            </a:r>
          </a:p>
          <a:p>
            <a:pPr lvl="2"/>
            <a:r>
              <a:rPr lang="en-GB" dirty="0"/>
              <a:t>Text</a:t>
            </a:r>
          </a:p>
          <a:p>
            <a:pPr lvl="2"/>
            <a:r>
              <a:rPr lang="en-GB" dirty="0"/>
              <a:t>Text</a:t>
            </a:r>
            <a:endParaRPr lang="de-DE" dirty="0"/>
          </a:p>
        </p:txBody>
      </p:sp>
      <p:sp>
        <p:nvSpPr>
          <p:cNvPr id="20" name="Textplatzhalter 3">
            <a:extLst>
              <a:ext uri="{FF2B5EF4-FFF2-40B4-BE49-F238E27FC236}">
                <a16:creationId xmlns:a16="http://schemas.microsoft.com/office/drawing/2014/main" id="{E31F4BE4-DDEE-4D51-8F82-85B3B65E3011}"/>
              </a:ext>
            </a:extLst>
          </p:cNvPr>
          <p:cNvSpPr txBox="1">
            <a:spLocks/>
          </p:cNvSpPr>
          <p:nvPr userDrawn="1"/>
        </p:nvSpPr>
        <p:spPr>
          <a:xfrm>
            <a:off x="9542551" y="438149"/>
            <a:ext cx="2173199" cy="2853602"/>
          </a:xfrm>
          <a:prstGeom prst="rect">
            <a:avLst/>
          </a:prstGeom>
        </p:spPr>
        <p:txBody>
          <a:bodyPr wrap="square" lIns="0" tIns="0" rIns="0" bIns="0">
            <a:spAutoFit/>
          </a:bodyPr>
          <a:lstStyle>
            <a:lvl1pPr marL="0" marR="0" indent="0" algn="l" defTabSz="685800" rtl="0" eaLnBrk="1" fontAlgn="base" latinLnBrk="0" hangingPunct="1">
              <a:lnSpc>
                <a:spcPct val="90000"/>
              </a:lnSpc>
              <a:spcBef>
                <a:spcPts val="400"/>
              </a:spcBef>
              <a:spcAft>
                <a:spcPct val="0"/>
              </a:spcAft>
              <a:buClr>
                <a:srgbClr val="000000"/>
              </a:buClr>
              <a:buSzTx/>
              <a:buFont typeface="Wingdings" panose="05000000000000000000" pitchFamily="2" charset="2"/>
              <a:buNone/>
              <a:tabLst/>
              <a:defRPr lang="de-DE" sz="800" b="1" kern="1200" cap="all" baseline="0">
                <a:solidFill>
                  <a:schemeClr val="accent1"/>
                </a:solidFill>
                <a:latin typeface="+mn-lt"/>
                <a:ea typeface="Geneva" pitchFamily="-128" charset="-128"/>
                <a:cs typeface="+mn-cs"/>
              </a:defRPr>
            </a:lvl1pPr>
            <a:lvl2pPr marL="0" marR="0" indent="0" algn="l" defTabSz="685800" rtl="0" eaLnBrk="1" fontAlgn="base" latinLnBrk="0" hangingPunct="1">
              <a:lnSpc>
                <a:spcPct val="90000"/>
              </a:lnSpc>
              <a:spcBef>
                <a:spcPts val="0"/>
              </a:spcBef>
              <a:spcAft>
                <a:spcPct val="0"/>
              </a:spcAft>
              <a:buClr>
                <a:srgbClr val="000000"/>
              </a:buClr>
              <a:buSzTx/>
              <a:buFont typeface="Wingdings" panose="05000000000000000000" pitchFamily="2" charset="2"/>
              <a:buNone/>
              <a:tabLst/>
              <a:defRPr lang="de-DE" sz="1000" b="1" kern="1200">
                <a:solidFill>
                  <a:schemeClr val="tx1"/>
                </a:solidFill>
                <a:latin typeface="+mn-lt"/>
                <a:ea typeface="Geneva" pitchFamily="-128" charset="-128"/>
                <a:cs typeface="+mn-cs"/>
              </a:defRPr>
            </a:lvl2pPr>
            <a:lvl3pPr marL="0" marR="0" indent="0" algn="l" defTabSz="685800" rtl="0" eaLnBrk="1" fontAlgn="base" latinLnBrk="0" hangingPunct="1">
              <a:lnSpc>
                <a:spcPct val="90000"/>
              </a:lnSpc>
              <a:spcBef>
                <a:spcPts val="400"/>
              </a:spcBef>
              <a:spcAft>
                <a:spcPct val="0"/>
              </a:spcAft>
              <a:buClr>
                <a:srgbClr val="000000"/>
              </a:buClr>
              <a:buSzTx/>
              <a:buFont typeface="Wingdings" panose="05000000000000000000" pitchFamily="2" charset="2"/>
              <a:buNone/>
              <a:tabLst/>
              <a:defRPr lang="de-DE" sz="1000" b="0" kern="1200" baseline="0">
                <a:solidFill>
                  <a:schemeClr val="tx1"/>
                </a:solidFill>
                <a:latin typeface="+mn-lt"/>
                <a:ea typeface="Geneva" pitchFamily="-128" charset="-128"/>
                <a:cs typeface="+mn-cs"/>
              </a:defRPr>
            </a:lvl3pPr>
            <a:lvl4pPr marL="0" marR="0" indent="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None/>
              <a:tabLst/>
              <a:defRPr lang="de-DE" sz="1000" b="1" kern="1200" smtClean="0">
                <a:solidFill>
                  <a:srgbClr val="EC6601"/>
                </a:solidFill>
                <a:latin typeface="+mn-lt"/>
                <a:ea typeface="Geneva" pitchFamily="-128" charset="-128"/>
                <a:cs typeface="+mn-cs"/>
              </a:defRPr>
            </a:lvl4pPr>
            <a:lvl5pPr marL="8953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baseline="0">
                <a:solidFill>
                  <a:schemeClr val="tx1"/>
                </a:solidFill>
                <a:latin typeface="+mn-lt"/>
                <a:ea typeface="Geneva" pitchFamily="-128"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3"/>
            <a:r>
              <a:rPr lang="en-US" sz="900" b="0" dirty="0"/>
              <a:t>Please use this structure and style:</a:t>
            </a:r>
          </a:p>
          <a:p>
            <a:pPr lvl="3"/>
            <a:endParaRPr lang="en-US" dirty="0"/>
          </a:p>
          <a:p>
            <a:pPr>
              <a:spcBef>
                <a:spcPts val="200"/>
              </a:spcBef>
            </a:pPr>
            <a:r>
              <a:rPr lang="en-US" sz="600" b="0" dirty="0"/>
              <a:t>The </a:t>
            </a:r>
            <a:r>
              <a:rPr lang="en-US" sz="600" b="0" dirty="0" err="1"/>
              <a:t>CHallenGE</a:t>
            </a:r>
            <a:r>
              <a:rPr lang="en-US" sz="600" b="0" dirty="0"/>
              <a:t>, 6 </a:t>
            </a:r>
            <a:r>
              <a:rPr lang="en-US" sz="600" b="0" dirty="0" err="1"/>
              <a:t>pt</a:t>
            </a:r>
            <a:r>
              <a:rPr lang="en-US" sz="600" b="0" dirty="0"/>
              <a:t>, </a:t>
            </a:r>
            <a:r>
              <a:rPr lang="en-US" sz="600" b="0" dirty="0" err="1"/>
              <a:t>unbold</a:t>
            </a:r>
            <a:endParaRPr lang="en-US" sz="600" b="0" dirty="0"/>
          </a:p>
          <a:p>
            <a:pPr lvl="1">
              <a:spcBef>
                <a:spcPts val="200"/>
              </a:spcBef>
            </a:pPr>
            <a:r>
              <a:rPr lang="en-US" sz="900" dirty="0"/>
              <a:t>One-sentence-summary, 9 </a:t>
            </a:r>
            <a:r>
              <a:rPr lang="en-US" sz="900" dirty="0" err="1"/>
              <a:t>pt</a:t>
            </a:r>
            <a:r>
              <a:rPr lang="en-US" sz="900" dirty="0"/>
              <a:t>, bold</a:t>
            </a:r>
          </a:p>
          <a:p>
            <a:pPr marL="138113" lvl="2" indent="-138113">
              <a:spcBef>
                <a:spcPts val="200"/>
              </a:spcBef>
              <a:buFont typeface="Wingdings" panose="05000000000000000000" pitchFamily="2" charset="2"/>
              <a:buChar char="§"/>
            </a:pPr>
            <a:r>
              <a:rPr lang="en-US" sz="900" dirty="0"/>
              <a:t>Bullets, 9 </a:t>
            </a:r>
            <a:r>
              <a:rPr lang="en-US" sz="900" dirty="0" err="1"/>
              <a:t>pt</a:t>
            </a:r>
            <a:r>
              <a:rPr lang="en-US" sz="900" dirty="0"/>
              <a:t>, </a:t>
            </a:r>
            <a:r>
              <a:rPr lang="en-US" sz="900" dirty="0" err="1"/>
              <a:t>unbold</a:t>
            </a:r>
            <a:endParaRPr lang="en-US" sz="900" dirty="0"/>
          </a:p>
          <a:p>
            <a:pPr marL="138113" lvl="2" indent="-138113">
              <a:spcBef>
                <a:spcPts val="200"/>
              </a:spcBef>
              <a:buFont typeface="Wingdings" panose="05000000000000000000" pitchFamily="2" charset="2"/>
              <a:buChar char="§"/>
            </a:pPr>
            <a:endParaRPr lang="en-US" sz="900" dirty="0"/>
          </a:p>
          <a:p>
            <a:pPr marL="0" lvl="2" indent="0">
              <a:spcBef>
                <a:spcPts val="200"/>
              </a:spcBef>
              <a:buFont typeface="Wingdings" panose="05000000000000000000" pitchFamily="2" charset="2"/>
              <a:buNone/>
            </a:pPr>
            <a:r>
              <a:rPr lang="en-US" sz="900" dirty="0"/>
              <a:t>1 empty line before next paragraph</a:t>
            </a:r>
          </a:p>
          <a:p>
            <a:pPr marL="0" lvl="2" indent="0">
              <a:spcBef>
                <a:spcPts val="200"/>
              </a:spcBef>
              <a:buFont typeface="Wingdings" panose="05000000000000000000" pitchFamily="2" charset="2"/>
              <a:buNone/>
            </a:pPr>
            <a:endParaRPr lang="en-US" dirty="0"/>
          </a:p>
          <a:p>
            <a:pPr>
              <a:spcBef>
                <a:spcPts val="200"/>
              </a:spcBef>
            </a:pPr>
            <a:r>
              <a:rPr lang="en-US" sz="600" b="0" dirty="0"/>
              <a:t>The ENGAGEMENT, 6 </a:t>
            </a:r>
            <a:r>
              <a:rPr lang="en-US" sz="600" b="0" dirty="0" err="1"/>
              <a:t>pt</a:t>
            </a:r>
            <a:r>
              <a:rPr lang="en-US" sz="600" b="0" dirty="0"/>
              <a:t>, </a:t>
            </a:r>
            <a:r>
              <a:rPr lang="en-US" sz="600" b="0" dirty="0" err="1"/>
              <a:t>unbold</a:t>
            </a:r>
            <a:endParaRPr lang="en-US" sz="600" b="0" dirty="0"/>
          </a:p>
          <a:p>
            <a:pPr lvl="1">
              <a:spcBef>
                <a:spcPts val="200"/>
              </a:spcBef>
            </a:pPr>
            <a:r>
              <a:rPr lang="en-US" sz="900" dirty="0"/>
              <a:t>One-sentence-summary, 9 </a:t>
            </a:r>
            <a:r>
              <a:rPr lang="en-US" sz="900" dirty="0" err="1"/>
              <a:t>pt</a:t>
            </a:r>
            <a:r>
              <a:rPr lang="en-US" sz="900" dirty="0"/>
              <a:t>, bold</a:t>
            </a:r>
          </a:p>
          <a:p>
            <a:pPr marL="138113" lvl="2" indent="-138113">
              <a:spcBef>
                <a:spcPts val="200"/>
              </a:spcBef>
              <a:buFont typeface="Wingdings" panose="05000000000000000000" pitchFamily="2" charset="2"/>
              <a:buChar char="§"/>
            </a:pPr>
            <a:r>
              <a:rPr lang="en-US" sz="900" dirty="0"/>
              <a:t>Bullets, 9 </a:t>
            </a:r>
            <a:r>
              <a:rPr lang="en-US" sz="900" dirty="0" err="1"/>
              <a:t>pt</a:t>
            </a:r>
            <a:r>
              <a:rPr lang="en-US" sz="900" dirty="0"/>
              <a:t>, </a:t>
            </a:r>
            <a:r>
              <a:rPr lang="en-US" sz="900" dirty="0" err="1"/>
              <a:t>unbold</a:t>
            </a:r>
            <a:endParaRPr lang="en-US" sz="900" dirty="0"/>
          </a:p>
          <a:p>
            <a:pPr marL="138113" lvl="2" indent="-138113">
              <a:spcBef>
                <a:spcPts val="200"/>
              </a:spcBef>
              <a:buFont typeface="Wingdings" panose="05000000000000000000" pitchFamily="2" charset="2"/>
              <a:buChar char="§"/>
            </a:pPr>
            <a:endParaRPr lang="en-US" sz="900" dirty="0"/>
          </a:p>
          <a:p>
            <a:pPr marL="0" lvl="2" indent="0">
              <a:spcBef>
                <a:spcPts val="200"/>
              </a:spcBef>
              <a:buFont typeface="Wingdings" panose="05000000000000000000" pitchFamily="2" charset="2"/>
              <a:buNone/>
            </a:pPr>
            <a:r>
              <a:rPr lang="en-US" sz="900" dirty="0"/>
              <a:t>1 empty line before next paragraph</a:t>
            </a:r>
          </a:p>
          <a:p>
            <a:pPr marL="0" lvl="2" indent="0">
              <a:spcBef>
                <a:spcPts val="200"/>
              </a:spcBef>
              <a:buFont typeface="Wingdings" panose="05000000000000000000" pitchFamily="2" charset="2"/>
              <a:buNone/>
            </a:pPr>
            <a:endParaRPr lang="en-US" dirty="0"/>
          </a:p>
          <a:p>
            <a:pPr>
              <a:spcBef>
                <a:spcPts val="200"/>
              </a:spcBef>
            </a:pPr>
            <a:r>
              <a:rPr lang="en-US" sz="600" b="0" dirty="0"/>
              <a:t>The BENEFIT, 6 </a:t>
            </a:r>
            <a:r>
              <a:rPr lang="en-US" sz="600" b="0" dirty="0" err="1"/>
              <a:t>pt</a:t>
            </a:r>
            <a:r>
              <a:rPr lang="en-US" sz="600" b="0" dirty="0"/>
              <a:t>, </a:t>
            </a:r>
            <a:r>
              <a:rPr lang="en-US" sz="600" b="0" dirty="0" err="1"/>
              <a:t>unbold</a:t>
            </a:r>
            <a:endParaRPr lang="en-US" sz="600" b="0" dirty="0"/>
          </a:p>
          <a:p>
            <a:pPr lvl="1">
              <a:spcBef>
                <a:spcPts val="200"/>
              </a:spcBef>
            </a:pPr>
            <a:r>
              <a:rPr lang="en-US" sz="900" dirty="0"/>
              <a:t>One-sentence-summary, 9 </a:t>
            </a:r>
            <a:r>
              <a:rPr lang="en-US" sz="900" dirty="0" err="1"/>
              <a:t>pt</a:t>
            </a:r>
            <a:r>
              <a:rPr lang="en-US" sz="900" dirty="0"/>
              <a:t>, bold</a:t>
            </a:r>
          </a:p>
          <a:p>
            <a:pPr marL="138113" lvl="2" indent="-138113">
              <a:spcBef>
                <a:spcPts val="200"/>
              </a:spcBef>
              <a:buFont typeface="Wingdings" panose="05000000000000000000" pitchFamily="2" charset="2"/>
              <a:buChar char="§"/>
            </a:pPr>
            <a:r>
              <a:rPr lang="en-US" sz="900" dirty="0"/>
              <a:t>Bullets, 9 </a:t>
            </a:r>
            <a:r>
              <a:rPr lang="en-US" sz="900" dirty="0" err="1"/>
              <a:t>pt</a:t>
            </a:r>
            <a:r>
              <a:rPr lang="en-US" sz="900" dirty="0"/>
              <a:t>, </a:t>
            </a:r>
            <a:r>
              <a:rPr lang="en-US" sz="900" dirty="0" err="1"/>
              <a:t>unbold</a:t>
            </a:r>
            <a:endParaRPr lang="en-US" sz="900" dirty="0"/>
          </a:p>
          <a:p>
            <a:pPr marL="138113" lvl="2" indent="-138113">
              <a:spcBef>
                <a:spcPts val="200"/>
              </a:spcBef>
              <a:buFont typeface="Wingdings" panose="05000000000000000000" pitchFamily="2" charset="2"/>
              <a:buChar char="§"/>
            </a:pPr>
            <a:endParaRPr lang="en-US" sz="900" dirty="0"/>
          </a:p>
          <a:p>
            <a:pPr marL="0" lvl="2" indent="0">
              <a:spcBef>
                <a:spcPts val="200"/>
              </a:spcBef>
              <a:buFont typeface="Wingdings" panose="05000000000000000000" pitchFamily="2" charset="2"/>
              <a:buNone/>
            </a:pPr>
            <a:endParaRPr lang="en-US" dirty="0"/>
          </a:p>
        </p:txBody>
      </p:sp>
      <p:sp>
        <p:nvSpPr>
          <p:cNvPr id="21" name="Textplatzhalter 4">
            <a:extLst>
              <a:ext uri="{FF2B5EF4-FFF2-40B4-BE49-F238E27FC236}">
                <a16:creationId xmlns:a16="http://schemas.microsoft.com/office/drawing/2014/main" id="{7D65DC9B-A03E-4B6E-BA94-7C0D37E1830E}"/>
              </a:ext>
            </a:extLst>
          </p:cNvPr>
          <p:cNvSpPr>
            <a:spLocks noGrp="1"/>
          </p:cNvSpPr>
          <p:nvPr>
            <p:ph type="body" sz="quarter" idx="12" hasCustomPrompt="1"/>
          </p:nvPr>
        </p:nvSpPr>
        <p:spPr>
          <a:xfrm>
            <a:off x="4168774" y="86336"/>
            <a:ext cx="720000" cy="249299"/>
          </a:xfrm>
        </p:spPr>
        <p:txBody>
          <a:bodyPr>
            <a:noAutofit/>
          </a:bodyPr>
          <a:lstStyle>
            <a:lvl1pPr marL="0" indent="0">
              <a:spcBef>
                <a:spcPts val="0"/>
              </a:spcBef>
              <a:buNone/>
              <a:defRPr sz="600" b="1">
                <a:solidFill>
                  <a:schemeClr val="accent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dirty="0"/>
              <a:t>Country</a:t>
            </a:r>
          </a:p>
        </p:txBody>
      </p:sp>
      <p:sp>
        <p:nvSpPr>
          <p:cNvPr id="22" name="Textplatzhalter 4">
            <a:extLst>
              <a:ext uri="{FF2B5EF4-FFF2-40B4-BE49-F238E27FC236}">
                <a16:creationId xmlns:a16="http://schemas.microsoft.com/office/drawing/2014/main" id="{35DC7D0B-3A72-4CAE-92C0-FC9CF2AC7B92}"/>
              </a:ext>
            </a:extLst>
          </p:cNvPr>
          <p:cNvSpPr>
            <a:spLocks noGrp="1"/>
          </p:cNvSpPr>
          <p:nvPr>
            <p:ph type="body" sz="quarter" idx="27" hasCustomPrompt="1"/>
          </p:nvPr>
        </p:nvSpPr>
        <p:spPr>
          <a:xfrm>
            <a:off x="3371850" y="86336"/>
            <a:ext cx="720000" cy="249299"/>
          </a:xfrm>
        </p:spPr>
        <p:txBody>
          <a:bodyPr>
            <a:noAutofit/>
          </a:bodyPr>
          <a:lstStyle>
            <a:lvl1pPr marL="0" indent="0">
              <a:spcBef>
                <a:spcPts val="0"/>
              </a:spcBef>
              <a:buNone/>
              <a:defRPr sz="600" b="1">
                <a:solidFill>
                  <a:schemeClr val="accent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dirty="0"/>
              <a:t>Key sector</a:t>
            </a:r>
          </a:p>
        </p:txBody>
      </p:sp>
      <p:sp>
        <p:nvSpPr>
          <p:cNvPr id="23" name="Textplatzhalter 4">
            <a:extLst>
              <a:ext uri="{FF2B5EF4-FFF2-40B4-BE49-F238E27FC236}">
                <a16:creationId xmlns:a16="http://schemas.microsoft.com/office/drawing/2014/main" id="{78975FA2-C3EC-45D4-AA98-E1967D4549AF}"/>
              </a:ext>
            </a:extLst>
          </p:cNvPr>
          <p:cNvSpPr>
            <a:spLocks noGrp="1"/>
          </p:cNvSpPr>
          <p:nvPr>
            <p:ph type="body" sz="quarter" idx="24" hasCustomPrompt="1"/>
          </p:nvPr>
        </p:nvSpPr>
        <p:spPr>
          <a:xfrm>
            <a:off x="4960936" y="86336"/>
            <a:ext cx="720000" cy="249299"/>
          </a:xfrm>
        </p:spPr>
        <p:txBody>
          <a:bodyPr>
            <a:noAutofit/>
          </a:bodyPr>
          <a:lstStyle>
            <a:lvl1pPr marL="0" indent="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dirty="0"/>
              <a:t>Key capabilities</a:t>
            </a:r>
          </a:p>
        </p:txBody>
      </p:sp>
      <p:sp>
        <p:nvSpPr>
          <p:cNvPr id="24" name="Textplatzhalter 4">
            <a:extLst>
              <a:ext uri="{FF2B5EF4-FFF2-40B4-BE49-F238E27FC236}">
                <a16:creationId xmlns:a16="http://schemas.microsoft.com/office/drawing/2014/main" id="{9116E9B1-0FEB-414C-A914-2D30C872C4E5}"/>
              </a:ext>
            </a:extLst>
          </p:cNvPr>
          <p:cNvSpPr>
            <a:spLocks noGrp="1"/>
          </p:cNvSpPr>
          <p:nvPr>
            <p:ph type="body" sz="quarter" idx="25" hasCustomPrompt="1"/>
          </p:nvPr>
        </p:nvSpPr>
        <p:spPr>
          <a:xfrm>
            <a:off x="5753098" y="86336"/>
            <a:ext cx="720000" cy="249299"/>
          </a:xfrm>
        </p:spPr>
        <p:txBody>
          <a:bodyPr>
            <a:noAutofit/>
          </a:bodyPr>
          <a:lstStyle>
            <a:lvl1pPr marL="0" indent="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dirty="0"/>
              <a:t>Helix offering</a:t>
            </a:r>
          </a:p>
        </p:txBody>
      </p:sp>
    </p:spTree>
    <p:custDataLst>
      <p:tags r:id="rId1"/>
    </p:custDataLst>
    <p:extLst>
      <p:ext uri="{BB962C8B-B14F-4D97-AF65-F5344CB8AC3E}">
        <p14:creationId xmlns:p14="http://schemas.microsoft.com/office/powerpoint/2010/main" val="2385813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ntact slide">
    <p:spTree>
      <p:nvGrpSpPr>
        <p:cNvPr id="1" name=""/>
        <p:cNvGrpSpPr/>
        <p:nvPr/>
      </p:nvGrpSpPr>
      <p:grpSpPr>
        <a:xfrm>
          <a:off x="0" y="0"/>
          <a:ext cx="0" cy="0"/>
          <a:chOff x="0" y="0"/>
          <a:chExt cx="0" cy="0"/>
        </a:xfrm>
      </p:grpSpPr>
      <p:graphicFrame>
        <p:nvGraphicFramePr>
          <p:cNvPr id="13" name="Objekt 12" hidden="1"/>
          <p:cNvGraphicFramePr>
            <a:graphicFrameLocks noChangeAspect="1"/>
          </p:cNvGraphicFramePr>
          <p:nvPr userDrawn="1">
            <p:custDataLst>
              <p:tags r:id="rId2"/>
            </p:custDataLst>
            <p:extLst>
              <p:ext uri="{D42A27DB-BD31-4B8C-83A1-F6EECF244321}">
                <p14:modId xmlns:p14="http://schemas.microsoft.com/office/powerpoint/2010/main" val="794385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13" name="Objekt 12"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8" name="Picture 50"/>
          <p:cNvPicPr>
            <a:picLocks noChangeAspect="1" noChangeArrowheads="1"/>
          </p:cNvPicPr>
          <p:nvPr userDrawn="1"/>
        </p:nvPicPr>
        <p:blipFill>
          <a:blip r:embed="rId6">
            <a:extLst>
              <a:ext uri="{28A0092B-C50C-407E-A947-70E740481C1C}">
                <a14:useLocalDpi xmlns:a14="http://schemas.microsoft.com/office/drawing/2010/main" val="0"/>
              </a:ext>
            </a:extLst>
          </a:blip>
          <a:stretch>
            <a:fillRect/>
          </a:stretch>
        </p:blipFill>
        <p:spPr bwMode="auto">
          <a:xfrm>
            <a:off x="188913" y="441325"/>
            <a:ext cx="8769350" cy="4519613"/>
          </a:xfrm>
          <a:prstGeom prst="rect">
            <a:avLst/>
          </a:prstGeom>
          <a:noFill/>
          <a:extLst>
            <a:ext uri="{909E8E84-426E-40DD-AFC4-6F175D3DCCD1}">
              <a14:hiddenFill xmlns:a14="http://schemas.microsoft.com/office/drawing/2010/main">
                <a:solidFill>
                  <a:srgbClr val="FFFFFF"/>
                </a:solidFill>
              </a14:hiddenFill>
            </a:ext>
          </a:extLst>
        </p:spPr>
      </p:pic>
      <p:sp>
        <p:nvSpPr>
          <p:cNvPr id="9" name="Textplatzhalter 8"/>
          <p:cNvSpPr>
            <a:spLocks noGrp="1"/>
          </p:cNvSpPr>
          <p:nvPr>
            <p:ph type="body" sz="quarter" idx="13" hasCustomPrompt="1"/>
          </p:nvPr>
        </p:nvSpPr>
        <p:spPr bwMode="gray">
          <a:xfrm>
            <a:off x="982662" y="2701925"/>
            <a:ext cx="7186612" cy="193899"/>
          </a:xfrm>
        </p:spPr>
        <p:txBody>
          <a:bodyPr anchor="t"/>
          <a:lstStyle>
            <a:lvl1pPr marL="0" indent="0">
              <a:buNone/>
              <a:defRPr sz="1400" b="1">
                <a:solidFill>
                  <a:schemeClr val="bg1"/>
                </a:solidFill>
              </a:defRPr>
            </a:lvl1pPr>
          </a:lstStyle>
          <a:p>
            <a:pPr lvl="0"/>
            <a:r>
              <a:rPr lang="en-GB" dirty="0"/>
              <a:t>Subhead</a:t>
            </a:r>
          </a:p>
        </p:txBody>
      </p:sp>
      <p:sp>
        <p:nvSpPr>
          <p:cNvPr id="3" name="Textplatzhalter 2"/>
          <p:cNvSpPr>
            <a:spLocks noGrp="1"/>
          </p:cNvSpPr>
          <p:nvPr>
            <p:ph type="body" sz="quarter" idx="15" hasCustomPrompt="1"/>
          </p:nvPr>
        </p:nvSpPr>
        <p:spPr bwMode="gray">
          <a:xfrm>
            <a:off x="982662" y="3027095"/>
            <a:ext cx="7186612" cy="1123384"/>
          </a:xfrm>
        </p:spPr>
        <p:txBody>
          <a:bodyPr/>
          <a:lstStyle>
            <a:lvl1pPr marL="0" indent="0">
              <a:buNone/>
              <a:defRPr sz="1000" baseline="0">
                <a:solidFill>
                  <a:schemeClr val="bg1"/>
                </a:solidFill>
              </a:defRPr>
            </a:lvl1pPr>
            <a:lvl2pPr>
              <a:defRPr sz="1400"/>
            </a:lvl2pPr>
            <a:lvl3pPr>
              <a:defRPr sz="1400"/>
            </a:lvl3pPr>
            <a:lvl4pPr>
              <a:defRPr sz="1400"/>
            </a:lvl4pPr>
            <a:lvl5pPr>
              <a:defRPr sz="1400"/>
            </a:lvl5pPr>
          </a:lstStyle>
          <a:p>
            <a:pPr lvl="0"/>
            <a:r>
              <a:rPr lang="en-GB" noProof="0" dirty="0"/>
              <a:t>GFT …</a:t>
            </a:r>
            <a:br>
              <a:rPr lang="en-GB" noProof="0" dirty="0"/>
            </a:br>
            <a:r>
              <a:rPr lang="en-GB" noProof="0" dirty="0"/>
              <a:t>First name Last name</a:t>
            </a:r>
            <a:br>
              <a:rPr lang="en-GB" noProof="0" dirty="0"/>
            </a:br>
            <a:r>
              <a:rPr lang="en-GB" noProof="0" dirty="0"/>
              <a:t>Position</a:t>
            </a:r>
          </a:p>
          <a:p>
            <a:pPr lvl="0"/>
            <a:r>
              <a:rPr lang="en-GB" noProof="0" dirty="0"/>
              <a:t>Street address</a:t>
            </a:r>
            <a:br>
              <a:rPr lang="en-GB" noProof="0" dirty="0"/>
            </a:br>
            <a:r>
              <a:rPr lang="en-GB" noProof="0" dirty="0"/>
              <a:t>12345 City</a:t>
            </a:r>
          </a:p>
          <a:p>
            <a:pPr lvl="0"/>
            <a:r>
              <a:rPr lang="en-GB" noProof="0" dirty="0"/>
              <a:t>T +xx </a:t>
            </a:r>
            <a:r>
              <a:rPr lang="en-GB" noProof="0" dirty="0" err="1"/>
              <a:t>xxxx</a:t>
            </a:r>
            <a:r>
              <a:rPr lang="en-GB" noProof="0" dirty="0"/>
              <a:t> xxx-</a:t>
            </a:r>
            <a:r>
              <a:rPr lang="en-GB" noProof="0" dirty="0" err="1"/>
              <a:t>xxxx</a:t>
            </a:r>
            <a:br>
              <a:rPr lang="en-GB" noProof="0" dirty="0"/>
            </a:br>
            <a:r>
              <a:rPr lang="en-GB" noProof="0" dirty="0"/>
              <a:t>Firstname.Lastname@gft.com</a:t>
            </a:r>
          </a:p>
        </p:txBody>
      </p:sp>
      <p:sp>
        <p:nvSpPr>
          <p:cNvPr id="6" name="Textfeld 5"/>
          <p:cNvSpPr txBox="1">
            <a:spLocks/>
          </p:cNvSpPr>
          <p:nvPr userDrawn="1"/>
        </p:nvSpPr>
        <p:spPr bwMode="white">
          <a:xfrm>
            <a:off x="978102" y="663575"/>
            <a:ext cx="7191172" cy="1354217"/>
          </a:xfrm>
          <a:prstGeom prst="rect">
            <a:avLst/>
          </a:prstGeom>
          <a:noFill/>
        </p:spPr>
        <p:txBody>
          <a:bodyPr wrap="square" lIns="0" tIns="0" rIns="0" bIns="0" rtlCol="0">
            <a:spAutoFit/>
          </a:bodyPr>
          <a:lstStyle/>
          <a:p>
            <a:r>
              <a:rPr lang="en-GB" sz="4400" b="1" dirty="0">
                <a:solidFill>
                  <a:schemeClr val="bg1"/>
                </a:solidFill>
              </a:rPr>
              <a:t>Shaping the future </a:t>
            </a:r>
            <a:br>
              <a:rPr lang="en-GB" sz="4400" b="1" dirty="0">
                <a:solidFill>
                  <a:schemeClr val="bg1"/>
                </a:solidFill>
              </a:rPr>
            </a:br>
            <a:r>
              <a:rPr lang="en-GB" sz="4400" b="1" dirty="0">
                <a:solidFill>
                  <a:schemeClr val="bg1"/>
                </a:solidFill>
              </a:rPr>
              <a:t>of digital business </a:t>
            </a:r>
          </a:p>
        </p:txBody>
      </p:sp>
      <p:grpSp>
        <p:nvGrpSpPr>
          <p:cNvPr id="10" name="Gruppieren 9"/>
          <p:cNvGrpSpPr>
            <a:grpSpLocks/>
          </p:cNvGrpSpPr>
          <p:nvPr userDrawn="1"/>
        </p:nvGrpSpPr>
        <p:grpSpPr>
          <a:xfrm>
            <a:off x="7767501" y="106363"/>
            <a:ext cx="1193937" cy="221456"/>
            <a:chOff x="8174038" y="147638"/>
            <a:chExt cx="787400" cy="146050"/>
          </a:xfrm>
        </p:grpSpPr>
        <p:sp>
          <p:nvSpPr>
            <p:cNvPr id="11" name="AutoShape 89"/>
            <p:cNvSpPr>
              <a:spLocks noChangeAspect="1" noChangeArrowheads="1" noTextEdit="1"/>
            </p:cNvSpPr>
            <p:nvPr userDrawn="1"/>
          </p:nvSpPr>
          <p:spPr bwMode="auto">
            <a:xfrm>
              <a:off x="8174038" y="147638"/>
              <a:ext cx="78740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n-GB" dirty="0"/>
            </a:p>
          </p:txBody>
        </p:sp>
        <p:sp>
          <p:nvSpPr>
            <p:cNvPr id="12" name="Rectangle 91"/>
            <p:cNvSpPr>
              <a:spLocks noChangeArrowheads="1"/>
            </p:cNvSpPr>
            <p:nvPr userDrawn="1"/>
          </p:nvSpPr>
          <p:spPr bwMode="auto">
            <a:xfrm>
              <a:off x="8174038" y="147638"/>
              <a:ext cx="787400" cy="14605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4" name="Rectangle 92"/>
            <p:cNvSpPr>
              <a:spLocks noChangeArrowheads="1"/>
            </p:cNvSpPr>
            <p:nvPr userDrawn="1"/>
          </p:nvSpPr>
          <p:spPr bwMode="auto">
            <a:xfrm>
              <a:off x="8855076" y="187326"/>
              <a:ext cx="68263" cy="6667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5" name="Freeform 93"/>
            <p:cNvSpPr>
              <a:spLocks/>
            </p:cNvSpPr>
            <p:nvPr userDrawn="1"/>
          </p:nvSpPr>
          <p:spPr bwMode="auto">
            <a:xfrm>
              <a:off x="8621713" y="185738"/>
              <a:ext cx="65088" cy="69850"/>
            </a:xfrm>
            <a:custGeom>
              <a:avLst/>
              <a:gdLst>
                <a:gd name="T0" fmla="*/ 21 w 40"/>
                <a:gd name="T1" fmla="*/ 18 h 44"/>
                <a:gd name="T2" fmla="*/ 21 w 40"/>
                <a:gd name="T3" fmla="*/ 26 h 44"/>
                <a:gd name="T4" fmla="*/ 31 w 40"/>
                <a:gd name="T5" fmla="*/ 26 h 44"/>
                <a:gd name="T6" fmla="*/ 31 w 40"/>
                <a:gd name="T7" fmla="*/ 33 h 44"/>
                <a:gd name="T8" fmla="*/ 22 w 40"/>
                <a:gd name="T9" fmla="*/ 36 h 44"/>
                <a:gd name="T10" fmla="*/ 8 w 40"/>
                <a:gd name="T11" fmla="*/ 22 h 44"/>
                <a:gd name="T12" fmla="*/ 22 w 40"/>
                <a:gd name="T13" fmla="*/ 8 h 44"/>
                <a:gd name="T14" fmla="*/ 33 w 40"/>
                <a:gd name="T15" fmla="*/ 12 h 44"/>
                <a:gd name="T16" fmla="*/ 33 w 40"/>
                <a:gd name="T17" fmla="*/ 12 h 44"/>
                <a:gd name="T18" fmla="*/ 39 w 40"/>
                <a:gd name="T19" fmla="*/ 7 h 44"/>
                <a:gd name="T20" fmla="*/ 38 w 40"/>
                <a:gd name="T21" fmla="*/ 7 h 44"/>
                <a:gd name="T22" fmla="*/ 22 w 40"/>
                <a:gd name="T23" fmla="*/ 0 h 44"/>
                <a:gd name="T24" fmla="*/ 0 w 40"/>
                <a:gd name="T25" fmla="*/ 22 h 44"/>
                <a:gd name="T26" fmla="*/ 22 w 40"/>
                <a:gd name="T27" fmla="*/ 44 h 44"/>
                <a:gd name="T28" fmla="*/ 40 w 40"/>
                <a:gd name="T29" fmla="*/ 36 h 44"/>
                <a:gd name="T30" fmla="*/ 40 w 40"/>
                <a:gd name="T31" fmla="*/ 35 h 44"/>
                <a:gd name="T32" fmla="*/ 40 w 40"/>
                <a:gd name="T33" fmla="*/ 18 h 44"/>
                <a:gd name="T34" fmla="*/ 21 w 40"/>
                <a:gd name="T35" fmla="*/ 1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44">
                  <a:moveTo>
                    <a:pt x="21" y="18"/>
                  </a:moveTo>
                  <a:cubicBezTo>
                    <a:pt x="21" y="26"/>
                    <a:pt x="21" y="26"/>
                    <a:pt x="21" y="26"/>
                  </a:cubicBezTo>
                  <a:cubicBezTo>
                    <a:pt x="31" y="26"/>
                    <a:pt x="31" y="26"/>
                    <a:pt x="31" y="26"/>
                  </a:cubicBezTo>
                  <a:cubicBezTo>
                    <a:pt x="31" y="33"/>
                    <a:pt x="31" y="33"/>
                    <a:pt x="31" y="33"/>
                  </a:cubicBezTo>
                  <a:cubicBezTo>
                    <a:pt x="29" y="35"/>
                    <a:pt x="26" y="36"/>
                    <a:pt x="22" y="36"/>
                  </a:cubicBezTo>
                  <a:cubicBezTo>
                    <a:pt x="14" y="36"/>
                    <a:pt x="8" y="31"/>
                    <a:pt x="8" y="22"/>
                  </a:cubicBezTo>
                  <a:cubicBezTo>
                    <a:pt x="8" y="13"/>
                    <a:pt x="14" y="8"/>
                    <a:pt x="22" y="8"/>
                  </a:cubicBezTo>
                  <a:cubicBezTo>
                    <a:pt x="26" y="8"/>
                    <a:pt x="30" y="9"/>
                    <a:pt x="33" y="12"/>
                  </a:cubicBezTo>
                  <a:cubicBezTo>
                    <a:pt x="33" y="12"/>
                    <a:pt x="33" y="12"/>
                    <a:pt x="33" y="12"/>
                  </a:cubicBezTo>
                  <a:cubicBezTo>
                    <a:pt x="39" y="7"/>
                    <a:pt x="39" y="7"/>
                    <a:pt x="39" y="7"/>
                  </a:cubicBezTo>
                  <a:cubicBezTo>
                    <a:pt x="38" y="7"/>
                    <a:pt x="38" y="7"/>
                    <a:pt x="38" y="7"/>
                  </a:cubicBezTo>
                  <a:cubicBezTo>
                    <a:pt x="34" y="3"/>
                    <a:pt x="29" y="0"/>
                    <a:pt x="22" y="0"/>
                  </a:cubicBezTo>
                  <a:cubicBezTo>
                    <a:pt x="9" y="0"/>
                    <a:pt x="0" y="9"/>
                    <a:pt x="0" y="22"/>
                  </a:cubicBezTo>
                  <a:cubicBezTo>
                    <a:pt x="0" y="35"/>
                    <a:pt x="9" y="44"/>
                    <a:pt x="22" y="44"/>
                  </a:cubicBezTo>
                  <a:cubicBezTo>
                    <a:pt x="29" y="44"/>
                    <a:pt x="36" y="41"/>
                    <a:pt x="40" y="36"/>
                  </a:cubicBezTo>
                  <a:cubicBezTo>
                    <a:pt x="40" y="35"/>
                    <a:pt x="40" y="35"/>
                    <a:pt x="40" y="35"/>
                  </a:cubicBezTo>
                  <a:cubicBezTo>
                    <a:pt x="40" y="18"/>
                    <a:pt x="40" y="18"/>
                    <a:pt x="40" y="18"/>
                  </a:cubicBezTo>
                  <a:lnTo>
                    <a:pt x="21" y="1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6" name="Freeform 94"/>
            <p:cNvSpPr>
              <a:spLocks/>
            </p:cNvSpPr>
            <p:nvPr userDrawn="1"/>
          </p:nvSpPr>
          <p:spPr bwMode="auto">
            <a:xfrm>
              <a:off x="8702676" y="187326"/>
              <a:ext cx="50800" cy="66675"/>
            </a:xfrm>
            <a:custGeom>
              <a:avLst/>
              <a:gdLst>
                <a:gd name="T0" fmla="*/ 32 w 32"/>
                <a:gd name="T1" fmla="*/ 8 h 42"/>
                <a:gd name="T2" fmla="*/ 32 w 32"/>
                <a:gd name="T3" fmla="*/ 0 h 42"/>
                <a:gd name="T4" fmla="*/ 0 w 32"/>
                <a:gd name="T5" fmla="*/ 0 h 42"/>
                <a:gd name="T6" fmla="*/ 0 w 32"/>
                <a:gd name="T7" fmla="*/ 42 h 42"/>
                <a:gd name="T8" fmla="*/ 9 w 32"/>
                <a:gd name="T9" fmla="*/ 42 h 42"/>
                <a:gd name="T10" fmla="*/ 9 w 32"/>
                <a:gd name="T11" fmla="*/ 25 h 42"/>
                <a:gd name="T12" fmla="*/ 31 w 32"/>
                <a:gd name="T13" fmla="*/ 25 h 42"/>
                <a:gd name="T14" fmla="*/ 31 w 32"/>
                <a:gd name="T15" fmla="*/ 18 h 42"/>
                <a:gd name="T16" fmla="*/ 9 w 32"/>
                <a:gd name="T17" fmla="*/ 18 h 42"/>
                <a:gd name="T18" fmla="*/ 9 w 32"/>
                <a:gd name="T19" fmla="*/ 8 h 42"/>
                <a:gd name="T20" fmla="*/ 32 w 32"/>
                <a:gd name="T21"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2">
                  <a:moveTo>
                    <a:pt x="32" y="8"/>
                  </a:moveTo>
                  <a:lnTo>
                    <a:pt x="32" y="0"/>
                  </a:lnTo>
                  <a:lnTo>
                    <a:pt x="0" y="0"/>
                  </a:lnTo>
                  <a:lnTo>
                    <a:pt x="0" y="42"/>
                  </a:lnTo>
                  <a:lnTo>
                    <a:pt x="9" y="42"/>
                  </a:lnTo>
                  <a:lnTo>
                    <a:pt x="9" y="25"/>
                  </a:lnTo>
                  <a:lnTo>
                    <a:pt x="31" y="25"/>
                  </a:lnTo>
                  <a:lnTo>
                    <a:pt x="31" y="18"/>
                  </a:lnTo>
                  <a:lnTo>
                    <a:pt x="9" y="18"/>
                  </a:lnTo>
                  <a:lnTo>
                    <a:pt x="9" y="8"/>
                  </a:lnTo>
                  <a:lnTo>
                    <a:pt x="32"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7" name="Freeform 95"/>
            <p:cNvSpPr>
              <a:spLocks/>
            </p:cNvSpPr>
            <p:nvPr userDrawn="1"/>
          </p:nvSpPr>
          <p:spPr bwMode="auto">
            <a:xfrm>
              <a:off x="8761413" y="187326"/>
              <a:ext cx="50800" cy="66675"/>
            </a:xfrm>
            <a:custGeom>
              <a:avLst/>
              <a:gdLst>
                <a:gd name="T0" fmla="*/ 0 w 32"/>
                <a:gd name="T1" fmla="*/ 0 h 42"/>
                <a:gd name="T2" fmla="*/ 0 w 32"/>
                <a:gd name="T3" fmla="*/ 8 h 42"/>
                <a:gd name="T4" fmla="*/ 11 w 32"/>
                <a:gd name="T5" fmla="*/ 8 h 42"/>
                <a:gd name="T6" fmla="*/ 11 w 32"/>
                <a:gd name="T7" fmla="*/ 42 h 42"/>
                <a:gd name="T8" fmla="*/ 20 w 32"/>
                <a:gd name="T9" fmla="*/ 42 h 42"/>
                <a:gd name="T10" fmla="*/ 20 w 32"/>
                <a:gd name="T11" fmla="*/ 8 h 42"/>
                <a:gd name="T12" fmla="*/ 32 w 32"/>
                <a:gd name="T13" fmla="*/ 8 h 42"/>
                <a:gd name="T14" fmla="*/ 32 w 32"/>
                <a:gd name="T15" fmla="*/ 0 h 42"/>
                <a:gd name="T16" fmla="*/ 0 w 32"/>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42">
                  <a:moveTo>
                    <a:pt x="0" y="0"/>
                  </a:moveTo>
                  <a:lnTo>
                    <a:pt x="0" y="8"/>
                  </a:lnTo>
                  <a:lnTo>
                    <a:pt x="11" y="8"/>
                  </a:lnTo>
                  <a:lnTo>
                    <a:pt x="11" y="42"/>
                  </a:lnTo>
                  <a:lnTo>
                    <a:pt x="20" y="42"/>
                  </a:lnTo>
                  <a:lnTo>
                    <a:pt x="20" y="8"/>
                  </a:lnTo>
                  <a:lnTo>
                    <a:pt x="32" y="8"/>
                  </a:lnTo>
                  <a:lnTo>
                    <a:pt x="32" y="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grpSp>
      <p:pic>
        <p:nvPicPr>
          <p:cNvPr id="18" name="Picture 17"/>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6908081" y="6098"/>
            <a:ext cx="794426" cy="435227"/>
          </a:xfrm>
          <a:prstGeom prst="rect">
            <a:avLst/>
          </a:prstGeom>
        </p:spPr>
      </p:pic>
    </p:spTree>
    <p:custDataLst>
      <p:tags r:id="rId1"/>
    </p:custDataLst>
    <p:extLst>
      <p:ext uri="{BB962C8B-B14F-4D97-AF65-F5344CB8AC3E}">
        <p14:creationId xmlns:p14="http://schemas.microsoft.com/office/powerpoint/2010/main" val="3305349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Dos objetos">
    <p:spTree>
      <p:nvGrpSpPr>
        <p:cNvPr id="1" name=""/>
        <p:cNvGrpSpPr/>
        <p:nvPr/>
      </p:nvGrpSpPr>
      <p:grpSpPr>
        <a:xfrm>
          <a:off x="0" y="0"/>
          <a:ext cx="0" cy="0"/>
          <a:chOff x="0" y="0"/>
          <a:chExt cx="0" cy="0"/>
        </a:xfrm>
      </p:grpSpPr>
      <p:sp>
        <p:nvSpPr>
          <p:cNvPr id="6" name="Rectángulo 7"/>
          <p:cNvSpPr/>
          <p:nvPr userDrawn="1"/>
        </p:nvSpPr>
        <p:spPr>
          <a:xfrm>
            <a:off x="-126207" y="-142875"/>
            <a:ext cx="9396413" cy="5286375"/>
          </a:xfrm>
          <a:prstGeom prst="rect">
            <a:avLst/>
          </a:prstGeom>
          <a:solidFill>
            <a:srgbClr val="0097B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350" dirty="0">
                <a:latin typeface="+mj-lt"/>
              </a:rPr>
              <a:t> </a:t>
            </a:r>
          </a:p>
        </p:txBody>
      </p:sp>
      <p:sp>
        <p:nvSpPr>
          <p:cNvPr id="7" name="Marcador de número de diapositiva 1"/>
          <p:cNvSpPr txBox="1">
            <a:spLocks/>
          </p:cNvSpPr>
          <p:nvPr userDrawn="1"/>
        </p:nvSpPr>
        <p:spPr bwMode="auto">
          <a:xfrm>
            <a:off x="7340204" y="4786312"/>
            <a:ext cx="16002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s-ES"/>
            </a:defPPr>
            <a:lvl1pPr algn="r" rtl="0" eaLnBrk="1" fontAlgn="base" hangingPunct="1">
              <a:spcBef>
                <a:spcPct val="20000"/>
              </a:spcBef>
              <a:spcAft>
                <a:spcPct val="0"/>
              </a:spcAft>
              <a:buChar char="•"/>
              <a:defRPr sz="3200" kern="1200">
                <a:solidFill>
                  <a:schemeClr val="tx1"/>
                </a:solidFill>
                <a:latin typeface="Arial" panose="020B0604020202020204" pitchFamily="34" charset="0"/>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mn-ea"/>
                <a:cs typeface="+mn-cs"/>
              </a:defRPr>
            </a:lvl9pPr>
          </a:lstStyle>
          <a:p>
            <a:pPr>
              <a:spcBef>
                <a:spcPct val="0"/>
              </a:spcBef>
              <a:buFontTx/>
              <a:buNone/>
              <a:defRPr/>
            </a:pPr>
            <a:fld id="{4B74FC42-BE7C-499A-8B8C-A86118D3A1FA}" type="slidenum">
              <a:rPr lang="es-ES" altLang="es-ES" sz="1500" smtClean="0">
                <a:solidFill>
                  <a:schemeClr val="bg1"/>
                </a:solidFill>
                <a:latin typeface="+mj-lt"/>
              </a:rPr>
              <a:pPr>
                <a:spcBef>
                  <a:spcPct val="0"/>
                </a:spcBef>
                <a:buFontTx/>
                <a:buNone/>
                <a:defRPr/>
              </a:pPr>
              <a:t>‹Nº›</a:t>
            </a:fld>
            <a:endParaRPr lang="es-ES" altLang="es-ES" sz="2100" dirty="0">
              <a:solidFill>
                <a:schemeClr val="bg1"/>
              </a:solidFill>
              <a:latin typeface="+mj-lt"/>
            </a:endParaRPr>
          </a:p>
        </p:txBody>
      </p:sp>
      <p:sp>
        <p:nvSpPr>
          <p:cNvPr id="8" name="Rectángulo 9"/>
          <p:cNvSpPr/>
          <p:nvPr userDrawn="1"/>
        </p:nvSpPr>
        <p:spPr>
          <a:xfrm>
            <a:off x="-126207" y="4786313"/>
            <a:ext cx="9396413" cy="397669"/>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350" dirty="0">
                <a:latin typeface="+mj-lt"/>
              </a:rPr>
              <a:t> </a:t>
            </a:r>
          </a:p>
        </p:txBody>
      </p:sp>
      <p:sp>
        <p:nvSpPr>
          <p:cNvPr id="9" name="Rectángulo 10"/>
          <p:cNvSpPr/>
          <p:nvPr userDrawn="1"/>
        </p:nvSpPr>
        <p:spPr>
          <a:xfrm>
            <a:off x="-291703" y="250032"/>
            <a:ext cx="4485085" cy="594122"/>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350" dirty="0">
                <a:latin typeface="+mj-lt"/>
              </a:rPr>
              <a:t> </a:t>
            </a:r>
          </a:p>
        </p:txBody>
      </p:sp>
      <p:pic>
        <p:nvPicPr>
          <p:cNvPr id="10" name="Imagen 1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83116" y="357188"/>
            <a:ext cx="115728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title"/>
          </p:nvPr>
        </p:nvSpPr>
        <p:spPr>
          <a:xfrm>
            <a:off x="359532" y="331327"/>
            <a:ext cx="4579200" cy="1994392"/>
          </a:xfrm>
        </p:spPr>
        <p:txBody>
          <a:bodyPr/>
          <a:lstStyle>
            <a:lvl1pPr algn="l">
              <a:defRPr sz="3600" cap="all" baseline="0">
                <a:solidFill>
                  <a:schemeClr val="bg1"/>
                </a:solidFill>
              </a:defRPr>
            </a:lvl1pPr>
          </a:lstStyle>
          <a:p>
            <a:r>
              <a:rPr lang="es-ES" dirty="0"/>
              <a:t>Haga clic para modificar el estilo de título del patrón</a:t>
            </a:r>
          </a:p>
        </p:txBody>
      </p:sp>
      <p:sp>
        <p:nvSpPr>
          <p:cNvPr id="12" name="Marcador de texto 11"/>
          <p:cNvSpPr>
            <a:spLocks noGrp="1"/>
          </p:cNvSpPr>
          <p:nvPr>
            <p:ph type="body" sz="quarter" idx="10"/>
          </p:nvPr>
        </p:nvSpPr>
        <p:spPr>
          <a:xfrm>
            <a:off x="359533" y="925215"/>
            <a:ext cx="4385072" cy="332399"/>
          </a:xfrm>
        </p:spPr>
        <p:txBody>
          <a:bodyPr/>
          <a:lstStyle>
            <a:lvl1pPr marL="0" indent="0">
              <a:buNone/>
              <a:defRPr sz="2400">
                <a:solidFill>
                  <a:schemeClr val="bg1"/>
                </a:solidFill>
                <a:latin typeface="+mj-lt"/>
              </a:defRPr>
            </a:lvl1pPr>
            <a:lvl2pPr marL="342900" indent="0">
              <a:buNone/>
              <a:defRPr sz="2400">
                <a:solidFill>
                  <a:schemeClr val="bg1"/>
                </a:solidFill>
                <a:latin typeface="+mj-lt"/>
              </a:defRPr>
            </a:lvl2pPr>
            <a:lvl3pPr marL="685800" indent="0">
              <a:buNone/>
              <a:defRPr sz="2400">
                <a:solidFill>
                  <a:schemeClr val="bg1"/>
                </a:solidFill>
                <a:latin typeface="+mj-lt"/>
              </a:defRPr>
            </a:lvl3pPr>
            <a:lvl4pPr marL="1028700" indent="0">
              <a:buNone/>
              <a:defRPr sz="2400">
                <a:solidFill>
                  <a:schemeClr val="bg1"/>
                </a:solidFill>
                <a:latin typeface="+mj-lt"/>
              </a:defRPr>
            </a:lvl4pPr>
            <a:lvl5pPr marL="1371600" indent="0">
              <a:buNone/>
              <a:defRPr sz="2400">
                <a:solidFill>
                  <a:schemeClr val="bg1"/>
                </a:solidFill>
                <a:latin typeface="+mj-lt"/>
              </a:defRPr>
            </a:lvl5pPr>
          </a:lstStyle>
          <a:p>
            <a:pPr lvl="0"/>
            <a:endParaRPr lang="es-ES" dirty="0"/>
          </a:p>
        </p:txBody>
      </p:sp>
      <p:sp>
        <p:nvSpPr>
          <p:cNvPr id="18" name="Marcador de texto 17"/>
          <p:cNvSpPr>
            <a:spLocks noGrp="1"/>
          </p:cNvSpPr>
          <p:nvPr>
            <p:ph type="body" sz="quarter" idx="11"/>
          </p:nvPr>
        </p:nvSpPr>
        <p:spPr>
          <a:xfrm>
            <a:off x="359533" y="1519138"/>
            <a:ext cx="3942494" cy="186974"/>
          </a:xfrm>
        </p:spPr>
        <p:txBody>
          <a:bodyPr/>
          <a:lstStyle>
            <a:lvl1pPr marL="0" indent="0" algn="just">
              <a:buNone/>
              <a:defRPr sz="1350">
                <a:solidFill>
                  <a:schemeClr val="bg1"/>
                </a:solidFill>
                <a:latin typeface="+mj-lt"/>
              </a:defRPr>
            </a:lvl1pPr>
          </a:lstStyle>
          <a:p>
            <a:pPr lvl="0"/>
            <a:endParaRPr lang="es-ES" dirty="0"/>
          </a:p>
        </p:txBody>
      </p:sp>
      <p:sp>
        <p:nvSpPr>
          <p:cNvPr id="20" name="Marcador de texto 19"/>
          <p:cNvSpPr>
            <a:spLocks noGrp="1"/>
          </p:cNvSpPr>
          <p:nvPr>
            <p:ph type="body" sz="quarter" idx="12"/>
          </p:nvPr>
        </p:nvSpPr>
        <p:spPr>
          <a:xfrm>
            <a:off x="4788657" y="1519138"/>
            <a:ext cx="3942000" cy="186974"/>
          </a:xfrm>
        </p:spPr>
        <p:txBody>
          <a:bodyPr/>
          <a:lstStyle>
            <a:lvl1pPr marL="0" indent="0" algn="just">
              <a:buNone/>
              <a:defRPr sz="1350">
                <a:solidFill>
                  <a:schemeClr val="bg1"/>
                </a:solidFill>
                <a:latin typeface="+mj-lt"/>
              </a:defRPr>
            </a:lvl1pPr>
            <a:lvl2pPr marL="342900" indent="0" algn="just">
              <a:buNone/>
              <a:defRPr sz="1350">
                <a:solidFill>
                  <a:schemeClr val="bg1"/>
                </a:solidFill>
                <a:latin typeface="+mj-lt"/>
              </a:defRPr>
            </a:lvl2pPr>
            <a:lvl3pPr marL="685800" indent="0" algn="just">
              <a:buNone/>
              <a:defRPr sz="1350">
                <a:solidFill>
                  <a:schemeClr val="bg1"/>
                </a:solidFill>
                <a:latin typeface="+mj-lt"/>
              </a:defRPr>
            </a:lvl3pPr>
            <a:lvl4pPr marL="1028700" indent="0" algn="just">
              <a:buNone/>
              <a:defRPr sz="1350">
                <a:solidFill>
                  <a:schemeClr val="bg1"/>
                </a:solidFill>
                <a:latin typeface="+mj-lt"/>
              </a:defRPr>
            </a:lvl4pPr>
            <a:lvl5pPr marL="1371600" indent="0" algn="just">
              <a:buNone/>
              <a:defRPr sz="1350">
                <a:solidFill>
                  <a:schemeClr val="bg1"/>
                </a:solidFill>
                <a:latin typeface="+mj-lt"/>
              </a:defRPr>
            </a:lvl5pPr>
          </a:lstStyle>
          <a:p>
            <a:pPr lvl="0"/>
            <a:endParaRPr lang="es-ES" dirty="0"/>
          </a:p>
        </p:txBody>
      </p:sp>
    </p:spTree>
    <p:extLst>
      <p:ext uri="{BB962C8B-B14F-4D97-AF65-F5344CB8AC3E}">
        <p14:creationId xmlns:p14="http://schemas.microsoft.com/office/powerpoint/2010/main" val="2204144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 slide with picture">
    <p:spTree>
      <p:nvGrpSpPr>
        <p:cNvPr id="1" name=""/>
        <p:cNvGrpSpPr/>
        <p:nvPr/>
      </p:nvGrpSpPr>
      <p:grpSpPr>
        <a:xfrm>
          <a:off x="0" y="0"/>
          <a:ext cx="0" cy="0"/>
          <a:chOff x="0" y="0"/>
          <a:chExt cx="0" cy="0"/>
        </a:xfrm>
      </p:grpSpPr>
      <p:graphicFrame>
        <p:nvGraphicFramePr>
          <p:cNvPr id="13" name="Objekt 12" hidden="1"/>
          <p:cNvGraphicFramePr>
            <a:graphicFrameLocks noChangeAspect="1"/>
          </p:cNvGraphicFramePr>
          <p:nvPr userDrawn="1">
            <p:custDataLst>
              <p:tags r:id="rId2"/>
            </p:custDataLst>
            <p:extLst>
              <p:ext uri="{D42A27DB-BD31-4B8C-83A1-F6EECF244321}">
                <p14:modId xmlns:p14="http://schemas.microsoft.com/office/powerpoint/2010/main" val="171661494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5" imgW="270" imgH="270" progId="TCLayout.ActiveDocument.1">
                  <p:embed/>
                </p:oleObj>
              </mc:Choice>
              <mc:Fallback>
                <p:oleObj name="think-cell Folie" r:id="rId5" imgW="270" imgH="270" progId="TCLayout.ActiveDocument.1">
                  <p:embed/>
                  <p:pic>
                    <p:nvPicPr>
                      <p:cNvPr id="13" name="Objekt 1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B4531075-64B1-4530-AE96-AEA04B7E0CA7}"/>
              </a:ext>
            </a:extLst>
          </p:cNvPr>
          <p:cNvSpPr/>
          <p:nvPr userDrawn="1">
            <p:custDataLst>
              <p:tags r:id="rId3"/>
            </p:custDataLst>
          </p:nvPr>
        </p:nvSpPr>
        <p:spPr>
          <a:xfrm>
            <a:off x="0" y="0"/>
            <a:ext cx="158750" cy="15875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80000"/>
              </a:lnSpc>
              <a:spcBef>
                <a:spcPct val="0"/>
              </a:spcBef>
              <a:spcAft>
                <a:spcPct val="0"/>
              </a:spcAft>
            </a:pPr>
            <a:endParaRPr lang="en-GB" sz="4400" b="1" i="0" baseline="0" dirty="0">
              <a:solidFill>
                <a:schemeClr val="tx1"/>
              </a:solidFill>
              <a:latin typeface="Arial" panose="020B0604020202020204" pitchFamily="34" charset="0"/>
              <a:ea typeface="Geneva"/>
              <a:cs typeface="+mj-cs"/>
              <a:sym typeface="Arial" panose="020B0604020202020204" pitchFamily="34" charset="0"/>
            </a:endParaRPr>
          </a:p>
        </p:txBody>
      </p:sp>
      <p:sp>
        <p:nvSpPr>
          <p:cNvPr id="3" name="Bildplatzhalter 2">
            <a:extLst>
              <a:ext uri="{FF2B5EF4-FFF2-40B4-BE49-F238E27FC236}">
                <a16:creationId xmlns:a16="http://schemas.microsoft.com/office/drawing/2014/main" id="{55E67CD1-BDEF-463A-B4CF-FBA9CA1FFEFA}"/>
              </a:ext>
            </a:extLst>
          </p:cNvPr>
          <p:cNvSpPr>
            <a:spLocks noGrp="1"/>
          </p:cNvSpPr>
          <p:nvPr>
            <p:ph type="pic" sz="quarter" idx="14" hasCustomPrompt="1"/>
          </p:nvPr>
        </p:nvSpPr>
        <p:spPr>
          <a:xfrm>
            <a:off x="188912" y="441325"/>
            <a:ext cx="8772526" cy="4519613"/>
          </a:xfrm>
          <a:solidFill>
            <a:schemeClr val="accent6"/>
          </a:solidFill>
        </p:spPr>
        <p:txBody>
          <a:bodyPr>
            <a:noAutofit/>
          </a:bodyPr>
          <a:lstStyle>
            <a:lvl1pPr marL="0" indent="0">
              <a:buNone/>
              <a:defRPr sz="1200">
                <a:solidFill>
                  <a:schemeClr val="bg1"/>
                </a:solidFill>
              </a:defRPr>
            </a:lvl1pPr>
          </a:lstStyle>
          <a:p>
            <a:r>
              <a:rPr lang="en-US" dirty="0"/>
              <a:t>Insert title picture from </a:t>
            </a:r>
            <a:r>
              <a:rPr lang="en-US" dirty="0" err="1"/>
              <a:t>imagepack</a:t>
            </a:r>
            <a:endParaRPr lang="de-DE" dirty="0"/>
          </a:p>
        </p:txBody>
      </p:sp>
      <p:sp>
        <p:nvSpPr>
          <p:cNvPr id="9" name="Textplatzhalter 8"/>
          <p:cNvSpPr>
            <a:spLocks noGrp="1"/>
          </p:cNvSpPr>
          <p:nvPr>
            <p:ph type="body" sz="quarter" idx="13" hasCustomPrompt="1"/>
          </p:nvPr>
        </p:nvSpPr>
        <p:spPr bwMode="gray">
          <a:xfrm>
            <a:off x="982662" y="4162521"/>
            <a:ext cx="7186612" cy="193899"/>
          </a:xfrm>
        </p:spPr>
        <p:txBody>
          <a:bodyPr/>
          <a:lstStyle>
            <a:lvl1pPr marL="0" indent="0">
              <a:buNone/>
              <a:defRPr sz="1400" b="1" baseline="0">
                <a:solidFill>
                  <a:schemeClr val="bg1"/>
                </a:solidFill>
              </a:defRPr>
            </a:lvl1pPr>
          </a:lstStyle>
          <a:p>
            <a:pPr lvl="0"/>
            <a:r>
              <a:rPr lang="en-GB" dirty="0"/>
              <a:t>Author, date</a:t>
            </a:r>
          </a:p>
        </p:txBody>
      </p:sp>
      <p:sp>
        <p:nvSpPr>
          <p:cNvPr id="11" name="Titel 10"/>
          <p:cNvSpPr>
            <a:spLocks noGrp="1"/>
          </p:cNvSpPr>
          <p:nvPr>
            <p:ph type="title" hasCustomPrompt="1"/>
          </p:nvPr>
        </p:nvSpPr>
        <p:spPr bwMode="gray">
          <a:xfrm>
            <a:off x="978102" y="3486658"/>
            <a:ext cx="7185713" cy="541687"/>
          </a:xfrm>
        </p:spPr>
        <p:txBody>
          <a:bodyPr anchor="b"/>
          <a:lstStyle>
            <a:lvl1pPr>
              <a:lnSpc>
                <a:spcPct val="80000"/>
              </a:lnSpc>
              <a:defRPr sz="4400">
                <a:solidFill>
                  <a:schemeClr val="bg1"/>
                </a:solidFill>
              </a:defRPr>
            </a:lvl1pPr>
          </a:lstStyle>
          <a:p>
            <a:r>
              <a:rPr lang="en-GB" dirty="0"/>
              <a:t>Title of the presentation</a:t>
            </a:r>
          </a:p>
        </p:txBody>
      </p:sp>
      <p:grpSp>
        <p:nvGrpSpPr>
          <p:cNvPr id="8" name="Gruppieren 7"/>
          <p:cNvGrpSpPr/>
          <p:nvPr userDrawn="1"/>
        </p:nvGrpSpPr>
        <p:grpSpPr>
          <a:xfrm>
            <a:off x="7767501" y="106363"/>
            <a:ext cx="1193937" cy="221456"/>
            <a:chOff x="8174038" y="147638"/>
            <a:chExt cx="787400" cy="146050"/>
          </a:xfrm>
        </p:grpSpPr>
        <p:sp>
          <p:nvSpPr>
            <p:cNvPr id="10" name="AutoShape 89"/>
            <p:cNvSpPr>
              <a:spLocks noChangeAspect="1" noChangeArrowheads="1" noTextEdit="1"/>
            </p:cNvSpPr>
            <p:nvPr userDrawn="1"/>
          </p:nvSpPr>
          <p:spPr bwMode="auto">
            <a:xfrm>
              <a:off x="8174038" y="147638"/>
              <a:ext cx="78740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n-GB" dirty="0"/>
            </a:p>
          </p:txBody>
        </p:sp>
        <p:sp>
          <p:nvSpPr>
            <p:cNvPr id="12" name="Rectangle 91"/>
            <p:cNvSpPr>
              <a:spLocks noChangeArrowheads="1"/>
            </p:cNvSpPr>
            <p:nvPr userDrawn="1"/>
          </p:nvSpPr>
          <p:spPr bwMode="auto">
            <a:xfrm>
              <a:off x="8174038" y="147638"/>
              <a:ext cx="787400" cy="14605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4" name="Rectangle 92"/>
            <p:cNvSpPr>
              <a:spLocks noChangeArrowheads="1"/>
            </p:cNvSpPr>
            <p:nvPr userDrawn="1"/>
          </p:nvSpPr>
          <p:spPr bwMode="auto">
            <a:xfrm>
              <a:off x="8855076" y="187326"/>
              <a:ext cx="68263" cy="6667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5" name="Freeform 93"/>
            <p:cNvSpPr>
              <a:spLocks/>
            </p:cNvSpPr>
            <p:nvPr userDrawn="1"/>
          </p:nvSpPr>
          <p:spPr bwMode="auto">
            <a:xfrm>
              <a:off x="8621713" y="185738"/>
              <a:ext cx="65088" cy="69850"/>
            </a:xfrm>
            <a:custGeom>
              <a:avLst/>
              <a:gdLst>
                <a:gd name="T0" fmla="*/ 21 w 40"/>
                <a:gd name="T1" fmla="*/ 18 h 44"/>
                <a:gd name="T2" fmla="*/ 21 w 40"/>
                <a:gd name="T3" fmla="*/ 26 h 44"/>
                <a:gd name="T4" fmla="*/ 31 w 40"/>
                <a:gd name="T5" fmla="*/ 26 h 44"/>
                <a:gd name="T6" fmla="*/ 31 w 40"/>
                <a:gd name="T7" fmla="*/ 33 h 44"/>
                <a:gd name="T8" fmla="*/ 22 w 40"/>
                <a:gd name="T9" fmla="*/ 36 h 44"/>
                <a:gd name="T10" fmla="*/ 8 w 40"/>
                <a:gd name="T11" fmla="*/ 22 h 44"/>
                <a:gd name="T12" fmla="*/ 22 w 40"/>
                <a:gd name="T13" fmla="*/ 8 h 44"/>
                <a:gd name="T14" fmla="*/ 33 w 40"/>
                <a:gd name="T15" fmla="*/ 12 h 44"/>
                <a:gd name="T16" fmla="*/ 33 w 40"/>
                <a:gd name="T17" fmla="*/ 12 h 44"/>
                <a:gd name="T18" fmla="*/ 39 w 40"/>
                <a:gd name="T19" fmla="*/ 7 h 44"/>
                <a:gd name="T20" fmla="*/ 38 w 40"/>
                <a:gd name="T21" fmla="*/ 7 h 44"/>
                <a:gd name="T22" fmla="*/ 22 w 40"/>
                <a:gd name="T23" fmla="*/ 0 h 44"/>
                <a:gd name="T24" fmla="*/ 0 w 40"/>
                <a:gd name="T25" fmla="*/ 22 h 44"/>
                <a:gd name="T26" fmla="*/ 22 w 40"/>
                <a:gd name="T27" fmla="*/ 44 h 44"/>
                <a:gd name="T28" fmla="*/ 40 w 40"/>
                <a:gd name="T29" fmla="*/ 36 h 44"/>
                <a:gd name="T30" fmla="*/ 40 w 40"/>
                <a:gd name="T31" fmla="*/ 35 h 44"/>
                <a:gd name="T32" fmla="*/ 40 w 40"/>
                <a:gd name="T33" fmla="*/ 18 h 44"/>
                <a:gd name="T34" fmla="*/ 21 w 40"/>
                <a:gd name="T35" fmla="*/ 1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44">
                  <a:moveTo>
                    <a:pt x="21" y="18"/>
                  </a:moveTo>
                  <a:cubicBezTo>
                    <a:pt x="21" y="26"/>
                    <a:pt x="21" y="26"/>
                    <a:pt x="21" y="26"/>
                  </a:cubicBezTo>
                  <a:cubicBezTo>
                    <a:pt x="31" y="26"/>
                    <a:pt x="31" y="26"/>
                    <a:pt x="31" y="26"/>
                  </a:cubicBezTo>
                  <a:cubicBezTo>
                    <a:pt x="31" y="33"/>
                    <a:pt x="31" y="33"/>
                    <a:pt x="31" y="33"/>
                  </a:cubicBezTo>
                  <a:cubicBezTo>
                    <a:pt x="29" y="35"/>
                    <a:pt x="26" y="36"/>
                    <a:pt x="22" y="36"/>
                  </a:cubicBezTo>
                  <a:cubicBezTo>
                    <a:pt x="14" y="36"/>
                    <a:pt x="8" y="31"/>
                    <a:pt x="8" y="22"/>
                  </a:cubicBezTo>
                  <a:cubicBezTo>
                    <a:pt x="8" y="13"/>
                    <a:pt x="14" y="8"/>
                    <a:pt x="22" y="8"/>
                  </a:cubicBezTo>
                  <a:cubicBezTo>
                    <a:pt x="26" y="8"/>
                    <a:pt x="30" y="9"/>
                    <a:pt x="33" y="12"/>
                  </a:cubicBezTo>
                  <a:cubicBezTo>
                    <a:pt x="33" y="12"/>
                    <a:pt x="33" y="12"/>
                    <a:pt x="33" y="12"/>
                  </a:cubicBezTo>
                  <a:cubicBezTo>
                    <a:pt x="39" y="7"/>
                    <a:pt x="39" y="7"/>
                    <a:pt x="39" y="7"/>
                  </a:cubicBezTo>
                  <a:cubicBezTo>
                    <a:pt x="38" y="7"/>
                    <a:pt x="38" y="7"/>
                    <a:pt x="38" y="7"/>
                  </a:cubicBezTo>
                  <a:cubicBezTo>
                    <a:pt x="34" y="3"/>
                    <a:pt x="29" y="0"/>
                    <a:pt x="22" y="0"/>
                  </a:cubicBezTo>
                  <a:cubicBezTo>
                    <a:pt x="9" y="0"/>
                    <a:pt x="0" y="9"/>
                    <a:pt x="0" y="22"/>
                  </a:cubicBezTo>
                  <a:cubicBezTo>
                    <a:pt x="0" y="35"/>
                    <a:pt x="9" y="44"/>
                    <a:pt x="22" y="44"/>
                  </a:cubicBezTo>
                  <a:cubicBezTo>
                    <a:pt x="29" y="44"/>
                    <a:pt x="36" y="41"/>
                    <a:pt x="40" y="36"/>
                  </a:cubicBezTo>
                  <a:cubicBezTo>
                    <a:pt x="40" y="35"/>
                    <a:pt x="40" y="35"/>
                    <a:pt x="40" y="35"/>
                  </a:cubicBezTo>
                  <a:cubicBezTo>
                    <a:pt x="40" y="18"/>
                    <a:pt x="40" y="18"/>
                    <a:pt x="40" y="18"/>
                  </a:cubicBezTo>
                  <a:lnTo>
                    <a:pt x="21" y="1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6" name="Freeform 94"/>
            <p:cNvSpPr>
              <a:spLocks/>
            </p:cNvSpPr>
            <p:nvPr userDrawn="1"/>
          </p:nvSpPr>
          <p:spPr bwMode="auto">
            <a:xfrm>
              <a:off x="8702676" y="187326"/>
              <a:ext cx="50800" cy="66675"/>
            </a:xfrm>
            <a:custGeom>
              <a:avLst/>
              <a:gdLst>
                <a:gd name="T0" fmla="*/ 32 w 32"/>
                <a:gd name="T1" fmla="*/ 8 h 42"/>
                <a:gd name="T2" fmla="*/ 32 w 32"/>
                <a:gd name="T3" fmla="*/ 0 h 42"/>
                <a:gd name="T4" fmla="*/ 0 w 32"/>
                <a:gd name="T5" fmla="*/ 0 h 42"/>
                <a:gd name="T6" fmla="*/ 0 w 32"/>
                <a:gd name="T7" fmla="*/ 42 h 42"/>
                <a:gd name="T8" fmla="*/ 9 w 32"/>
                <a:gd name="T9" fmla="*/ 42 h 42"/>
                <a:gd name="T10" fmla="*/ 9 w 32"/>
                <a:gd name="T11" fmla="*/ 25 h 42"/>
                <a:gd name="T12" fmla="*/ 31 w 32"/>
                <a:gd name="T13" fmla="*/ 25 h 42"/>
                <a:gd name="T14" fmla="*/ 31 w 32"/>
                <a:gd name="T15" fmla="*/ 18 h 42"/>
                <a:gd name="T16" fmla="*/ 9 w 32"/>
                <a:gd name="T17" fmla="*/ 18 h 42"/>
                <a:gd name="T18" fmla="*/ 9 w 32"/>
                <a:gd name="T19" fmla="*/ 8 h 42"/>
                <a:gd name="T20" fmla="*/ 32 w 32"/>
                <a:gd name="T21"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2">
                  <a:moveTo>
                    <a:pt x="32" y="8"/>
                  </a:moveTo>
                  <a:lnTo>
                    <a:pt x="32" y="0"/>
                  </a:lnTo>
                  <a:lnTo>
                    <a:pt x="0" y="0"/>
                  </a:lnTo>
                  <a:lnTo>
                    <a:pt x="0" y="42"/>
                  </a:lnTo>
                  <a:lnTo>
                    <a:pt x="9" y="42"/>
                  </a:lnTo>
                  <a:lnTo>
                    <a:pt x="9" y="25"/>
                  </a:lnTo>
                  <a:lnTo>
                    <a:pt x="31" y="25"/>
                  </a:lnTo>
                  <a:lnTo>
                    <a:pt x="31" y="18"/>
                  </a:lnTo>
                  <a:lnTo>
                    <a:pt x="9" y="18"/>
                  </a:lnTo>
                  <a:lnTo>
                    <a:pt x="9" y="8"/>
                  </a:lnTo>
                  <a:lnTo>
                    <a:pt x="32"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7" name="Freeform 95"/>
            <p:cNvSpPr>
              <a:spLocks/>
            </p:cNvSpPr>
            <p:nvPr userDrawn="1"/>
          </p:nvSpPr>
          <p:spPr bwMode="auto">
            <a:xfrm>
              <a:off x="8761413" y="187326"/>
              <a:ext cx="50800" cy="66675"/>
            </a:xfrm>
            <a:custGeom>
              <a:avLst/>
              <a:gdLst>
                <a:gd name="T0" fmla="*/ 0 w 32"/>
                <a:gd name="T1" fmla="*/ 0 h 42"/>
                <a:gd name="T2" fmla="*/ 0 w 32"/>
                <a:gd name="T3" fmla="*/ 8 h 42"/>
                <a:gd name="T4" fmla="*/ 11 w 32"/>
                <a:gd name="T5" fmla="*/ 8 h 42"/>
                <a:gd name="T6" fmla="*/ 11 w 32"/>
                <a:gd name="T7" fmla="*/ 42 h 42"/>
                <a:gd name="T8" fmla="*/ 20 w 32"/>
                <a:gd name="T9" fmla="*/ 42 h 42"/>
                <a:gd name="T10" fmla="*/ 20 w 32"/>
                <a:gd name="T11" fmla="*/ 8 h 42"/>
                <a:gd name="T12" fmla="*/ 32 w 32"/>
                <a:gd name="T13" fmla="*/ 8 h 42"/>
                <a:gd name="T14" fmla="*/ 32 w 32"/>
                <a:gd name="T15" fmla="*/ 0 h 42"/>
                <a:gd name="T16" fmla="*/ 0 w 32"/>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42">
                  <a:moveTo>
                    <a:pt x="0" y="0"/>
                  </a:moveTo>
                  <a:lnTo>
                    <a:pt x="0" y="8"/>
                  </a:lnTo>
                  <a:lnTo>
                    <a:pt x="11" y="8"/>
                  </a:lnTo>
                  <a:lnTo>
                    <a:pt x="11" y="42"/>
                  </a:lnTo>
                  <a:lnTo>
                    <a:pt x="20" y="42"/>
                  </a:lnTo>
                  <a:lnTo>
                    <a:pt x="20" y="8"/>
                  </a:lnTo>
                  <a:lnTo>
                    <a:pt x="32" y="8"/>
                  </a:lnTo>
                  <a:lnTo>
                    <a:pt x="32" y="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grpSp>
      <p:pic>
        <p:nvPicPr>
          <p:cNvPr id="18" name="Picture 17"/>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6908081" y="6098"/>
            <a:ext cx="794426" cy="435227"/>
          </a:xfrm>
          <a:prstGeom prst="rect">
            <a:avLst/>
          </a:prstGeom>
        </p:spPr>
      </p:pic>
    </p:spTree>
    <p:custDataLst>
      <p:tags r:id="rId1"/>
    </p:custDataLst>
    <p:extLst>
      <p:ext uri="{BB962C8B-B14F-4D97-AF65-F5344CB8AC3E}">
        <p14:creationId xmlns:p14="http://schemas.microsoft.com/office/powerpoint/2010/main" val="1295768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line and text grey">
    <p:spTree>
      <p:nvGrpSpPr>
        <p:cNvPr id="1" name=""/>
        <p:cNvGrpSpPr/>
        <p:nvPr/>
      </p:nvGrpSpPr>
      <p:grpSpPr>
        <a:xfrm>
          <a:off x="0" y="0"/>
          <a:ext cx="0" cy="0"/>
          <a:chOff x="0" y="0"/>
          <a:chExt cx="0" cy="0"/>
        </a:xfrm>
      </p:grpSpPr>
      <p:graphicFrame>
        <p:nvGraphicFramePr>
          <p:cNvPr id="13" name="Objekt 12" hidden="1"/>
          <p:cNvGraphicFramePr>
            <a:graphicFrameLocks noChangeAspect="1"/>
          </p:cNvGraphicFramePr>
          <p:nvPr userDrawn="1">
            <p:custDataLst>
              <p:tags r:id="rId2"/>
            </p:custDataLst>
            <p:extLst>
              <p:ext uri="{D42A27DB-BD31-4B8C-83A1-F6EECF244321}">
                <p14:modId xmlns:p14="http://schemas.microsoft.com/office/powerpoint/2010/main" val="236570880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13" name="Objekt 1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 name="Titel 10"/>
          <p:cNvSpPr>
            <a:spLocks noGrp="1"/>
          </p:cNvSpPr>
          <p:nvPr>
            <p:ph type="title" hasCustomPrompt="1"/>
          </p:nvPr>
        </p:nvSpPr>
        <p:spPr/>
        <p:txBody>
          <a:bodyPr/>
          <a:lstStyle>
            <a:lvl1pPr>
              <a:defRPr/>
            </a:lvl1pPr>
          </a:lstStyle>
          <a:p>
            <a:r>
              <a:rPr lang="en-GB" dirty="0"/>
              <a:t>Headline</a:t>
            </a:r>
          </a:p>
        </p:txBody>
      </p:sp>
      <p:sp>
        <p:nvSpPr>
          <p:cNvPr id="8" name="Datumsplatzhalter 28"/>
          <p:cNvSpPr>
            <a:spLocks noGrp="1"/>
          </p:cNvSpPr>
          <p:nvPr>
            <p:ph type="dt" sz="half" idx="2"/>
          </p:nvPr>
        </p:nvSpPr>
        <p:spPr>
          <a:xfrm>
            <a:off x="2579688" y="5003805"/>
            <a:ext cx="387927" cy="92333"/>
          </a:xfrm>
          <a:prstGeom prst="rect">
            <a:avLst/>
          </a:prstGeom>
          <a:noFill/>
          <a:ln w="9525">
            <a:noFill/>
            <a:miter lim="800000"/>
            <a:headEnd/>
            <a:tailEnd/>
          </a:ln>
        </p:spPr>
        <p:txBody>
          <a:bodyPr wrap="none" lIns="0" tIns="0" rIns="0" bIns="0" anchor="ctr">
            <a:spAutoFit/>
          </a:bodyPr>
          <a:lstStyle>
            <a:lvl1pPr algn="l">
              <a:defRPr lang="de-DE" sz="600" b="1" smtClean="0">
                <a:solidFill>
                  <a:srgbClr val="000000"/>
                </a:solidFill>
              </a:defRPr>
            </a:lvl1pPr>
          </a:lstStyle>
          <a:p>
            <a:pPr defTabSz="685800"/>
            <a:fld id="{F083F41A-041A-4006-B4DB-57C47C38AE86}" type="datetime1">
              <a:rPr lang="en-GB" smtClean="0"/>
              <a:t>13/09/2022</a:t>
            </a:fld>
            <a:endParaRPr lang="en-GB" dirty="0"/>
          </a:p>
        </p:txBody>
      </p:sp>
      <p:sp>
        <p:nvSpPr>
          <p:cNvPr id="3" name="Textplatzhalter 2"/>
          <p:cNvSpPr>
            <a:spLocks noGrp="1"/>
          </p:cNvSpPr>
          <p:nvPr>
            <p:ph type="body" sz="quarter" idx="10" hasCustomPrompt="1"/>
          </p:nvPr>
        </p:nvSpPr>
        <p:spPr>
          <a:xfrm>
            <a:off x="978102" y="1263728"/>
            <a:ext cx="7191375" cy="1166473"/>
          </a:xfrm>
        </p:spPr>
        <p:txBody>
          <a:bodyPr>
            <a:noAutofit/>
          </a:body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Textplatzhalter 4"/>
          <p:cNvSpPr>
            <a:spLocks noGrp="1"/>
          </p:cNvSpPr>
          <p:nvPr>
            <p:ph type="body" sz="quarter" idx="12" hasCustomPrompt="1"/>
          </p:nvPr>
        </p:nvSpPr>
        <p:spPr>
          <a:xfrm>
            <a:off x="3371850" y="86336"/>
            <a:ext cx="720000" cy="249299"/>
          </a:xfrm>
        </p:spPr>
        <p:txBody>
          <a:bodyPr>
            <a:noAutofit/>
          </a:bodyPr>
          <a:lstStyle>
            <a:lvl1pPr marL="0" indent="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dirty="0"/>
              <a:t>Type here if </a:t>
            </a:r>
          </a:p>
          <a:p>
            <a:pPr lvl="0"/>
            <a:r>
              <a:rPr lang="en-US" dirty="0"/>
              <a:t>add info needed </a:t>
            </a:r>
          </a:p>
          <a:p>
            <a:pPr lvl="0"/>
            <a:r>
              <a:rPr lang="en-US" dirty="0"/>
              <a:t>for this slide</a:t>
            </a:r>
          </a:p>
        </p:txBody>
      </p:sp>
      <p:sp>
        <p:nvSpPr>
          <p:cNvPr id="2" name="Fußzeilenplatzhalter 1">
            <a:extLst>
              <a:ext uri="{FF2B5EF4-FFF2-40B4-BE49-F238E27FC236}">
                <a16:creationId xmlns:a16="http://schemas.microsoft.com/office/drawing/2014/main" id="{9870CD05-EA9F-401C-916E-99B020B20576}"/>
              </a:ext>
            </a:extLst>
          </p:cNvPr>
          <p:cNvSpPr>
            <a:spLocks noGrp="1"/>
          </p:cNvSpPr>
          <p:nvPr>
            <p:ph type="ftr" sz="quarter" idx="13"/>
          </p:nvPr>
        </p:nvSpPr>
        <p:spPr/>
        <p:txBody>
          <a:bodyPr/>
          <a:lstStyle/>
          <a:p>
            <a:r>
              <a:rPr lang="en-US"/>
              <a:t>Type here if  add info needed  for every slide</a:t>
            </a:r>
            <a:endParaRPr lang="en-US" dirty="0"/>
          </a:p>
        </p:txBody>
      </p:sp>
    </p:spTree>
    <p:custDataLst>
      <p:tags r:id="rId1"/>
    </p:custDataLst>
    <p:extLst>
      <p:ext uri="{BB962C8B-B14F-4D97-AF65-F5344CB8AC3E}">
        <p14:creationId xmlns:p14="http://schemas.microsoft.com/office/powerpoint/2010/main" val="1845530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line and text light blue">
    <p:spTree>
      <p:nvGrpSpPr>
        <p:cNvPr id="1" name=""/>
        <p:cNvGrpSpPr/>
        <p:nvPr/>
      </p:nvGrpSpPr>
      <p:grpSpPr>
        <a:xfrm>
          <a:off x="0" y="0"/>
          <a:ext cx="0" cy="0"/>
          <a:chOff x="0" y="0"/>
          <a:chExt cx="0" cy="0"/>
        </a:xfrm>
      </p:grpSpPr>
      <p:graphicFrame>
        <p:nvGraphicFramePr>
          <p:cNvPr id="13" name="Objekt 12" hidden="1"/>
          <p:cNvGraphicFramePr>
            <a:graphicFrameLocks noChangeAspect="1"/>
          </p:cNvGraphicFramePr>
          <p:nvPr userDrawn="1">
            <p:custDataLst>
              <p:tags r:id="rId2"/>
            </p:custDataLst>
            <p:extLst>
              <p:ext uri="{D42A27DB-BD31-4B8C-83A1-F6EECF244321}">
                <p14:modId xmlns:p14="http://schemas.microsoft.com/office/powerpoint/2010/main" val="70444578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13" name="Objekt 1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hteck 5"/>
          <p:cNvSpPr/>
          <p:nvPr userDrawn="1"/>
        </p:nvSpPr>
        <p:spPr>
          <a:xfrm>
            <a:off x="186532" y="441325"/>
            <a:ext cx="8774906" cy="4519613"/>
          </a:xfrm>
          <a:prstGeom prst="rect">
            <a:avLst/>
          </a:prstGeom>
          <a:solidFill>
            <a:srgbClr val="E1EBF5"/>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eaLnBrk="1"/>
            <a:endParaRPr lang="en-GB" sz="1200" dirty="0">
              <a:solidFill>
                <a:schemeClr val="tx1"/>
              </a:solidFill>
            </a:endParaRPr>
          </a:p>
        </p:txBody>
      </p:sp>
      <p:sp>
        <p:nvSpPr>
          <p:cNvPr id="11" name="Titel 10"/>
          <p:cNvSpPr>
            <a:spLocks noGrp="1"/>
          </p:cNvSpPr>
          <p:nvPr>
            <p:ph type="title" hasCustomPrompt="1"/>
          </p:nvPr>
        </p:nvSpPr>
        <p:spPr/>
        <p:txBody>
          <a:bodyPr/>
          <a:lstStyle>
            <a:lvl1pPr>
              <a:defRPr/>
            </a:lvl1pPr>
          </a:lstStyle>
          <a:p>
            <a:r>
              <a:rPr lang="en-GB" dirty="0"/>
              <a:t>Headline</a:t>
            </a:r>
          </a:p>
        </p:txBody>
      </p:sp>
      <p:sp>
        <p:nvSpPr>
          <p:cNvPr id="8" name="Datumsplatzhalter 28"/>
          <p:cNvSpPr>
            <a:spLocks noGrp="1"/>
          </p:cNvSpPr>
          <p:nvPr>
            <p:ph type="dt" sz="half" idx="2"/>
          </p:nvPr>
        </p:nvSpPr>
        <p:spPr>
          <a:xfrm>
            <a:off x="2579688" y="5003805"/>
            <a:ext cx="387927" cy="92333"/>
          </a:xfrm>
          <a:prstGeom prst="rect">
            <a:avLst/>
          </a:prstGeom>
          <a:noFill/>
          <a:ln w="9525">
            <a:noFill/>
            <a:miter lim="800000"/>
            <a:headEnd/>
            <a:tailEnd/>
          </a:ln>
        </p:spPr>
        <p:txBody>
          <a:bodyPr wrap="none" lIns="0" tIns="0" rIns="0" bIns="0" anchor="ctr">
            <a:spAutoFit/>
          </a:bodyPr>
          <a:lstStyle>
            <a:lvl1pPr algn="l">
              <a:defRPr lang="de-DE" sz="600" b="1" smtClean="0">
                <a:solidFill>
                  <a:srgbClr val="000000"/>
                </a:solidFill>
              </a:defRPr>
            </a:lvl1pPr>
          </a:lstStyle>
          <a:p>
            <a:pPr defTabSz="685800"/>
            <a:fld id="{309C451E-D256-4A78-BC9F-20D1AF345EE3}" type="datetime1">
              <a:rPr lang="en-GB" smtClean="0"/>
              <a:t>13/09/2022</a:t>
            </a:fld>
            <a:endParaRPr lang="en-GB" dirty="0"/>
          </a:p>
        </p:txBody>
      </p:sp>
      <p:sp>
        <p:nvSpPr>
          <p:cNvPr id="3" name="Textplatzhalter 2"/>
          <p:cNvSpPr>
            <a:spLocks noGrp="1"/>
          </p:cNvSpPr>
          <p:nvPr>
            <p:ph type="body" sz="quarter" idx="10" hasCustomPrompt="1"/>
          </p:nvPr>
        </p:nvSpPr>
        <p:spPr>
          <a:xfrm>
            <a:off x="978102" y="1263728"/>
            <a:ext cx="7191375" cy="1166473"/>
          </a:xfrm>
        </p:spPr>
        <p:txBody>
          <a:bodyPr>
            <a:noAutofit/>
          </a:body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Textplatzhalter 4">
            <a:extLst>
              <a:ext uri="{FF2B5EF4-FFF2-40B4-BE49-F238E27FC236}">
                <a16:creationId xmlns:a16="http://schemas.microsoft.com/office/drawing/2014/main" id="{54FA93F6-62E7-41DF-8661-4C3CF8F4CB7E}"/>
              </a:ext>
            </a:extLst>
          </p:cNvPr>
          <p:cNvSpPr>
            <a:spLocks noGrp="1"/>
          </p:cNvSpPr>
          <p:nvPr>
            <p:ph type="body" sz="quarter" idx="12" hasCustomPrompt="1"/>
          </p:nvPr>
        </p:nvSpPr>
        <p:spPr>
          <a:xfrm>
            <a:off x="3371850" y="86336"/>
            <a:ext cx="720000" cy="249299"/>
          </a:xfrm>
        </p:spPr>
        <p:txBody>
          <a:bodyPr>
            <a:noAutofit/>
          </a:bodyPr>
          <a:lstStyle>
            <a:lvl1pPr marL="0" indent="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dirty="0"/>
              <a:t>Type here if </a:t>
            </a:r>
          </a:p>
          <a:p>
            <a:pPr lvl="0"/>
            <a:r>
              <a:rPr lang="en-US" dirty="0"/>
              <a:t>add info needed </a:t>
            </a:r>
          </a:p>
          <a:p>
            <a:pPr lvl="0"/>
            <a:r>
              <a:rPr lang="en-US" dirty="0"/>
              <a:t>for this slide</a:t>
            </a:r>
          </a:p>
        </p:txBody>
      </p:sp>
      <p:sp>
        <p:nvSpPr>
          <p:cNvPr id="2" name="Fußzeilenplatzhalter 1">
            <a:extLst>
              <a:ext uri="{FF2B5EF4-FFF2-40B4-BE49-F238E27FC236}">
                <a16:creationId xmlns:a16="http://schemas.microsoft.com/office/drawing/2014/main" id="{2EF12584-1E1D-4D71-86E5-BC9768D30C2A}"/>
              </a:ext>
            </a:extLst>
          </p:cNvPr>
          <p:cNvSpPr>
            <a:spLocks noGrp="1"/>
          </p:cNvSpPr>
          <p:nvPr>
            <p:ph type="ftr" sz="quarter" idx="13"/>
          </p:nvPr>
        </p:nvSpPr>
        <p:spPr/>
        <p:txBody>
          <a:bodyPr anchor="t"/>
          <a:lstStyle>
            <a:lvl1pPr>
              <a:defRPr>
                <a:solidFill>
                  <a:schemeClr val="bg1"/>
                </a:solidFill>
              </a:defRPr>
            </a:lvl1pPr>
          </a:lstStyle>
          <a:p>
            <a:r>
              <a:rPr lang="en-US" dirty="0"/>
              <a:t>Type here if  add info needed  for every slide</a:t>
            </a:r>
          </a:p>
        </p:txBody>
      </p:sp>
    </p:spTree>
    <p:custDataLst>
      <p:tags r:id="rId1"/>
    </p:custDataLst>
    <p:extLst>
      <p:ext uri="{BB962C8B-B14F-4D97-AF65-F5344CB8AC3E}">
        <p14:creationId xmlns:p14="http://schemas.microsoft.com/office/powerpoint/2010/main" val="1561473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line and text grey pattern">
    <p:spTree>
      <p:nvGrpSpPr>
        <p:cNvPr id="1" name=""/>
        <p:cNvGrpSpPr/>
        <p:nvPr/>
      </p:nvGrpSpPr>
      <p:grpSpPr>
        <a:xfrm>
          <a:off x="0" y="0"/>
          <a:ext cx="0" cy="0"/>
          <a:chOff x="0" y="0"/>
          <a:chExt cx="0" cy="0"/>
        </a:xfrm>
      </p:grpSpPr>
      <p:graphicFrame>
        <p:nvGraphicFramePr>
          <p:cNvPr id="13" name="Objekt 12" hidden="1"/>
          <p:cNvGraphicFramePr>
            <a:graphicFrameLocks noChangeAspect="1"/>
          </p:cNvGraphicFramePr>
          <p:nvPr userDrawn="1">
            <p:custDataLst>
              <p:tags r:id="rId2"/>
            </p:custDataLst>
            <p:extLst>
              <p:ext uri="{D42A27DB-BD31-4B8C-83A1-F6EECF244321}">
                <p14:modId xmlns:p14="http://schemas.microsoft.com/office/powerpoint/2010/main" val="94135540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13" name="Objekt 12"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7" name="Picture Placeholder 10"/>
          <p:cNvPicPr>
            <a:picLocks noChangeAspect="1"/>
          </p:cNvPicPr>
          <p:nvPr userDrawn="1"/>
        </p:nvPicPr>
        <p:blipFill>
          <a:blip r:embed="rId6">
            <a:extLst>
              <a:ext uri="{28A0092B-C50C-407E-A947-70E740481C1C}">
                <a14:useLocalDpi xmlns:a14="http://schemas.microsoft.com/office/drawing/2010/main" val="0"/>
              </a:ext>
            </a:extLst>
          </a:blip>
          <a:srcRect t="103" b="103"/>
          <a:stretch>
            <a:fillRect/>
          </a:stretch>
        </p:blipFill>
        <p:spPr>
          <a:xfrm>
            <a:off x="186532" y="441325"/>
            <a:ext cx="8772525" cy="4519613"/>
          </a:xfrm>
          <a:prstGeom prst="rect">
            <a:avLst/>
          </a:prstGeom>
        </p:spPr>
      </p:pic>
      <p:sp>
        <p:nvSpPr>
          <p:cNvPr id="11" name="Titel 10"/>
          <p:cNvSpPr>
            <a:spLocks noGrp="1"/>
          </p:cNvSpPr>
          <p:nvPr>
            <p:ph type="title" hasCustomPrompt="1"/>
          </p:nvPr>
        </p:nvSpPr>
        <p:spPr/>
        <p:txBody>
          <a:bodyPr/>
          <a:lstStyle>
            <a:lvl1pPr>
              <a:defRPr/>
            </a:lvl1pPr>
          </a:lstStyle>
          <a:p>
            <a:r>
              <a:rPr lang="en-GB" dirty="0"/>
              <a:t>Headline</a:t>
            </a:r>
          </a:p>
        </p:txBody>
      </p:sp>
      <p:sp>
        <p:nvSpPr>
          <p:cNvPr id="8" name="Datumsplatzhalter 28"/>
          <p:cNvSpPr>
            <a:spLocks noGrp="1"/>
          </p:cNvSpPr>
          <p:nvPr>
            <p:ph type="dt" sz="half" idx="2"/>
          </p:nvPr>
        </p:nvSpPr>
        <p:spPr>
          <a:xfrm>
            <a:off x="2579688" y="5003805"/>
            <a:ext cx="387927" cy="92333"/>
          </a:xfrm>
          <a:prstGeom prst="rect">
            <a:avLst/>
          </a:prstGeom>
          <a:noFill/>
          <a:ln w="9525">
            <a:noFill/>
            <a:miter lim="800000"/>
            <a:headEnd/>
            <a:tailEnd/>
          </a:ln>
        </p:spPr>
        <p:txBody>
          <a:bodyPr wrap="none" lIns="0" tIns="0" rIns="0" bIns="0" anchor="ctr">
            <a:spAutoFit/>
          </a:bodyPr>
          <a:lstStyle>
            <a:lvl1pPr algn="l">
              <a:defRPr lang="de-DE" sz="600" b="1" smtClean="0">
                <a:solidFill>
                  <a:srgbClr val="000000"/>
                </a:solidFill>
              </a:defRPr>
            </a:lvl1pPr>
          </a:lstStyle>
          <a:p>
            <a:pPr defTabSz="685800"/>
            <a:fld id="{C0C9140A-8AD1-4D8E-9F46-B47E3C53E85F}" type="datetime1">
              <a:rPr lang="en-GB" smtClean="0"/>
              <a:t>13/09/2022</a:t>
            </a:fld>
            <a:endParaRPr lang="en-GB" dirty="0"/>
          </a:p>
        </p:txBody>
      </p:sp>
      <p:sp>
        <p:nvSpPr>
          <p:cNvPr id="3" name="Textplatzhalter 2"/>
          <p:cNvSpPr>
            <a:spLocks noGrp="1"/>
          </p:cNvSpPr>
          <p:nvPr>
            <p:ph type="body" sz="quarter" idx="10" hasCustomPrompt="1"/>
          </p:nvPr>
        </p:nvSpPr>
        <p:spPr>
          <a:xfrm>
            <a:off x="978102" y="1263728"/>
            <a:ext cx="7191375" cy="1166473"/>
          </a:xfrm>
        </p:spPr>
        <p:txBody>
          <a:bodyPr>
            <a:spAutoFit/>
          </a:body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Textplatzhalter 4">
            <a:extLst>
              <a:ext uri="{FF2B5EF4-FFF2-40B4-BE49-F238E27FC236}">
                <a16:creationId xmlns:a16="http://schemas.microsoft.com/office/drawing/2014/main" id="{013F5E1D-85A9-4425-A8C9-CB60BF55C4BC}"/>
              </a:ext>
            </a:extLst>
          </p:cNvPr>
          <p:cNvSpPr>
            <a:spLocks noGrp="1"/>
          </p:cNvSpPr>
          <p:nvPr>
            <p:ph type="body" sz="quarter" idx="12" hasCustomPrompt="1"/>
          </p:nvPr>
        </p:nvSpPr>
        <p:spPr>
          <a:xfrm>
            <a:off x="3371850" y="86336"/>
            <a:ext cx="720000" cy="249299"/>
          </a:xfrm>
        </p:spPr>
        <p:txBody>
          <a:bodyPr>
            <a:noAutofit/>
          </a:bodyPr>
          <a:lstStyle>
            <a:lvl1pPr marL="0" indent="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dirty="0"/>
              <a:t>Type here if </a:t>
            </a:r>
          </a:p>
          <a:p>
            <a:pPr lvl="0"/>
            <a:r>
              <a:rPr lang="en-US" dirty="0"/>
              <a:t>add info needed </a:t>
            </a:r>
          </a:p>
          <a:p>
            <a:pPr lvl="0"/>
            <a:r>
              <a:rPr lang="en-US" dirty="0"/>
              <a:t>for this slide</a:t>
            </a:r>
          </a:p>
        </p:txBody>
      </p:sp>
      <p:sp>
        <p:nvSpPr>
          <p:cNvPr id="2" name="Fußzeilenplatzhalter 1">
            <a:extLst>
              <a:ext uri="{FF2B5EF4-FFF2-40B4-BE49-F238E27FC236}">
                <a16:creationId xmlns:a16="http://schemas.microsoft.com/office/drawing/2014/main" id="{AD9D36D9-C156-418A-BE53-5B9A805CA312}"/>
              </a:ext>
            </a:extLst>
          </p:cNvPr>
          <p:cNvSpPr>
            <a:spLocks noGrp="1"/>
          </p:cNvSpPr>
          <p:nvPr>
            <p:ph type="ftr" sz="quarter" idx="13"/>
          </p:nvPr>
        </p:nvSpPr>
        <p:spPr/>
        <p:txBody>
          <a:bodyPr/>
          <a:lstStyle/>
          <a:p>
            <a:r>
              <a:rPr lang="en-US"/>
              <a:t>Type here if  add info needed  for every slide</a:t>
            </a:r>
            <a:endParaRPr lang="en-US" dirty="0"/>
          </a:p>
        </p:txBody>
      </p:sp>
    </p:spTree>
    <p:custDataLst>
      <p:tags r:id="rId1"/>
    </p:custDataLst>
    <p:extLst>
      <p:ext uri="{BB962C8B-B14F-4D97-AF65-F5344CB8AC3E}">
        <p14:creationId xmlns:p14="http://schemas.microsoft.com/office/powerpoint/2010/main" val="4027695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line and text with flexible background">
    <p:spTree>
      <p:nvGrpSpPr>
        <p:cNvPr id="1" name=""/>
        <p:cNvGrpSpPr/>
        <p:nvPr/>
      </p:nvGrpSpPr>
      <p:grpSpPr>
        <a:xfrm>
          <a:off x="0" y="0"/>
          <a:ext cx="0" cy="0"/>
          <a:chOff x="0" y="0"/>
          <a:chExt cx="0" cy="0"/>
        </a:xfrm>
      </p:grpSpPr>
      <p:graphicFrame>
        <p:nvGraphicFramePr>
          <p:cNvPr id="13" name="Objekt 12" hidden="1"/>
          <p:cNvGraphicFramePr>
            <a:graphicFrameLocks noChangeAspect="1"/>
          </p:cNvGraphicFramePr>
          <p:nvPr userDrawn="1">
            <p:custDataLst>
              <p:tags r:id="rId2"/>
            </p:custDataLst>
            <p:extLst>
              <p:ext uri="{D42A27DB-BD31-4B8C-83A1-F6EECF244321}">
                <p14:modId xmlns:p14="http://schemas.microsoft.com/office/powerpoint/2010/main" val="46868970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13" name="Objekt 1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Bildplatzhalter 3"/>
          <p:cNvSpPr>
            <a:spLocks noGrp="1"/>
          </p:cNvSpPr>
          <p:nvPr>
            <p:ph type="pic" sz="quarter" idx="11" hasCustomPrompt="1"/>
          </p:nvPr>
        </p:nvSpPr>
        <p:spPr>
          <a:xfrm>
            <a:off x="188912" y="441325"/>
            <a:ext cx="8772525" cy="4519613"/>
          </a:xfrm>
          <a:solidFill>
            <a:schemeClr val="accent6"/>
          </a:solidFill>
        </p:spPr>
        <p:txBody>
          <a:bodyPr>
            <a:noAutofit/>
          </a:bodyPr>
          <a:lstStyle>
            <a:lvl1pPr marL="0" indent="0">
              <a:buNone/>
              <a:defRPr sz="1200">
                <a:solidFill>
                  <a:schemeClr val="bg1"/>
                </a:solidFill>
              </a:defRPr>
            </a:lvl1pPr>
          </a:lstStyle>
          <a:p>
            <a:r>
              <a:rPr lang="en-US" dirty="0"/>
              <a:t>Text slide! Only insert background visuals from </a:t>
            </a:r>
            <a:r>
              <a:rPr lang="en-US" dirty="0" err="1"/>
              <a:t>imagepack</a:t>
            </a:r>
            <a:endParaRPr lang="en-GB" dirty="0"/>
          </a:p>
        </p:txBody>
      </p:sp>
      <p:sp>
        <p:nvSpPr>
          <p:cNvPr id="11" name="Titel 10"/>
          <p:cNvSpPr>
            <a:spLocks noGrp="1"/>
          </p:cNvSpPr>
          <p:nvPr>
            <p:ph type="title" hasCustomPrompt="1"/>
          </p:nvPr>
        </p:nvSpPr>
        <p:spPr/>
        <p:txBody>
          <a:bodyPr/>
          <a:lstStyle>
            <a:lvl1pPr>
              <a:defRPr/>
            </a:lvl1pPr>
          </a:lstStyle>
          <a:p>
            <a:r>
              <a:rPr lang="en-GB" dirty="0"/>
              <a:t>Headline</a:t>
            </a:r>
          </a:p>
        </p:txBody>
      </p:sp>
      <p:sp>
        <p:nvSpPr>
          <p:cNvPr id="8" name="Datumsplatzhalter 28"/>
          <p:cNvSpPr>
            <a:spLocks noGrp="1"/>
          </p:cNvSpPr>
          <p:nvPr>
            <p:ph type="dt" sz="half" idx="2"/>
          </p:nvPr>
        </p:nvSpPr>
        <p:spPr>
          <a:xfrm>
            <a:off x="2579688" y="5003805"/>
            <a:ext cx="387927" cy="92333"/>
          </a:xfrm>
          <a:prstGeom prst="rect">
            <a:avLst/>
          </a:prstGeom>
          <a:noFill/>
          <a:ln w="9525">
            <a:noFill/>
            <a:miter lim="800000"/>
            <a:headEnd/>
            <a:tailEnd/>
          </a:ln>
        </p:spPr>
        <p:txBody>
          <a:bodyPr wrap="none" lIns="0" tIns="0" rIns="0" bIns="0" anchor="ctr">
            <a:spAutoFit/>
          </a:bodyPr>
          <a:lstStyle>
            <a:lvl1pPr algn="l">
              <a:defRPr lang="de-DE" sz="600" b="1" smtClean="0">
                <a:solidFill>
                  <a:srgbClr val="000000"/>
                </a:solidFill>
              </a:defRPr>
            </a:lvl1pPr>
          </a:lstStyle>
          <a:p>
            <a:pPr defTabSz="685800"/>
            <a:fld id="{882CB017-A8AC-4BBA-91DA-603FE15B45E8}" type="datetime1">
              <a:rPr lang="en-GB" smtClean="0"/>
              <a:t>13/09/2022</a:t>
            </a:fld>
            <a:endParaRPr lang="en-GB" dirty="0"/>
          </a:p>
        </p:txBody>
      </p:sp>
      <p:sp>
        <p:nvSpPr>
          <p:cNvPr id="3" name="Textplatzhalter 2"/>
          <p:cNvSpPr>
            <a:spLocks noGrp="1"/>
          </p:cNvSpPr>
          <p:nvPr>
            <p:ph type="body" sz="quarter" idx="10" hasCustomPrompt="1"/>
          </p:nvPr>
        </p:nvSpPr>
        <p:spPr>
          <a:xfrm>
            <a:off x="978102" y="1263728"/>
            <a:ext cx="7191375" cy="1166473"/>
          </a:xfrm>
        </p:spPr>
        <p:txBody>
          <a:body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 name="Textplatzhalter 4">
            <a:extLst>
              <a:ext uri="{FF2B5EF4-FFF2-40B4-BE49-F238E27FC236}">
                <a16:creationId xmlns:a16="http://schemas.microsoft.com/office/drawing/2014/main" id="{8F8833A2-98CC-4338-9C2C-393F15CE3DE8}"/>
              </a:ext>
            </a:extLst>
          </p:cNvPr>
          <p:cNvSpPr>
            <a:spLocks noGrp="1"/>
          </p:cNvSpPr>
          <p:nvPr>
            <p:ph type="body" sz="quarter" idx="12" hasCustomPrompt="1"/>
          </p:nvPr>
        </p:nvSpPr>
        <p:spPr>
          <a:xfrm>
            <a:off x="3371850" y="86336"/>
            <a:ext cx="720000" cy="249299"/>
          </a:xfrm>
        </p:spPr>
        <p:txBody>
          <a:bodyPr>
            <a:noAutofit/>
          </a:bodyPr>
          <a:lstStyle>
            <a:lvl1pPr marL="0" indent="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dirty="0"/>
              <a:t>Type here if </a:t>
            </a:r>
          </a:p>
          <a:p>
            <a:pPr lvl="0"/>
            <a:r>
              <a:rPr lang="en-US" dirty="0"/>
              <a:t>add info needed </a:t>
            </a:r>
          </a:p>
          <a:p>
            <a:pPr lvl="0"/>
            <a:r>
              <a:rPr lang="en-US" dirty="0"/>
              <a:t>for this slide</a:t>
            </a:r>
          </a:p>
        </p:txBody>
      </p:sp>
      <p:sp>
        <p:nvSpPr>
          <p:cNvPr id="2" name="Fußzeilenplatzhalter 1">
            <a:extLst>
              <a:ext uri="{FF2B5EF4-FFF2-40B4-BE49-F238E27FC236}">
                <a16:creationId xmlns:a16="http://schemas.microsoft.com/office/drawing/2014/main" id="{D0C173FC-6BAA-449D-ADEC-1A647C3CD982}"/>
              </a:ext>
            </a:extLst>
          </p:cNvPr>
          <p:cNvSpPr>
            <a:spLocks noGrp="1"/>
          </p:cNvSpPr>
          <p:nvPr>
            <p:ph type="ftr" sz="quarter" idx="13"/>
          </p:nvPr>
        </p:nvSpPr>
        <p:spPr/>
        <p:txBody>
          <a:bodyPr/>
          <a:lstStyle/>
          <a:p>
            <a:r>
              <a:rPr lang="en-US"/>
              <a:t>Type here if  add info needed  for every slide</a:t>
            </a:r>
            <a:endParaRPr lang="en-US" dirty="0"/>
          </a:p>
        </p:txBody>
      </p:sp>
    </p:spTree>
    <p:custDataLst>
      <p:tags r:id="rId1"/>
    </p:custDataLst>
    <p:extLst>
      <p:ext uri="{BB962C8B-B14F-4D97-AF65-F5344CB8AC3E}">
        <p14:creationId xmlns:p14="http://schemas.microsoft.com/office/powerpoint/2010/main" val="193607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graphicFrame>
        <p:nvGraphicFramePr>
          <p:cNvPr id="13" name="Objekt 12" hidden="1"/>
          <p:cNvGraphicFramePr>
            <a:graphicFrameLocks noChangeAspect="1"/>
          </p:cNvGraphicFramePr>
          <p:nvPr userDrawn="1">
            <p:custDataLst>
              <p:tags r:id="rId2"/>
            </p:custDataLst>
            <p:extLst>
              <p:ext uri="{D42A27DB-BD31-4B8C-83A1-F6EECF244321}">
                <p14:modId xmlns:p14="http://schemas.microsoft.com/office/powerpoint/2010/main" val="24236913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13" name="Objekt 12"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7" name="Picture Placeholder 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90232" y="441325"/>
            <a:ext cx="8765125" cy="4519613"/>
          </a:xfrm>
          <a:prstGeom prst="rect">
            <a:avLst/>
          </a:prstGeom>
        </p:spPr>
      </p:pic>
      <p:sp>
        <p:nvSpPr>
          <p:cNvPr id="12" name="Datumsplatzhalter 28"/>
          <p:cNvSpPr>
            <a:spLocks noGrp="1"/>
          </p:cNvSpPr>
          <p:nvPr>
            <p:ph type="dt" sz="half" idx="2"/>
          </p:nvPr>
        </p:nvSpPr>
        <p:spPr>
          <a:xfrm>
            <a:off x="2579688" y="5003805"/>
            <a:ext cx="387927" cy="92333"/>
          </a:xfrm>
          <a:prstGeom prst="rect">
            <a:avLst/>
          </a:prstGeom>
          <a:noFill/>
          <a:ln w="9525">
            <a:noFill/>
            <a:miter lim="800000"/>
            <a:headEnd/>
            <a:tailEnd/>
          </a:ln>
        </p:spPr>
        <p:txBody>
          <a:bodyPr wrap="none" lIns="0" tIns="0" rIns="0" bIns="0" anchor="ctr">
            <a:spAutoFit/>
          </a:bodyPr>
          <a:lstStyle>
            <a:lvl1pPr algn="l">
              <a:defRPr lang="de-DE" sz="600" b="1" smtClean="0">
                <a:solidFill>
                  <a:srgbClr val="000000"/>
                </a:solidFill>
              </a:defRPr>
            </a:lvl1pPr>
          </a:lstStyle>
          <a:p>
            <a:pPr defTabSz="685800"/>
            <a:fld id="{47454CA1-7487-4C96-A3FB-BB48F2EF4CA4}" type="datetime1">
              <a:rPr lang="en-GB" smtClean="0"/>
              <a:t>13/09/2022</a:t>
            </a:fld>
            <a:endParaRPr lang="en-GB" dirty="0"/>
          </a:p>
        </p:txBody>
      </p:sp>
      <p:sp>
        <p:nvSpPr>
          <p:cNvPr id="4" name="Textplatzhalter 3"/>
          <p:cNvSpPr>
            <a:spLocks noGrp="1"/>
          </p:cNvSpPr>
          <p:nvPr>
            <p:ph type="body" sz="quarter" idx="13" hasCustomPrompt="1"/>
          </p:nvPr>
        </p:nvSpPr>
        <p:spPr>
          <a:xfrm>
            <a:off x="1783080" y="1767028"/>
            <a:ext cx="6386194" cy="1868204"/>
          </a:xfrm>
        </p:spPr>
        <p:txBody>
          <a:bodyPr anchor="ctr"/>
          <a:lstStyle>
            <a:lvl1pPr marL="358775" indent="-358775">
              <a:spcBef>
                <a:spcPts val="1200"/>
              </a:spcBef>
              <a:buFont typeface="+mj-lt"/>
              <a:buAutoNum type="arabicPeriod"/>
              <a:defRPr sz="2000" b="1" baseline="0"/>
            </a:lvl1pPr>
            <a:lvl2pPr marL="541338" indent="-182563">
              <a:defRPr/>
            </a:lvl2pPr>
          </a:lstStyle>
          <a:p>
            <a:pPr lvl="0"/>
            <a:r>
              <a:rPr lang="en-GB" dirty="0"/>
              <a:t>Agenda point 1</a:t>
            </a:r>
          </a:p>
          <a:p>
            <a:pPr lvl="1"/>
            <a:r>
              <a:rPr lang="en-GB" dirty="0"/>
              <a:t>Text</a:t>
            </a:r>
          </a:p>
          <a:p>
            <a:pPr lvl="1"/>
            <a:r>
              <a:rPr lang="en-GB" dirty="0"/>
              <a:t>Text</a:t>
            </a:r>
          </a:p>
          <a:p>
            <a:pPr lvl="1"/>
            <a:r>
              <a:rPr lang="en-GB" dirty="0"/>
              <a:t>Text</a:t>
            </a:r>
          </a:p>
          <a:p>
            <a:pPr lvl="0"/>
            <a:r>
              <a:rPr lang="en-GB" dirty="0"/>
              <a:t>Agenda point 2</a:t>
            </a:r>
          </a:p>
          <a:p>
            <a:pPr lvl="0"/>
            <a:r>
              <a:rPr lang="en-GB" dirty="0"/>
              <a:t>Agenda point 3</a:t>
            </a:r>
          </a:p>
        </p:txBody>
      </p:sp>
      <p:sp>
        <p:nvSpPr>
          <p:cNvPr id="2" name="Rechteck 1"/>
          <p:cNvSpPr/>
          <p:nvPr userDrawn="1"/>
        </p:nvSpPr>
        <p:spPr>
          <a:xfrm>
            <a:off x="188912" y="441325"/>
            <a:ext cx="793750" cy="4519611"/>
          </a:xfrm>
          <a:prstGeom prst="rect">
            <a:avLst/>
          </a:prstGeom>
          <a:solidFill>
            <a:schemeClr val="accent1"/>
          </a:solidFill>
          <a:ln w="19050">
            <a:noFill/>
          </a:ln>
        </p:spPr>
        <p:txBody>
          <a:bodyPr vert="vert270" lIns="108000" tIns="108000" rIns="108000" bIns="108000" rtlCol="0" anchor="ctr">
            <a:noAutofit/>
          </a:bodyPr>
          <a:lstStyle/>
          <a:p>
            <a:pPr marR="0" lvl="0" indent="0" algn="ctr" defTabSz="685800" fontAlgn="base">
              <a:lnSpc>
                <a:spcPct val="90000"/>
              </a:lnSpc>
              <a:spcBef>
                <a:spcPts val="600"/>
              </a:spcBef>
              <a:spcAft>
                <a:spcPct val="0"/>
              </a:spcAft>
              <a:buClr>
                <a:srgbClr val="000000"/>
              </a:buClr>
              <a:buSzTx/>
              <a:buFont typeface="Wingdings" panose="05000000000000000000" pitchFamily="2" charset="2"/>
              <a:buNone/>
              <a:tabLst/>
            </a:pPr>
            <a:r>
              <a:rPr lang="en-GB" sz="3000" b="1" cap="none" baseline="0" dirty="0">
                <a:solidFill>
                  <a:schemeClr val="bg1"/>
                </a:solidFill>
                <a:ea typeface="Geneva" pitchFamily="-128" charset="-128"/>
              </a:rPr>
              <a:t>Agenda</a:t>
            </a:r>
          </a:p>
        </p:txBody>
      </p:sp>
      <p:sp>
        <p:nvSpPr>
          <p:cNvPr id="9" name="Textplatzhalter 4">
            <a:extLst>
              <a:ext uri="{FF2B5EF4-FFF2-40B4-BE49-F238E27FC236}">
                <a16:creationId xmlns:a16="http://schemas.microsoft.com/office/drawing/2014/main" id="{8819F950-F663-403A-9D92-400A29458110}"/>
              </a:ext>
            </a:extLst>
          </p:cNvPr>
          <p:cNvSpPr>
            <a:spLocks noGrp="1"/>
          </p:cNvSpPr>
          <p:nvPr>
            <p:ph type="body" sz="quarter" idx="12" hasCustomPrompt="1"/>
          </p:nvPr>
        </p:nvSpPr>
        <p:spPr>
          <a:xfrm>
            <a:off x="3371850" y="86336"/>
            <a:ext cx="720000" cy="249299"/>
          </a:xfrm>
        </p:spPr>
        <p:txBody>
          <a:bodyPr>
            <a:noAutofit/>
          </a:bodyPr>
          <a:lstStyle>
            <a:lvl1pPr marL="0" indent="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dirty="0"/>
              <a:t>Type here if </a:t>
            </a:r>
          </a:p>
          <a:p>
            <a:pPr lvl="0"/>
            <a:r>
              <a:rPr lang="en-US" dirty="0"/>
              <a:t>add info needed </a:t>
            </a:r>
          </a:p>
          <a:p>
            <a:pPr lvl="0"/>
            <a:r>
              <a:rPr lang="en-US" dirty="0"/>
              <a:t>for this slide</a:t>
            </a:r>
          </a:p>
        </p:txBody>
      </p:sp>
      <p:sp>
        <p:nvSpPr>
          <p:cNvPr id="3" name="Fußzeilenplatzhalter 2">
            <a:extLst>
              <a:ext uri="{FF2B5EF4-FFF2-40B4-BE49-F238E27FC236}">
                <a16:creationId xmlns:a16="http://schemas.microsoft.com/office/drawing/2014/main" id="{97DBE4AE-E329-4A81-A37F-04E2E1F0C9D9}"/>
              </a:ext>
            </a:extLst>
          </p:cNvPr>
          <p:cNvSpPr>
            <a:spLocks noGrp="1"/>
          </p:cNvSpPr>
          <p:nvPr>
            <p:ph type="ftr" sz="quarter" idx="14"/>
          </p:nvPr>
        </p:nvSpPr>
        <p:spPr/>
        <p:txBody>
          <a:bodyPr/>
          <a:lstStyle/>
          <a:p>
            <a:r>
              <a:rPr lang="en-US"/>
              <a:t>Type here if  add info needed  for every slide</a:t>
            </a:r>
            <a:endParaRPr lang="en-US" dirty="0"/>
          </a:p>
        </p:txBody>
      </p:sp>
      <p:cxnSp>
        <p:nvCxnSpPr>
          <p:cNvPr id="10" name="Straight Connector 7">
            <a:extLst>
              <a:ext uri="{FF2B5EF4-FFF2-40B4-BE49-F238E27FC236}">
                <a16:creationId xmlns:a16="http://schemas.microsoft.com/office/drawing/2014/main" id="{D71BFA04-319E-4EED-B315-8215AB0D230D}"/>
              </a:ext>
            </a:extLst>
          </p:cNvPr>
          <p:cNvCxnSpPr/>
          <p:nvPr userDrawn="1"/>
        </p:nvCxnSpPr>
        <p:spPr bwMode="gray">
          <a:xfrm flipH="1">
            <a:off x="1002491" y="394705"/>
            <a:ext cx="6578" cy="460910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180750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graphicFrame>
        <p:nvGraphicFramePr>
          <p:cNvPr id="13" name="Objekt 12" hidden="1"/>
          <p:cNvGraphicFramePr>
            <a:graphicFrameLocks noChangeAspect="1"/>
          </p:cNvGraphicFramePr>
          <p:nvPr userDrawn="1">
            <p:custDataLst>
              <p:tags r:id="rId2"/>
            </p:custDataLst>
            <p:extLst>
              <p:ext uri="{D42A27DB-BD31-4B8C-83A1-F6EECF244321}">
                <p14:modId xmlns:p14="http://schemas.microsoft.com/office/powerpoint/2010/main" val="397577828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13" name="Objekt 12"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8" name="Grafik 7"/>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88912" y="441325"/>
            <a:ext cx="8771419" cy="4522858"/>
          </a:xfrm>
          <a:prstGeom prst="rect">
            <a:avLst/>
          </a:prstGeom>
        </p:spPr>
      </p:pic>
      <p:sp>
        <p:nvSpPr>
          <p:cNvPr id="9" name="Textplatzhalter 8"/>
          <p:cNvSpPr>
            <a:spLocks noGrp="1"/>
          </p:cNvSpPr>
          <p:nvPr>
            <p:ph type="body" sz="quarter" idx="13" hasCustomPrompt="1"/>
          </p:nvPr>
        </p:nvSpPr>
        <p:spPr>
          <a:xfrm>
            <a:off x="982662" y="4125566"/>
            <a:ext cx="7186612" cy="193899"/>
          </a:xfrm>
        </p:spPr>
        <p:txBody>
          <a:bodyPr/>
          <a:lstStyle>
            <a:lvl1pPr marL="0" indent="0">
              <a:buNone/>
              <a:defRPr sz="1400" b="1"/>
            </a:lvl1pPr>
          </a:lstStyle>
          <a:p>
            <a:pPr lvl="0"/>
            <a:r>
              <a:rPr lang="en-GB" dirty="0"/>
              <a:t>Subhead</a:t>
            </a:r>
          </a:p>
        </p:txBody>
      </p:sp>
      <p:sp>
        <p:nvSpPr>
          <p:cNvPr id="11" name="Titel 10"/>
          <p:cNvSpPr>
            <a:spLocks noGrp="1"/>
          </p:cNvSpPr>
          <p:nvPr>
            <p:ph type="title" hasCustomPrompt="1"/>
          </p:nvPr>
        </p:nvSpPr>
        <p:spPr>
          <a:xfrm>
            <a:off x="978102" y="3449702"/>
            <a:ext cx="7185713" cy="541687"/>
          </a:xfrm>
        </p:spPr>
        <p:txBody>
          <a:bodyPr anchor="b">
            <a:spAutoFit/>
          </a:bodyPr>
          <a:lstStyle>
            <a:lvl1pPr>
              <a:lnSpc>
                <a:spcPct val="80000"/>
              </a:lnSpc>
              <a:defRPr sz="4400"/>
            </a:lvl1pPr>
          </a:lstStyle>
          <a:p>
            <a:r>
              <a:rPr lang="en-GB" dirty="0"/>
              <a:t>Headline</a:t>
            </a:r>
          </a:p>
        </p:txBody>
      </p:sp>
      <p:sp>
        <p:nvSpPr>
          <p:cNvPr id="7" name="Datumsplatzhalter 28"/>
          <p:cNvSpPr>
            <a:spLocks noGrp="1"/>
          </p:cNvSpPr>
          <p:nvPr>
            <p:ph type="dt" sz="half" idx="2"/>
          </p:nvPr>
        </p:nvSpPr>
        <p:spPr>
          <a:xfrm>
            <a:off x="2579688" y="5003805"/>
            <a:ext cx="387927" cy="92333"/>
          </a:xfrm>
          <a:prstGeom prst="rect">
            <a:avLst/>
          </a:prstGeom>
          <a:noFill/>
          <a:ln w="9525">
            <a:noFill/>
            <a:miter lim="800000"/>
            <a:headEnd/>
            <a:tailEnd/>
          </a:ln>
        </p:spPr>
        <p:txBody>
          <a:bodyPr wrap="none" lIns="0" tIns="0" rIns="0" bIns="0" anchor="ctr">
            <a:spAutoFit/>
          </a:bodyPr>
          <a:lstStyle>
            <a:lvl1pPr algn="l">
              <a:defRPr lang="de-DE" sz="600" b="1" smtClean="0">
                <a:solidFill>
                  <a:srgbClr val="000000"/>
                </a:solidFill>
              </a:defRPr>
            </a:lvl1pPr>
          </a:lstStyle>
          <a:p>
            <a:pPr defTabSz="685800"/>
            <a:fld id="{DBEF86FA-B96D-4345-BDDC-824718EE4D18}" type="datetime1">
              <a:rPr lang="en-GB" smtClean="0"/>
              <a:t>13/09/2022</a:t>
            </a:fld>
            <a:endParaRPr lang="en-GB" dirty="0"/>
          </a:p>
        </p:txBody>
      </p:sp>
      <p:sp>
        <p:nvSpPr>
          <p:cNvPr id="10" name="Textplatzhalter 4">
            <a:extLst>
              <a:ext uri="{FF2B5EF4-FFF2-40B4-BE49-F238E27FC236}">
                <a16:creationId xmlns:a16="http://schemas.microsoft.com/office/drawing/2014/main" id="{8D0E2658-4090-408A-BE49-52E49D2719AA}"/>
              </a:ext>
            </a:extLst>
          </p:cNvPr>
          <p:cNvSpPr>
            <a:spLocks noGrp="1"/>
          </p:cNvSpPr>
          <p:nvPr>
            <p:ph type="body" sz="quarter" idx="12" hasCustomPrompt="1"/>
          </p:nvPr>
        </p:nvSpPr>
        <p:spPr>
          <a:xfrm>
            <a:off x="3371850" y="86336"/>
            <a:ext cx="720000" cy="249299"/>
          </a:xfrm>
        </p:spPr>
        <p:txBody>
          <a:bodyPr>
            <a:noAutofit/>
          </a:bodyPr>
          <a:lstStyle>
            <a:lvl1pPr marL="0" indent="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dirty="0"/>
              <a:t>Type here if </a:t>
            </a:r>
          </a:p>
          <a:p>
            <a:pPr lvl="0"/>
            <a:r>
              <a:rPr lang="en-US" dirty="0"/>
              <a:t>add info needed </a:t>
            </a:r>
          </a:p>
          <a:p>
            <a:pPr lvl="0"/>
            <a:r>
              <a:rPr lang="en-US" dirty="0"/>
              <a:t>for this slide</a:t>
            </a:r>
          </a:p>
        </p:txBody>
      </p:sp>
      <p:sp>
        <p:nvSpPr>
          <p:cNvPr id="2" name="Fußzeilenplatzhalter 1">
            <a:extLst>
              <a:ext uri="{FF2B5EF4-FFF2-40B4-BE49-F238E27FC236}">
                <a16:creationId xmlns:a16="http://schemas.microsoft.com/office/drawing/2014/main" id="{3C8D4A77-C815-43A6-9465-EF3B0404BCFD}"/>
              </a:ext>
            </a:extLst>
          </p:cNvPr>
          <p:cNvSpPr>
            <a:spLocks noGrp="1"/>
          </p:cNvSpPr>
          <p:nvPr>
            <p:ph type="ftr" sz="quarter" idx="14"/>
          </p:nvPr>
        </p:nvSpPr>
        <p:spPr/>
        <p:txBody>
          <a:bodyPr/>
          <a:lstStyle>
            <a:lvl1pPr>
              <a:defRPr>
                <a:solidFill>
                  <a:schemeClr val="bg1"/>
                </a:solidFill>
              </a:defRPr>
            </a:lvl1pPr>
          </a:lstStyle>
          <a:p>
            <a:r>
              <a:rPr lang="en-US" dirty="0"/>
              <a:t>Type here if  add info needed  for every slide</a:t>
            </a:r>
          </a:p>
        </p:txBody>
      </p:sp>
    </p:spTree>
    <p:custDataLst>
      <p:tags r:id="rId1"/>
    </p:custDataLst>
    <p:extLst>
      <p:ext uri="{BB962C8B-B14F-4D97-AF65-F5344CB8AC3E}">
        <p14:creationId xmlns:p14="http://schemas.microsoft.com/office/powerpoint/2010/main" val="1431983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4 columns and text">
    <p:spTree>
      <p:nvGrpSpPr>
        <p:cNvPr id="1" name=""/>
        <p:cNvGrpSpPr/>
        <p:nvPr/>
      </p:nvGrpSpPr>
      <p:grpSpPr>
        <a:xfrm>
          <a:off x="0" y="0"/>
          <a:ext cx="0" cy="0"/>
          <a:chOff x="0" y="0"/>
          <a:chExt cx="0" cy="0"/>
        </a:xfrm>
      </p:grpSpPr>
      <p:graphicFrame>
        <p:nvGraphicFramePr>
          <p:cNvPr id="18" name="Objekt 17" hidden="1"/>
          <p:cNvGraphicFramePr>
            <a:graphicFrameLocks noChangeAspect="1"/>
          </p:cNvGraphicFramePr>
          <p:nvPr userDrawn="1">
            <p:custDataLst>
              <p:tags r:id="rId2"/>
            </p:custDataLst>
            <p:extLst>
              <p:ext uri="{D42A27DB-BD31-4B8C-83A1-F6EECF244321}">
                <p14:modId xmlns:p14="http://schemas.microsoft.com/office/powerpoint/2010/main" val="96946214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18" name="Objekt 17"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itel 5"/>
          <p:cNvSpPr>
            <a:spLocks noGrp="1"/>
          </p:cNvSpPr>
          <p:nvPr>
            <p:ph type="title" hasCustomPrompt="1"/>
          </p:nvPr>
        </p:nvSpPr>
        <p:spPr>
          <a:xfrm>
            <a:off x="3790949" y="633413"/>
            <a:ext cx="4372865" cy="276999"/>
          </a:xfrm>
        </p:spPr>
        <p:txBody>
          <a:bodyPr/>
          <a:lstStyle>
            <a:lvl1pPr>
              <a:defRPr sz="2000" b="1"/>
            </a:lvl1pPr>
          </a:lstStyle>
          <a:p>
            <a:r>
              <a:rPr lang="en-GB" dirty="0"/>
              <a:t>Headline</a:t>
            </a:r>
          </a:p>
        </p:txBody>
      </p:sp>
      <p:sp>
        <p:nvSpPr>
          <p:cNvPr id="15" name="Bildplatzhalter 14"/>
          <p:cNvSpPr>
            <a:spLocks noGrp="1"/>
          </p:cNvSpPr>
          <p:nvPr>
            <p:ph type="pic" sz="quarter" idx="14" hasCustomPrompt="1"/>
          </p:nvPr>
        </p:nvSpPr>
        <p:spPr>
          <a:xfrm>
            <a:off x="188914" y="441325"/>
            <a:ext cx="3182938" cy="4519612"/>
          </a:xfrm>
          <a:solidFill>
            <a:schemeClr val="accent6"/>
          </a:solidFill>
        </p:spPr>
        <p:txBody>
          <a:bodyPr>
            <a:noAutofit/>
          </a:bodyPr>
          <a:lstStyle>
            <a:lvl1pPr marL="0" indent="0">
              <a:buNone/>
              <a:defRPr sz="1200">
                <a:solidFill>
                  <a:schemeClr val="bg1"/>
                </a:solidFill>
              </a:defRPr>
            </a:lvl1pPr>
          </a:lstStyle>
          <a:p>
            <a:r>
              <a:rPr lang="en-US" dirty="0"/>
              <a:t>Insert 4-column picture from </a:t>
            </a:r>
            <a:r>
              <a:rPr lang="en-US" dirty="0" err="1"/>
              <a:t>imagepack</a:t>
            </a:r>
            <a:endParaRPr lang="en-US" dirty="0"/>
          </a:p>
        </p:txBody>
      </p:sp>
      <p:sp>
        <p:nvSpPr>
          <p:cNvPr id="10" name="Datumsplatzhalter 28"/>
          <p:cNvSpPr>
            <a:spLocks noGrp="1"/>
          </p:cNvSpPr>
          <p:nvPr>
            <p:ph type="dt" sz="half" idx="2"/>
          </p:nvPr>
        </p:nvSpPr>
        <p:spPr>
          <a:xfrm>
            <a:off x="2579688" y="5003805"/>
            <a:ext cx="387927" cy="92333"/>
          </a:xfrm>
          <a:prstGeom prst="rect">
            <a:avLst/>
          </a:prstGeom>
          <a:noFill/>
          <a:ln w="9525">
            <a:noFill/>
            <a:miter lim="800000"/>
            <a:headEnd/>
            <a:tailEnd/>
          </a:ln>
        </p:spPr>
        <p:txBody>
          <a:bodyPr wrap="none" lIns="0" tIns="0" rIns="0" bIns="0" anchor="ctr">
            <a:spAutoFit/>
          </a:bodyPr>
          <a:lstStyle>
            <a:lvl1pPr algn="l">
              <a:defRPr lang="de-DE" sz="600" b="1" smtClean="0">
                <a:solidFill>
                  <a:srgbClr val="000000"/>
                </a:solidFill>
              </a:defRPr>
            </a:lvl1pPr>
          </a:lstStyle>
          <a:p>
            <a:pPr defTabSz="685800"/>
            <a:fld id="{8859B784-B4DA-46A0-AE05-FF0B2630EAC9}" type="datetime1">
              <a:rPr lang="en-GB" smtClean="0"/>
              <a:t>13/09/2022</a:t>
            </a:fld>
            <a:endParaRPr lang="en-GB" dirty="0"/>
          </a:p>
        </p:txBody>
      </p:sp>
      <p:sp>
        <p:nvSpPr>
          <p:cNvPr id="3" name="Textplatzhalter 2"/>
          <p:cNvSpPr>
            <a:spLocks noGrp="1"/>
          </p:cNvSpPr>
          <p:nvPr>
            <p:ph type="body" sz="quarter" idx="15" hasCustomPrompt="1"/>
          </p:nvPr>
        </p:nvSpPr>
        <p:spPr>
          <a:xfrm>
            <a:off x="3790950" y="1264937"/>
            <a:ext cx="4378326" cy="1166473"/>
          </a:xfrm>
        </p:spPr>
        <p:txBody>
          <a:body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Textplatzhalter 4">
            <a:extLst>
              <a:ext uri="{FF2B5EF4-FFF2-40B4-BE49-F238E27FC236}">
                <a16:creationId xmlns:a16="http://schemas.microsoft.com/office/drawing/2014/main" id="{7B95DE6E-87AD-42F6-8B4E-274F5A3E0C7A}"/>
              </a:ext>
            </a:extLst>
          </p:cNvPr>
          <p:cNvSpPr>
            <a:spLocks noGrp="1"/>
          </p:cNvSpPr>
          <p:nvPr>
            <p:ph type="body" sz="quarter" idx="12" hasCustomPrompt="1"/>
          </p:nvPr>
        </p:nvSpPr>
        <p:spPr>
          <a:xfrm>
            <a:off x="3371850" y="86336"/>
            <a:ext cx="720000" cy="249299"/>
          </a:xfrm>
        </p:spPr>
        <p:txBody>
          <a:bodyPr>
            <a:noAutofit/>
          </a:bodyPr>
          <a:lstStyle>
            <a:lvl1pPr marL="0" indent="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dirty="0"/>
              <a:t>Type here if </a:t>
            </a:r>
          </a:p>
          <a:p>
            <a:pPr lvl="0"/>
            <a:r>
              <a:rPr lang="en-US" dirty="0"/>
              <a:t>add info needed </a:t>
            </a:r>
          </a:p>
          <a:p>
            <a:pPr lvl="0"/>
            <a:r>
              <a:rPr lang="en-US" dirty="0"/>
              <a:t>for this slide</a:t>
            </a:r>
          </a:p>
        </p:txBody>
      </p:sp>
      <p:sp>
        <p:nvSpPr>
          <p:cNvPr id="2" name="Fußzeilenplatzhalter 1">
            <a:extLst>
              <a:ext uri="{FF2B5EF4-FFF2-40B4-BE49-F238E27FC236}">
                <a16:creationId xmlns:a16="http://schemas.microsoft.com/office/drawing/2014/main" id="{655E8B99-32D4-4B43-B94C-5FF82078D810}"/>
              </a:ext>
            </a:extLst>
          </p:cNvPr>
          <p:cNvSpPr>
            <a:spLocks noGrp="1"/>
          </p:cNvSpPr>
          <p:nvPr>
            <p:ph type="ftr" sz="quarter" idx="16"/>
          </p:nvPr>
        </p:nvSpPr>
        <p:spPr/>
        <p:txBody>
          <a:bodyPr/>
          <a:lstStyle/>
          <a:p>
            <a:r>
              <a:rPr lang="en-US"/>
              <a:t>Type here if  add info needed  for every slide</a:t>
            </a:r>
            <a:endParaRPr lang="en-US" dirty="0"/>
          </a:p>
        </p:txBody>
      </p:sp>
      <p:cxnSp>
        <p:nvCxnSpPr>
          <p:cNvPr id="11" name="Straight Connector 7">
            <a:extLst>
              <a:ext uri="{FF2B5EF4-FFF2-40B4-BE49-F238E27FC236}">
                <a16:creationId xmlns:a16="http://schemas.microsoft.com/office/drawing/2014/main" id="{15048E6E-645E-4EB9-8B4D-3DBC2EB3BA03}"/>
              </a:ext>
            </a:extLst>
          </p:cNvPr>
          <p:cNvCxnSpPr/>
          <p:nvPr userDrawn="1"/>
        </p:nvCxnSpPr>
        <p:spPr bwMode="gray">
          <a:xfrm flipH="1">
            <a:off x="3398617" y="394705"/>
            <a:ext cx="6578" cy="460910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353740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tags" Target="../tags/tag2.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1" name="Objekt 30" hidden="1"/>
          <p:cNvGraphicFramePr>
            <a:graphicFrameLocks noChangeAspect="1"/>
          </p:cNvGraphicFramePr>
          <p:nvPr>
            <p:custDataLst>
              <p:tags r:id="rId17"/>
            </p:custDataLst>
            <p:extLst>
              <p:ext uri="{D42A27DB-BD31-4B8C-83A1-F6EECF244321}">
                <p14:modId xmlns:p14="http://schemas.microsoft.com/office/powerpoint/2010/main" val="2427203151"/>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Folie" r:id="rId18" imgW="270" imgH="270" progId="TCLayout.ActiveDocument.1">
                  <p:embed/>
                </p:oleObj>
              </mc:Choice>
              <mc:Fallback>
                <p:oleObj name="think-cell Folie" r:id="rId18" imgW="270" imgH="270" progId="TCLayout.ActiveDocument.1">
                  <p:embed/>
                  <p:pic>
                    <p:nvPicPr>
                      <p:cNvPr id="31" name="Objekt 30" hidden="1"/>
                      <p:cNvPicPr/>
                      <p:nvPr/>
                    </p:nvPicPr>
                    <p:blipFill>
                      <a:blip r:embed="rId19"/>
                      <a:stretch>
                        <a:fillRect/>
                      </a:stretch>
                    </p:blipFill>
                    <p:spPr>
                      <a:xfrm>
                        <a:off x="1589" y="1192"/>
                        <a:ext cx="1587" cy="1190"/>
                      </a:xfrm>
                      <a:prstGeom prst="rect">
                        <a:avLst/>
                      </a:prstGeom>
                    </p:spPr>
                  </p:pic>
                </p:oleObj>
              </mc:Fallback>
            </mc:AlternateContent>
          </a:graphicData>
        </a:graphic>
      </p:graphicFrame>
      <p:grpSp>
        <p:nvGrpSpPr>
          <p:cNvPr id="10" name="Gruppieren 9"/>
          <p:cNvGrpSpPr/>
          <p:nvPr/>
        </p:nvGrpSpPr>
        <p:grpSpPr>
          <a:xfrm>
            <a:off x="2574725" y="-463828"/>
            <a:ext cx="796922" cy="428109"/>
            <a:chOff x="2574725" y="-463828"/>
            <a:chExt cx="796922" cy="428109"/>
          </a:xfrm>
        </p:grpSpPr>
        <p:sp>
          <p:nvSpPr>
            <p:cNvPr id="85" name="Rechteck 84"/>
            <p:cNvSpPr/>
            <p:nvPr/>
          </p:nvSpPr>
          <p:spPr>
            <a:xfrm>
              <a:off x="2574725" y="-463828"/>
              <a:ext cx="796922" cy="349528"/>
            </a:xfrm>
            <a:prstGeom prst="rect">
              <a:avLst/>
            </a:prstGeom>
            <a:solidFill>
              <a:srgbClr val="FF68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108000" rIns="36000" bIns="108000" rtlCol="0" anchor="ctr"/>
            <a:lstStyle/>
            <a:p>
              <a:pPr algn="ctr">
                <a:lnSpc>
                  <a:spcPct val="90000"/>
                </a:lnSpc>
              </a:pPr>
              <a:r>
                <a:rPr lang="en-GB" sz="800" dirty="0">
                  <a:solidFill>
                    <a:schemeClr val="bg1"/>
                  </a:solidFill>
                </a:rPr>
                <a:t>Optional</a:t>
              </a:r>
              <a:br>
                <a:rPr lang="en-GB" sz="800" dirty="0">
                  <a:solidFill>
                    <a:schemeClr val="bg1"/>
                  </a:solidFill>
                </a:rPr>
              </a:br>
              <a:r>
                <a:rPr lang="en-GB" sz="600" dirty="0">
                  <a:solidFill>
                    <a:schemeClr val="bg1"/>
                  </a:solidFill>
                </a:rPr>
                <a:t>(works like a footer, description</a:t>
              </a:r>
              <a:r>
                <a:rPr lang="en-GB" sz="600" baseline="0" dirty="0">
                  <a:solidFill>
                    <a:schemeClr val="bg1"/>
                  </a:solidFill>
                </a:rPr>
                <a:t> slide 6</a:t>
              </a:r>
              <a:r>
                <a:rPr lang="en-GB" sz="600" dirty="0">
                  <a:solidFill>
                    <a:schemeClr val="bg1"/>
                  </a:solidFill>
                </a:rPr>
                <a:t>)</a:t>
              </a:r>
            </a:p>
          </p:txBody>
        </p:sp>
        <p:sp>
          <p:nvSpPr>
            <p:cNvPr id="4" name="Gleichschenkliges Dreieck 3"/>
            <p:cNvSpPr/>
            <p:nvPr userDrawn="1"/>
          </p:nvSpPr>
          <p:spPr>
            <a:xfrm rot="10800000">
              <a:off x="2900558" y="-114300"/>
              <a:ext cx="145256" cy="78581"/>
            </a:xfrm>
            <a:prstGeom prst="triangle">
              <a:avLst/>
            </a:prstGeom>
            <a:solidFill>
              <a:srgbClr val="FF68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de-DE" sz="1200" dirty="0">
                <a:solidFill>
                  <a:schemeClr val="tx1"/>
                </a:solidFill>
              </a:endParaRPr>
            </a:p>
          </p:txBody>
        </p:sp>
      </p:grpSp>
      <p:grpSp>
        <p:nvGrpSpPr>
          <p:cNvPr id="8" name="Gruppieren 7"/>
          <p:cNvGrpSpPr/>
          <p:nvPr/>
        </p:nvGrpSpPr>
        <p:grpSpPr>
          <a:xfrm>
            <a:off x="3375028" y="-463828"/>
            <a:ext cx="796922" cy="428109"/>
            <a:chOff x="3375028" y="-463828"/>
            <a:chExt cx="796922" cy="428109"/>
          </a:xfrm>
        </p:grpSpPr>
        <p:sp>
          <p:nvSpPr>
            <p:cNvPr id="86" name="Rechteck 85"/>
            <p:cNvSpPr/>
            <p:nvPr/>
          </p:nvSpPr>
          <p:spPr>
            <a:xfrm>
              <a:off x="3375028" y="-463828"/>
              <a:ext cx="796922" cy="34952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108000" rIns="36000" bIns="108000" rtlCol="0" anchor="ctr"/>
            <a:lstStyle/>
            <a:p>
              <a:pPr algn="ctr">
                <a:lnSpc>
                  <a:spcPct val="90000"/>
                </a:lnSpc>
              </a:pPr>
              <a:r>
                <a:rPr lang="en-GB" sz="800" dirty="0">
                  <a:solidFill>
                    <a:schemeClr val="tx1"/>
                  </a:solidFill>
                </a:rPr>
                <a:t>Optional</a:t>
              </a:r>
              <a:br>
                <a:rPr lang="en-GB" sz="800" dirty="0">
                  <a:solidFill>
                    <a:schemeClr val="tx1"/>
                  </a:solidFill>
                </a:rPr>
              </a:br>
              <a:r>
                <a:rPr lang="en-GB" sz="600" dirty="0">
                  <a:solidFill>
                    <a:schemeClr val="tx1"/>
                  </a:solidFill>
                </a:rPr>
                <a:t>(if there is no [3] this moves to the left)</a:t>
              </a:r>
            </a:p>
          </p:txBody>
        </p:sp>
        <p:sp>
          <p:nvSpPr>
            <p:cNvPr id="87" name="Gleichschenkliges Dreieck 86"/>
            <p:cNvSpPr/>
            <p:nvPr userDrawn="1"/>
          </p:nvSpPr>
          <p:spPr>
            <a:xfrm rot="10800000">
              <a:off x="3700861" y="-114300"/>
              <a:ext cx="145256" cy="78581"/>
            </a:xfrm>
            <a:prstGeom prst="triangl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de-DE" sz="1200" dirty="0">
                <a:solidFill>
                  <a:schemeClr val="tx1"/>
                </a:solidFill>
              </a:endParaRPr>
            </a:p>
          </p:txBody>
        </p:sp>
      </p:grpSp>
      <p:grpSp>
        <p:nvGrpSpPr>
          <p:cNvPr id="11" name="Gruppieren 10"/>
          <p:cNvGrpSpPr/>
          <p:nvPr/>
        </p:nvGrpSpPr>
        <p:grpSpPr>
          <a:xfrm>
            <a:off x="1776414" y="-463828"/>
            <a:ext cx="798310" cy="428109"/>
            <a:chOff x="1776414" y="-463828"/>
            <a:chExt cx="798310" cy="428109"/>
          </a:xfrm>
        </p:grpSpPr>
        <p:sp>
          <p:nvSpPr>
            <p:cNvPr id="84" name="Rechteck 83"/>
            <p:cNvSpPr/>
            <p:nvPr/>
          </p:nvSpPr>
          <p:spPr>
            <a:xfrm>
              <a:off x="1776414" y="-463828"/>
              <a:ext cx="798310" cy="34952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108000" rIns="36000" bIns="108000" rtlCol="0" anchor="ctr"/>
            <a:lstStyle/>
            <a:p>
              <a:pPr algn="ctr">
                <a:lnSpc>
                  <a:spcPct val="90000"/>
                </a:lnSpc>
              </a:pPr>
              <a:r>
                <a:rPr lang="en-GB" sz="800" dirty="0">
                  <a:solidFill>
                    <a:schemeClr val="tx1"/>
                  </a:solidFill>
                </a:rPr>
                <a:t>Withdrawn</a:t>
              </a:r>
              <a:br>
                <a:rPr lang="en-GB" sz="800" dirty="0">
                  <a:solidFill>
                    <a:schemeClr val="tx1"/>
                  </a:solidFill>
                </a:rPr>
              </a:br>
              <a:r>
                <a:rPr lang="en-GB" sz="600" dirty="0">
                  <a:solidFill>
                    <a:schemeClr val="tx1"/>
                  </a:solidFill>
                </a:rPr>
                <a:t>(only if necessary, via the master view)</a:t>
              </a:r>
            </a:p>
          </p:txBody>
        </p:sp>
        <p:sp>
          <p:nvSpPr>
            <p:cNvPr id="88" name="Gleichschenkliges Dreieck 87"/>
            <p:cNvSpPr/>
            <p:nvPr userDrawn="1"/>
          </p:nvSpPr>
          <p:spPr>
            <a:xfrm rot="10800000">
              <a:off x="2102941" y="-114300"/>
              <a:ext cx="145256" cy="78581"/>
            </a:xfrm>
            <a:prstGeom prst="triangl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de-DE" sz="1200" dirty="0">
                <a:solidFill>
                  <a:schemeClr val="tx1"/>
                </a:solidFill>
              </a:endParaRPr>
            </a:p>
          </p:txBody>
        </p:sp>
      </p:grpSp>
      <p:grpSp>
        <p:nvGrpSpPr>
          <p:cNvPr id="5" name="Gruppieren 4"/>
          <p:cNvGrpSpPr/>
          <p:nvPr/>
        </p:nvGrpSpPr>
        <p:grpSpPr>
          <a:xfrm>
            <a:off x="977900" y="-463828"/>
            <a:ext cx="799901" cy="428109"/>
            <a:chOff x="977900" y="-463828"/>
            <a:chExt cx="799901" cy="428109"/>
          </a:xfrm>
        </p:grpSpPr>
        <p:sp>
          <p:nvSpPr>
            <p:cNvPr id="70" name="Rechteck 69"/>
            <p:cNvSpPr/>
            <p:nvPr/>
          </p:nvSpPr>
          <p:spPr>
            <a:xfrm>
              <a:off x="977900" y="-463828"/>
              <a:ext cx="799901" cy="349528"/>
            </a:xfrm>
            <a:prstGeom prst="rect">
              <a:avLst/>
            </a:prstGeom>
            <a:solidFill>
              <a:srgbClr val="FF68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108000" rIns="36000" bIns="108000" rtlCol="0" anchor="ctr"/>
            <a:lstStyle/>
            <a:p>
              <a:pPr algn="ctr">
                <a:lnSpc>
                  <a:spcPct val="90000"/>
                </a:lnSpc>
              </a:pPr>
              <a:r>
                <a:rPr lang="en-GB" sz="800" b="1" dirty="0">
                  <a:solidFill>
                    <a:schemeClr val="bg1"/>
                  </a:solidFill>
                </a:rPr>
                <a:t>Mandatory</a:t>
              </a:r>
              <a:br>
                <a:rPr lang="en-GB" sz="800" dirty="0">
                  <a:solidFill>
                    <a:schemeClr val="bg1"/>
                  </a:solidFill>
                </a:rPr>
              </a:br>
              <a:r>
                <a:rPr lang="en-GB" sz="600" dirty="0">
                  <a:solidFill>
                    <a:prstClr val="white"/>
                  </a:solidFill>
                </a:rPr>
                <a:t>(</a:t>
              </a:r>
              <a:r>
                <a:rPr lang="en-US" sz="600" dirty="0">
                  <a:solidFill>
                    <a:prstClr val="white"/>
                  </a:solidFill>
                </a:rPr>
                <a:t>do not delete or change it</a:t>
              </a:r>
              <a:r>
                <a:rPr lang="en-GB" sz="600" baseline="0" dirty="0">
                  <a:solidFill>
                    <a:prstClr val="white"/>
                  </a:solidFill>
                </a:rPr>
                <a:t>!</a:t>
              </a:r>
              <a:r>
                <a:rPr lang="en-GB" sz="600" dirty="0">
                  <a:solidFill>
                    <a:prstClr val="white"/>
                  </a:solidFill>
                </a:rPr>
                <a:t>)</a:t>
              </a:r>
              <a:endParaRPr lang="en-GB" sz="800" dirty="0">
                <a:solidFill>
                  <a:schemeClr val="bg1"/>
                </a:solidFill>
              </a:endParaRPr>
            </a:p>
          </p:txBody>
        </p:sp>
        <p:sp>
          <p:nvSpPr>
            <p:cNvPr id="89" name="Gleichschenkliges Dreieck 88"/>
            <p:cNvSpPr/>
            <p:nvPr userDrawn="1"/>
          </p:nvSpPr>
          <p:spPr>
            <a:xfrm rot="10800000">
              <a:off x="1305222" y="-114300"/>
              <a:ext cx="145256" cy="78581"/>
            </a:xfrm>
            <a:prstGeom prst="triangle">
              <a:avLst/>
            </a:prstGeom>
            <a:solidFill>
              <a:srgbClr val="FF68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de-DE" sz="1200" dirty="0">
                <a:solidFill>
                  <a:schemeClr val="tx1"/>
                </a:solidFill>
              </a:endParaRPr>
            </a:p>
          </p:txBody>
        </p:sp>
      </p:grpSp>
      <p:sp>
        <p:nvSpPr>
          <p:cNvPr id="6" name="Rechteck 5"/>
          <p:cNvSpPr/>
          <p:nvPr/>
        </p:nvSpPr>
        <p:spPr>
          <a:xfrm>
            <a:off x="188912" y="441325"/>
            <a:ext cx="8772525" cy="4519613"/>
          </a:xfrm>
          <a:prstGeom prst="rect">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eaLnBrk="1"/>
            <a:endParaRPr lang="en-GB" sz="1200" dirty="0">
              <a:solidFill>
                <a:schemeClr val="tx1"/>
              </a:solidFill>
            </a:endParaRPr>
          </a:p>
        </p:txBody>
      </p:sp>
      <p:sp>
        <p:nvSpPr>
          <p:cNvPr id="26" name="Textfeld 26"/>
          <p:cNvSpPr txBox="1">
            <a:spLocks noChangeArrowheads="1"/>
          </p:cNvSpPr>
          <p:nvPr/>
        </p:nvSpPr>
        <p:spPr bwMode="gray">
          <a:xfrm>
            <a:off x="8273941" y="5003805"/>
            <a:ext cx="158698" cy="92333"/>
          </a:xfrm>
          <a:prstGeom prst="rect">
            <a:avLst/>
          </a:prstGeom>
          <a:noFill/>
          <a:ln w="9525">
            <a:noFill/>
            <a:miter lim="800000"/>
            <a:headEnd/>
            <a:tailEnd/>
          </a:ln>
        </p:spPr>
        <p:txBody>
          <a:bodyPr wrap="none" lIns="0" tIns="0" rIns="0" bIns="0" anchor="ctr">
            <a:spAutoFit/>
          </a:bodyPr>
          <a:lstStyle/>
          <a:p>
            <a:pPr algn="l" defTabSz="685800"/>
            <a:fld id="{7D6EB20D-04D2-4A2D-94DA-2F197CC5CE85}" type="slidenum">
              <a:rPr lang="en-GB" sz="600" b="1" noProof="0" smtClean="0">
                <a:solidFill>
                  <a:schemeClr val="tx1"/>
                </a:solidFill>
              </a:rPr>
              <a:pPr algn="l" defTabSz="685800"/>
              <a:t>‹Nº›</a:t>
            </a:fld>
            <a:endParaRPr lang="en-GB" sz="600" b="1" noProof="0" dirty="0">
              <a:solidFill>
                <a:schemeClr val="tx1"/>
              </a:solidFill>
            </a:endParaRPr>
          </a:p>
        </p:txBody>
      </p:sp>
      <p:sp>
        <p:nvSpPr>
          <p:cNvPr id="29" name="Datumsplatzhalter 28"/>
          <p:cNvSpPr>
            <a:spLocks noGrp="1"/>
          </p:cNvSpPr>
          <p:nvPr>
            <p:ph type="dt" sz="half" idx="2"/>
          </p:nvPr>
        </p:nvSpPr>
        <p:spPr>
          <a:xfrm>
            <a:off x="2579688" y="5003805"/>
            <a:ext cx="387927" cy="92333"/>
          </a:xfrm>
          <a:prstGeom prst="rect">
            <a:avLst/>
          </a:prstGeom>
          <a:noFill/>
          <a:ln w="9525">
            <a:noFill/>
            <a:miter lim="800000"/>
            <a:headEnd/>
            <a:tailEnd/>
          </a:ln>
        </p:spPr>
        <p:txBody>
          <a:bodyPr wrap="none" lIns="0" tIns="0" rIns="0" bIns="0" anchor="ctr">
            <a:spAutoFit/>
          </a:bodyPr>
          <a:lstStyle>
            <a:lvl1pPr algn="l">
              <a:defRPr lang="de-DE" sz="600" b="1" smtClean="0">
                <a:solidFill>
                  <a:srgbClr val="000000"/>
                </a:solidFill>
              </a:defRPr>
            </a:lvl1pPr>
          </a:lstStyle>
          <a:p>
            <a:pPr defTabSz="685800"/>
            <a:fld id="{6AF7D81C-430C-43B3-B8AC-A6470F52D91E}" type="datetime1">
              <a:rPr lang="en-GB" smtClean="0"/>
              <a:t>13/09/2022</a:t>
            </a:fld>
            <a:endParaRPr lang="en-GB" dirty="0"/>
          </a:p>
        </p:txBody>
      </p:sp>
      <p:sp>
        <p:nvSpPr>
          <p:cNvPr id="32" name="Titelplatzhalter 31"/>
          <p:cNvSpPr>
            <a:spLocks noGrp="1"/>
          </p:cNvSpPr>
          <p:nvPr>
            <p:ph type="title"/>
          </p:nvPr>
        </p:nvSpPr>
        <p:spPr>
          <a:xfrm>
            <a:off x="978102" y="630238"/>
            <a:ext cx="7185713" cy="276999"/>
          </a:xfrm>
          <a:prstGeom prst="rect">
            <a:avLst/>
          </a:prstGeom>
        </p:spPr>
        <p:txBody>
          <a:bodyPr vert="horz" wrap="square" lIns="0" tIns="0" rIns="0" bIns="0" rtlCol="0" anchor="t">
            <a:spAutoFit/>
          </a:bodyPr>
          <a:lstStyle/>
          <a:p>
            <a:r>
              <a:rPr lang="en-GB" dirty="0"/>
              <a:t>Headline</a:t>
            </a:r>
          </a:p>
        </p:txBody>
      </p:sp>
      <p:grpSp>
        <p:nvGrpSpPr>
          <p:cNvPr id="7" name="Gruppieren 6"/>
          <p:cNvGrpSpPr>
            <a:grpSpLocks/>
          </p:cNvGrpSpPr>
          <p:nvPr/>
        </p:nvGrpSpPr>
        <p:grpSpPr>
          <a:xfrm>
            <a:off x="7767501" y="106363"/>
            <a:ext cx="1193937" cy="221456"/>
            <a:chOff x="8174038" y="147638"/>
            <a:chExt cx="787400" cy="146050"/>
          </a:xfrm>
        </p:grpSpPr>
        <p:sp>
          <p:nvSpPr>
            <p:cNvPr id="30" name="AutoShape 89"/>
            <p:cNvSpPr>
              <a:spLocks noChangeAspect="1" noChangeArrowheads="1" noTextEdit="1"/>
            </p:cNvSpPr>
            <p:nvPr userDrawn="1"/>
          </p:nvSpPr>
          <p:spPr bwMode="auto">
            <a:xfrm>
              <a:off x="8174038" y="147638"/>
              <a:ext cx="78740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n-GB" dirty="0"/>
            </a:p>
          </p:txBody>
        </p:sp>
        <p:sp>
          <p:nvSpPr>
            <p:cNvPr id="33" name="Rectangle 91"/>
            <p:cNvSpPr>
              <a:spLocks noChangeArrowheads="1"/>
            </p:cNvSpPr>
            <p:nvPr userDrawn="1"/>
          </p:nvSpPr>
          <p:spPr bwMode="auto">
            <a:xfrm>
              <a:off x="8174038" y="147638"/>
              <a:ext cx="787400" cy="14605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59" name="Rectangle 92"/>
            <p:cNvSpPr>
              <a:spLocks noChangeArrowheads="1"/>
            </p:cNvSpPr>
            <p:nvPr userDrawn="1"/>
          </p:nvSpPr>
          <p:spPr bwMode="auto">
            <a:xfrm>
              <a:off x="8855076" y="187326"/>
              <a:ext cx="68263" cy="6667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60" name="Freeform 93"/>
            <p:cNvSpPr>
              <a:spLocks/>
            </p:cNvSpPr>
            <p:nvPr userDrawn="1"/>
          </p:nvSpPr>
          <p:spPr bwMode="auto">
            <a:xfrm>
              <a:off x="8621713" y="185738"/>
              <a:ext cx="65088" cy="69850"/>
            </a:xfrm>
            <a:custGeom>
              <a:avLst/>
              <a:gdLst>
                <a:gd name="T0" fmla="*/ 21 w 40"/>
                <a:gd name="T1" fmla="*/ 18 h 44"/>
                <a:gd name="T2" fmla="*/ 21 w 40"/>
                <a:gd name="T3" fmla="*/ 26 h 44"/>
                <a:gd name="T4" fmla="*/ 31 w 40"/>
                <a:gd name="T5" fmla="*/ 26 h 44"/>
                <a:gd name="T6" fmla="*/ 31 w 40"/>
                <a:gd name="T7" fmla="*/ 33 h 44"/>
                <a:gd name="T8" fmla="*/ 22 w 40"/>
                <a:gd name="T9" fmla="*/ 36 h 44"/>
                <a:gd name="T10" fmla="*/ 8 w 40"/>
                <a:gd name="T11" fmla="*/ 22 h 44"/>
                <a:gd name="T12" fmla="*/ 22 w 40"/>
                <a:gd name="T13" fmla="*/ 8 h 44"/>
                <a:gd name="T14" fmla="*/ 33 w 40"/>
                <a:gd name="T15" fmla="*/ 12 h 44"/>
                <a:gd name="T16" fmla="*/ 33 w 40"/>
                <a:gd name="T17" fmla="*/ 12 h 44"/>
                <a:gd name="T18" fmla="*/ 39 w 40"/>
                <a:gd name="T19" fmla="*/ 7 h 44"/>
                <a:gd name="T20" fmla="*/ 38 w 40"/>
                <a:gd name="T21" fmla="*/ 7 h 44"/>
                <a:gd name="T22" fmla="*/ 22 w 40"/>
                <a:gd name="T23" fmla="*/ 0 h 44"/>
                <a:gd name="T24" fmla="*/ 0 w 40"/>
                <a:gd name="T25" fmla="*/ 22 h 44"/>
                <a:gd name="T26" fmla="*/ 22 w 40"/>
                <a:gd name="T27" fmla="*/ 44 h 44"/>
                <a:gd name="T28" fmla="*/ 40 w 40"/>
                <a:gd name="T29" fmla="*/ 36 h 44"/>
                <a:gd name="T30" fmla="*/ 40 w 40"/>
                <a:gd name="T31" fmla="*/ 35 h 44"/>
                <a:gd name="T32" fmla="*/ 40 w 40"/>
                <a:gd name="T33" fmla="*/ 18 h 44"/>
                <a:gd name="T34" fmla="*/ 21 w 40"/>
                <a:gd name="T35" fmla="*/ 1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44">
                  <a:moveTo>
                    <a:pt x="21" y="18"/>
                  </a:moveTo>
                  <a:cubicBezTo>
                    <a:pt x="21" y="26"/>
                    <a:pt x="21" y="26"/>
                    <a:pt x="21" y="26"/>
                  </a:cubicBezTo>
                  <a:cubicBezTo>
                    <a:pt x="31" y="26"/>
                    <a:pt x="31" y="26"/>
                    <a:pt x="31" y="26"/>
                  </a:cubicBezTo>
                  <a:cubicBezTo>
                    <a:pt x="31" y="33"/>
                    <a:pt x="31" y="33"/>
                    <a:pt x="31" y="33"/>
                  </a:cubicBezTo>
                  <a:cubicBezTo>
                    <a:pt x="29" y="35"/>
                    <a:pt x="26" y="36"/>
                    <a:pt x="22" y="36"/>
                  </a:cubicBezTo>
                  <a:cubicBezTo>
                    <a:pt x="14" y="36"/>
                    <a:pt x="8" y="31"/>
                    <a:pt x="8" y="22"/>
                  </a:cubicBezTo>
                  <a:cubicBezTo>
                    <a:pt x="8" y="13"/>
                    <a:pt x="14" y="8"/>
                    <a:pt x="22" y="8"/>
                  </a:cubicBezTo>
                  <a:cubicBezTo>
                    <a:pt x="26" y="8"/>
                    <a:pt x="30" y="9"/>
                    <a:pt x="33" y="12"/>
                  </a:cubicBezTo>
                  <a:cubicBezTo>
                    <a:pt x="33" y="12"/>
                    <a:pt x="33" y="12"/>
                    <a:pt x="33" y="12"/>
                  </a:cubicBezTo>
                  <a:cubicBezTo>
                    <a:pt x="39" y="7"/>
                    <a:pt x="39" y="7"/>
                    <a:pt x="39" y="7"/>
                  </a:cubicBezTo>
                  <a:cubicBezTo>
                    <a:pt x="38" y="7"/>
                    <a:pt x="38" y="7"/>
                    <a:pt x="38" y="7"/>
                  </a:cubicBezTo>
                  <a:cubicBezTo>
                    <a:pt x="34" y="3"/>
                    <a:pt x="29" y="0"/>
                    <a:pt x="22" y="0"/>
                  </a:cubicBezTo>
                  <a:cubicBezTo>
                    <a:pt x="9" y="0"/>
                    <a:pt x="0" y="9"/>
                    <a:pt x="0" y="22"/>
                  </a:cubicBezTo>
                  <a:cubicBezTo>
                    <a:pt x="0" y="35"/>
                    <a:pt x="9" y="44"/>
                    <a:pt x="22" y="44"/>
                  </a:cubicBezTo>
                  <a:cubicBezTo>
                    <a:pt x="29" y="44"/>
                    <a:pt x="36" y="41"/>
                    <a:pt x="40" y="36"/>
                  </a:cubicBezTo>
                  <a:cubicBezTo>
                    <a:pt x="40" y="35"/>
                    <a:pt x="40" y="35"/>
                    <a:pt x="40" y="35"/>
                  </a:cubicBezTo>
                  <a:cubicBezTo>
                    <a:pt x="40" y="18"/>
                    <a:pt x="40" y="18"/>
                    <a:pt x="40" y="18"/>
                  </a:cubicBezTo>
                  <a:lnTo>
                    <a:pt x="21" y="1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61" name="Freeform 94"/>
            <p:cNvSpPr>
              <a:spLocks/>
            </p:cNvSpPr>
            <p:nvPr userDrawn="1"/>
          </p:nvSpPr>
          <p:spPr bwMode="auto">
            <a:xfrm>
              <a:off x="8702676" y="187326"/>
              <a:ext cx="50800" cy="66675"/>
            </a:xfrm>
            <a:custGeom>
              <a:avLst/>
              <a:gdLst>
                <a:gd name="T0" fmla="*/ 32 w 32"/>
                <a:gd name="T1" fmla="*/ 8 h 42"/>
                <a:gd name="T2" fmla="*/ 32 w 32"/>
                <a:gd name="T3" fmla="*/ 0 h 42"/>
                <a:gd name="T4" fmla="*/ 0 w 32"/>
                <a:gd name="T5" fmla="*/ 0 h 42"/>
                <a:gd name="T6" fmla="*/ 0 w 32"/>
                <a:gd name="T7" fmla="*/ 42 h 42"/>
                <a:gd name="T8" fmla="*/ 9 w 32"/>
                <a:gd name="T9" fmla="*/ 42 h 42"/>
                <a:gd name="T10" fmla="*/ 9 w 32"/>
                <a:gd name="T11" fmla="*/ 25 h 42"/>
                <a:gd name="T12" fmla="*/ 31 w 32"/>
                <a:gd name="T13" fmla="*/ 25 h 42"/>
                <a:gd name="T14" fmla="*/ 31 w 32"/>
                <a:gd name="T15" fmla="*/ 18 h 42"/>
                <a:gd name="T16" fmla="*/ 9 w 32"/>
                <a:gd name="T17" fmla="*/ 18 h 42"/>
                <a:gd name="T18" fmla="*/ 9 w 32"/>
                <a:gd name="T19" fmla="*/ 8 h 42"/>
                <a:gd name="T20" fmla="*/ 32 w 32"/>
                <a:gd name="T21"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2">
                  <a:moveTo>
                    <a:pt x="32" y="8"/>
                  </a:moveTo>
                  <a:lnTo>
                    <a:pt x="32" y="0"/>
                  </a:lnTo>
                  <a:lnTo>
                    <a:pt x="0" y="0"/>
                  </a:lnTo>
                  <a:lnTo>
                    <a:pt x="0" y="42"/>
                  </a:lnTo>
                  <a:lnTo>
                    <a:pt x="9" y="42"/>
                  </a:lnTo>
                  <a:lnTo>
                    <a:pt x="9" y="25"/>
                  </a:lnTo>
                  <a:lnTo>
                    <a:pt x="31" y="25"/>
                  </a:lnTo>
                  <a:lnTo>
                    <a:pt x="31" y="18"/>
                  </a:lnTo>
                  <a:lnTo>
                    <a:pt x="9" y="18"/>
                  </a:lnTo>
                  <a:lnTo>
                    <a:pt x="9" y="8"/>
                  </a:lnTo>
                  <a:lnTo>
                    <a:pt x="32"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62" name="Freeform 95"/>
            <p:cNvSpPr>
              <a:spLocks/>
            </p:cNvSpPr>
            <p:nvPr userDrawn="1"/>
          </p:nvSpPr>
          <p:spPr bwMode="auto">
            <a:xfrm>
              <a:off x="8761413" y="187326"/>
              <a:ext cx="50800" cy="66675"/>
            </a:xfrm>
            <a:custGeom>
              <a:avLst/>
              <a:gdLst>
                <a:gd name="T0" fmla="*/ 0 w 32"/>
                <a:gd name="T1" fmla="*/ 0 h 42"/>
                <a:gd name="T2" fmla="*/ 0 w 32"/>
                <a:gd name="T3" fmla="*/ 8 h 42"/>
                <a:gd name="T4" fmla="*/ 11 w 32"/>
                <a:gd name="T5" fmla="*/ 8 h 42"/>
                <a:gd name="T6" fmla="*/ 11 w 32"/>
                <a:gd name="T7" fmla="*/ 42 h 42"/>
                <a:gd name="T8" fmla="*/ 20 w 32"/>
                <a:gd name="T9" fmla="*/ 42 h 42"/>
                <a:gd name="T10" fmla="*/ 20 w 32"/>
                <a:gd name="T11" fmla="*/ 8 h 42"/>
                <a:gd name="T12" fmla="*/ 32 w 32"/>
                <a:gd name="T13" fmla="*/ 8 h 42"/>
                <a:gd name="T14" fmla="*/ 32 w 32"/>
                <a:gd name="T15" fmla="*/ 0 h 42"/>
                <a:gd name="T16" fmla="*/ 0 w 32"/>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42">
                  <a:moveTo>
                    <a:pt x="0" y="0"/>
                  </a:moveTo>
                  <a:lnTo>
                    <a:pt x="0" y="8"/>
                  </a:lnTo>
                  <a:lnTo>
                    <a:pt x="11" y="8"/>
                  </a:lnTo>
                  <a:lnTo>
                    <a:pt x="11" y="42"/>
                  </a:lnTo>
                  <a:lnTo>
                    <a:pt x="20" y="42"/>
                  </a:lnTo>
                  <a:lnTo>
                    <a:pt x="20" y="8"/>
                  </a:lnTo>
                  <a:lnTo>
                    <a:pt x="32" y="8"/>
                  </a:lnTo>
                  <a:lnTo>
                    <a:pt x="32" y="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grpSp>
      <p:sp>
        <p:nvSpPr>
          <p:cNvPr id="63" name="Rectangle 92"/>
          <p:cNvSpPr>
            <a:spLocks noChangeArrowheads="1"/>
          </p:cNvSpPr>
          <p:nvPr/>
        </p:nvSpPr>
        <p:spPr bwMode="auto">
          <a:xfrm>
            <a:off x="8169275" y="5016634"/>
            <a:ext cx="68263" cy="666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eaLnBrk="1"/>
            <a:endParaRPr lang="en-GB" dirty="0">
              <a:solidFill>
                <a:srgbClr val="000000"/>
              </a:solidFill>
            </a:endParaRPr>
          </a:p>
        </p:txBody>
      </p:sp>
      <p:sp>
        <p:nvSpPr>
          <p:cNvPr id="67" name="Textplatzhalter 66"/>
          <p:cNvSpPr>
            <a:spLocks noGrp="1"/>
          </p:cNvSpPr>
          <p:nvPr>
            <p:ph type="body" idx="1"/>
          </p:nvPr>
        </p:nvSpPr>
        <p:spPr>
          <a:xfrm>
            <a:off x="978102" y="1263728"/>
            <a:ext cx="7185713" cy="1166473"/>
          </a:xfrm>
          <a:prstGeom prst="rect">
            <a:avLst/>
          </a:prstGeom>
        </p:spPr>
        <p:txBody>
          <a:bodyPr vert="horz" lIns="0" tIns="0" rIns="0" bIns="0" rtlCol="0">
            <a:spAutoFit/>
          </a:body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6" name="Fußzeilenplatzhalter 2"/>
          <p:cNvSpPr txBox="1">
            <a:spLocks/>
          </p:cNvSpPr>
          <p:nvPr/>
        </p:nvSpPr>
        <p:spPr>
          <a:xfrm flipH="1">
            <a:off x="982663" y="5003805"/>
            <a:ext cx="1576044" cy="92333"/>
          </a:xfrm>
          <a:prstGeom prst="rect">
            <a:avLst/>
          </a:prstGeom>
          <a:noFill/>
          <a:ln w="9525">
            <a:noFill/>
            <a:miter lim="800000"/>
            <a:headEnd/>
            <a:tailEnd/>
          </a:ln>
        </p:spPr>
        <p:txBody>
          <a:bodyPr wrap="square" lIns="0" tIns="0" rIns="0" bIns="0" anchor="ctr">
            <a:spAutoFit/>
          </a:bodyPr>
          <a:lstStyle>
            <a:defPPr>
              <a:defRPr lang="de-DE"/>
            </a:defPPr>
            <a:lvl1pPr marL="0" algn="l" defTabSz="914400" rtl="0" eaLnBrk="1" latinLnBrk="0" hangingPunct="1">
              <a:defRPr lang="de-DE" sz="600" b="1" kern="1200" cap="all" baseline="0" dirty="0">
                <a:solidFill>
                  <a:srgbClr val="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r>
              <a:rPr lang="en-GB" sz="600" b="1" kern="1200" cap="all" baseline="0" dirty="0">
                <a:solidFill>
                  <a:srgbClr val="000000"/>
                </a:solidFill>
                <a:effectLst/>
                <a:latin typeface="+mn-lt"/>
                <a:ea typeface="+mn-ea"/>
                <a:cs typeface="+mn-cs"/>
              </a:rPr>
              <a:t>GFT GROUP</a:t>
            </a:r>
            <a:endParaRPr lang="en-GB" b="1" dirty="0"/>
          </a:p>
        </p:txBody>
      </p:sp>
      <p:sp>
        <p:nvSpPr>
          <p:cNvPr id="58" name="Textfeld 63"/>
          <p:cNvSpPr txBox="1">
            <a:spLocks/>
          </p:cNvSpPr>
          <p:nvPr/>
        </p:nvSpPr>
        <p:spPr>
          <a:xfrm>
            <a:off x="982663" y="92442"/>
            <a:ext cx="798311" cy="249299"/>
          </a:xfrm>
          <a:prstGeom prst="rect">
            <a:avLst/>
          </a:prstGeom>
          <a:noFill/>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GB" sz="600" b="1" dirty="0">
                <a:solidFill>
                  <a:schemeClr val="accent1"/>
                </a:solidFill>
              </a:rPr>
              <a:t>Shaping the </a:t>
            </a:r>
            <a:br>
              <a:rPr lang="en-GB" sz="600" b="1" dirty="0">
                <a:solidFill>
                  <a:schemeClr val="accent1"/>
                </a:solidFill>
              </a:rPr>
            </a:br>
            <a:r>
              <a:rPr lang="en-GB" sz="600" b="1" dirty="0">
                <a:solidFill>
                  <a:schemeClr val="accent1"/>
                </a:solidFill>
              </a:rPr>
              <a:t>future of digital </a:t>
            </a:r>
            <a:br>
              <a:rPr lang="en-GB" sz="600" b="1" dirty="0">
                <a:solidFill>
                  <a:schemeClr val="accent1"/>
                </a:solidFill>
              </a:rPr>
            </a:br>
            <a:r>
              <a:rPr lang="en-GB" sz="600" b="1" dirty="0">
                <a:solidFill>
                  <a:schemeClr val="accent1"/>
                </a:solidFill>
              </a:rPr>
              <a:t>business</a:t>
            </a:r>
          </a:p>
        </p:txBody>
      </p:sp>
      <p:sp>
        <p:nvSpPr>
          <p:cNvPr id="64" name="Textfeld 63"/>
          <p:cNvSpPr txBox="1">
            <a:spLocks/>
          </p:cNvSpPr>
          <p:nvPr/>
        </p:nvSpPr>
        <p:spPr>
          <a:xfrm>
            <a:off x="1781377" y="92442"/>
            <a:ext cx="720523" cy="249299"/>
          </a:xfrm>
          <a:prstGeom prst="rect">
            <a:avLst/>
          </a:prstGeom>
        </p:spPr>
        <p:txBody>
          <a:bodyPr vert="horz" lIns="0" tIns="0" rIns="0" bIns="0" rtlCol="0" anchor="t">
            <a:noAutofit/>
          </a:bodyPr>
          <a:lstStyle>
            <a:defPPr>
              <a:defRPr lang="de-DE"/>
            </a:defPPr>
            <a:lvl1pPr>
              <a:lnSpc>
                <a:spcPct val="90000"/>
              </a:lnSpc>
              <a:defRPr sz="600" b="1">
                <a:solidFill>
                  <a:schemeClr val="accent1"/>
                </a:solidFill>
              </a:defRPr>
            </a:lvl1pPr>
          </a:lstStyle>
          <a:p>
            <a:pPr lvl="0"/>
            <a:r>
              <a:rPr lang="en-GB" dirty="0"/>
              <a:t> </a:t>
            </a:r>
          </a:p>
        </p:txBody>
      </p:sp>
      <p:grpSp>
        <p:nvGrpSpPr>
          <p:cNvPr id="9" name="Gruppieren 8">
            <a:extLst>
              <a:ext uri="{FF2B5EF4-FFF2-40B4-BE49-F238E27FC236}">
                <a16:creationId xmlns:a16="http://schemas.microsoft.com/office/drawing/2014/main" id="{9A6E01A2-ABAF-4729-B8DB-48B800C760EC}"/>
              </a:ext>
            </a:extLst>
          </p:cNvPr>
          <p:cNvGrpSpPr/>
          <p:nvPr userDrawn="1"/>
        </p:nvGrpSpPr>
        <p:grpSpPr>
          <a:xfrm>
            <a:off x="-275113" y="-292561"/>
            <a:ext cx="9702165" cy="5750386"/>
            <a:chOff x="-275113" y="-292561"/>
            <a:chExt cx="9702165" cy="5750386"/>
          </a:xfrm>
        </p:grpSpPr>
        <p:grpSp>
          <p:nvGrpSpPr>
            <p:cNvPr id="111" name="Gruppieren 110">
              <a:extLst>
                <a:ext uri="{FF2B5EF4-FFF2-40B4-BE49-F238E27FC236}">
                  <a16:creationId xmlns:a16="http://schemas.microsoft.com/office/drawing/2014/main" id="{9B9652E7-9F72-41B2-9A39-A7644385114A}"/>
                </a:ext>
              </a:extLst>
            </p:cNvPr>
            <p:cNvGrpSpPr/>
            <p:nvPr userDrawn="1"/>
          </p:nvGrpSpPr>
          <p:grpSpPr>
            <a:xfrm>
              <a:off x="186532" y="5290185"/>
              <a:ext cx="8772525" cy="167640"/>
              <a:chOff x="186532" y="-281940"/>
              <a:chExt cx="8772525" cy="708660"/>
            </a:xfrm>
          </p:grpSpPr>
          <p:cxnSp>
            <p:nvCxnSpPr>
              <p:cNvPr id="132" name="Gerade Verbindung 45">
                <a:extLst>
                  <a:ext uri="{FF2B5EF4-FFF2-40B4-BE49-F238E27FC236}">
                    <a16:creationId xmlns:a16="http://schemas.microsoft.com/office/drawing/2014/main" id="{76B4B403-0A0F-4826-80F4-BB2E6AB0AD72}"/>
                  </a:ext>
                </a:extLst>
              </p:cNvPr>
              <p:cNvCxnSpPr/>
              <p:nvPr userDrawn="1"/>
            </p:nvCxnSpPr>
            <p:spPr bwMode="gray">
              <a:xfrm>
                <a:off x="978103"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3" name="Gerade Verbindung 46">
                <a:extLst>
                  <a:ext uri="{FF2B5EF4-FFF2-40B4-BE49-F238E27FC236}">
                    <a16:creationId xmlns:a16="http://schemas.microsoft.com/office/drawing/2014/main" id="{B3572485-C785-46E5-9EC4-01B81EABCEE0}"/>
                  </a:ext>
                </a:extLst>
              </p:cNvPr>
              <p:cNvCxnSpPr/>
              <p:nvPr userDrawn="1"/>
            </p:nvCxnSpPr>
            <p:spPr bwMode="gray">
              <a:xfrm>
                <a:off x="1776818"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4" name="Gerade Verbindung 47">
                <a:extLst>
                  <a:ext uri="{FF2B5EF4-FFF2-40B4-BE49-F238E27FC236}">
                    <a16:creationId xmlns:a16="http://schemas.microsoft.com/office/drawing/2014/main" id="{E4347E90-9464-4D60-9E57-5B0ECCE48C90}"/>
                  </a:ext>
                </a:extLst>
              </p:cNvPr>
              <p:cNvCxnSpPr/>
              <p:nvPr userDrawn="1"/>
            </p:nvCxnSpPr>
            <p:spPr bwMode="gray">
              <a:xfrm>
                <a:off x="2575533"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5" name="Gerade Verbindung 48">
                <a:extLst>
                  <a:ext uri="{FF2B5EF4-FFF2-40B4-BE49-F238E27FC236}">
                    <a16:creationId xmlns:a16="http://schemas.microsoft.com/office/drawing/2014/main" id="{3CE83C88-7E71-4A9E-8867-5117437291FF}"/>
                  </a:ext>
                </a:extLst>
              </p:cNvPr>
              <p:cNvCxnSpPr/>
              <p:nvPr userDrawn="1"/>
            </p:nvCxnSpPr>
            <p:spPr bwMode="gray">
              <a:xfrm>
                <a:off x="3374248"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6" name="Gerade Verbindung 49">
                <a:extLst>
                  <a:ext uri="{FF2B5EF4-FFF2-40B4-BE49-F238E27FC236}">
                    <a16:creationId xmlns:a16="http://schemas.microsoft.com/office/drawing/2014/main" id="{E04E6513-2F0B-4193-B625-A7BFAFE543AF}"/>
                  </a:ext>
                </a:extLst>
              </p:cNvPr>
              <p:cNvCxnSpPr/>
              <p:nvPr userDrawn="1"/>
            </p:nvCxnSpPr>
            <p:spPr bwMode="gray">
              <a:xfrm>
                <a:off x="4172963"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7" name="Gerade Verbindung 50">
                <a:extLst>
                  <a:ext uri="{FF2B5EF4-FFF2-40B4-BE49-F238E27FC236}">
                    <a16:creationId xmlns:a16="http://schemas.microsoft.com/office/drawing/2014/main" id="{943D60F0-5068-401E-9DE5-7BFF97585808}"/>
                  </a:ext>
                </a:extLst>
              </p:cNvPr>
              <p:cNvCxnSpPr/>
              <p:nvPr userDrawn="1"/>
            </p:nvCxnSpPr>
            <p:spPr bwMode="gray">
              <a:xfrm>
                <a:off x="4971678"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8" name="Gerade Verbindung 51">
                <a:extLst>
                  <a:ext uri="{FF2B5EF4-FFF2-40B4-BE49-F238E27FC236}">
                    <a16:creationId xmlns:a16="http://schemas.microsoft.com/office/drawing/2014/main" id="{4F36589E-4593-4DAB-BB53-40AF21E13C77}"/>
                  </a:ext>
                </a:extLst>
              </p:cNvPr>
              <p:cNvCxnSpPr/>
              <p:nvPr userDrawn="1"/>
            </p:nvCxnSpPr>
            <p:spPr bwMode="gray">
              <a:xfrm>
                <a:off x="5770393"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9" name="Gerade Verbindung 52">
                <a:extLst>
                  <a:ext uri="{FF2B5EF4-FFF2-40B4-BE49-F238E27FC236}">
                    <a16:creationId xmlns:a16="http://schemas.microsoft.com/office/drawing/2014/main" id="{6A9A1BFF-00C5-4333-9C74-4DA3DAB7EA28}"/>
                  </a:ext>
                </a:extLst>
              </p:cNvPr>
              <p:cNvCxnSpPr/>
              <p:nvPr userDrawn="1"/>
            </p:nvCxnSpPr>
            <p:spPr bwMode="gray">
              <a:xfrm>
                <a:off x="6569108"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0" name="Gerade Verbindung 53">
                <a:extLst>
                  <a:ext uri="{FF2B5EF4-FFF2-40B4-BE49-F238E27FC236}">
                    <a16:creationId xmlns:a16="http://schemas.microsoft.com/office/drawing/2014/main" id="{3C414E7E-A369-495B-9205-707BD6A7CA66}"/>
                  </a:ext>
                </a:extLst>
              </p:cNvPr>
              <p:cNvCxnSpPr/>
              <p:nvPr userDrawn="1"/>
            </p:nvCxnSpPr>
            <p:spPr bwMode="gray">
              <a:xfrm>
                <a:off x="7367823"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1" name="Gerade Verbindung 54">
                <a:extLst>
                  <a:ext uri="{FF2B5EF4-FFF2-40B4-BE49-F238E27FC236}">
                    <a16:creationId xmlns:a16="http://schemas.microsoft.com/office/drawing/2014/main" id="{DD0B953B-7E7B-42AC-8BE4-D20203CDBD1B}"/>
                  </a:ext>
                </a:extLst>
              </p:cNvPr>
              <p:cNvCxnSpPr/>
              <p:nvPr userDrawn="1"/>
            </p:nvCxnSpPr>
            <p:spPr bwMode="gray">
              <a:xfrm>
                <a:off x="8166538"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2" name="Gerade Verbindung 55">
                <a:extLst>
                  <a:ext uri="{FF2B5EF4-FFF2-40B4-BE49-F238E27FC236}">
                    <a16:creationId xmlns:a16="http://schemas.microsoft.com/office/drawing/2014/main" id="{0A6F3594-F3E3-41B6-B12A-286E74B6E073}"/>
                  </a:ext>
                </a:extLst>
              </p:cNvPr>
              <p:cNvCxnSpPr/>
              <p:nvPr userDrawn="1"/>
            </p:nvCxnSpPr>
            <p:spPr bwMode="gray">
              <a:xfrm>
                <a:off x="186532"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3" name="Gerade Verbindung 56">
                <a:extLst>
                  <a:ext uri="{FF2B5EF4-FFF2-40B4-BE49-F238E27FC236}">
                    <a16:creationId xmlns:a16="http://schemas.microsoft.com/office/drawing/2014/main" id="{32989B52-4AF3-4C4A-B128-E96D66119237}"/>
                  </a:ext>
                </a:extLst>
              </p:cNvPr>
              <p:cNvCxnSpPr/>
              <p:nvPr userDrawn="1"/>
            </p:nvCxnSpPr>
            <p:spPr bwMode="gray">
              <a:xfrm>
                <a:off x="8959057"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18" name="Gerade Verbindung 31">
              <a:extLst>
                <a:ext uri="{FF2B5EF4-FFF2-40B4-BE49-F238E27FC236}">
                  <a16:creationId xmlns:a16="http://schemas.microsoft.com/office/drawing/2014/main" id="{26C54A1F-E3F4-4A91-A9FC-8ED125EEA5CC}"/>
                </a:ext>
              </a:extLst>
            </p:cNvPr>
            <p:cNvCxnSpPr/>
            <p:nvPr userDrawn="1"/>
          </p:nvCxnSpPr>
          <p:spPr bwMode="gray">
            <a:xfrm rot="16200000">
              <a:off x="-191293" y="355441"/>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9" name="Gerade Verbindung 32">
              <a:extLst>
                <a:ext uri="{FF2B5EF4-FFF2-40B4-BE49-F238E27FC236}">
                  <a16:creationId xmlns:a16="http://schemas.microsoft.com/office/drawing/2014/main" id="{A56F8845-9DFA-45A3-8663-3093DEDCAFB0}"/>
                </a:ext>
              </a:extLst>
            </p:cNvPr>
            <p:cNvCxnSpPr/>
            <p:nvPr userDrawn="1"/>
          </p:nvCxnSpPr>
          <p:spPr bwMode="gray">
            <a:xfrm rot="16200000">
              <a:off x="-191293" y="546385"/>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Gerade Verbindung 33">
              <a:extLst>
                <a:ext uri="{FF2B5EF4-FFF2-40B4-BE49-F238E27FC236}">
                  <a16:creationId xmlns:a16="http://schemas.microsoft.com/office/drawing/2014/main" id="{EA44EB04-CF76-4710-8A46-3D75DDA783B1}"/>
                </a:ext>
              </a:extLst>
            </p:cNvPr>
            <p:cNvCxnSpPr/>
            <p:nvPr userDrawn="1"/>
          </p:nvCxnSpPr>
          <p:spPr bwMode="gray">
            <a:xfrm rot="16200000">
              <a:off x="-191293" y="4877118"/>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1" name="Gerade Verbindung 34">
              <a:extLst>
                <a:ext uri="{FF2B5EF4-FFF2-40B4-BE49-F238E27FC236}">
                  <a16:creationId xmlns:a16="http://schemas.microsoft.com/office/drawing/2014/main" id="{A4218AAD-D050-46C4-BF7F-0EAB72FBB8FD}"/>
                </a:ext>
              </a:extLst>
            </p:cNvPr>
            <p:cNvCxnSpPr/>
            <p:nvPr userDrawn="1"/>
          </p:nvCxnSpPr>
          <p:spPr bwMode="gray">
            <a:xfrm rot="16200000">
              <a:off x="-191293" y="4685030"/>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2" name="Gerade Verbindung 35">
              <a:extLst>
                <a:ext uri="{FF2B5EF4-FFF2-40B4-BE49-F238E27FC236}">
                  <a16:creationId xmlns:a16="http://schemas.microsoft.com/office/drawing/2014/main" id="{64C5EC51-0E84-4B29-B282-FA0B6E529ED8}"/>
                </a:ext>
              </a:extLst>
            </p:cNvPr>
            <p:cNvCxnSpPr/>
            <p:nvPr userDrawn="1"/>
          </p:nvCxnSpPr>
          <p:spPr bwMode="gray">
            <a:xfrm rot="16200000">
              <a:off x="9343232" y="353060"/>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3" name="Gerade Verbindung 36">
              <a:extLst>
                <a:ext uri="{FF2B5EF4-FFF2-40B4-BE49-F238E27FC236}">
                  <a16:creationId xmlns:a16="http://schemas.microsoft.com/office/drawing/2014/main" id="{424B211F-F435-43ED-A123-A109D52A35CE}"/>
                </a:ext>
              </a:extLst>
            </p:cNvPr>
            <p:cNvCxnSpPr/>
            <p:nvPr userDrawn="1"/>
          </p:nvCxnSpPr>
          <p:spPr bwMode="gray">
            <a:xfrm rot="16200000">
              <a:off x="9343232" y="546386"/>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4" name="Gerade Verbindung 37">
              <a:extLst>
                <a:ext uri="{FF2B5EF4-FFF2-40B4-BE49-F238E27FC236}">
                  <a16:creationId xmlns:a16="http://schemas.microsoft.com/office/drawing/2014/main" id="{6116A258-EC70-4C9C-BBA6-1F7F9945E207}"/>
                </a:ext>
              </a:extLst>
            </p:cNvPr>
            <p:cNvCxnSpPr/>
            <p:nvPr userDrawn="1"/>
          </p:nvCxnSpPr>
          <p:spPr bwMode="gray">
            <a:xfrm rot="16200000">
              <a:off x="9343232" y="4877118"/>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5" name="Gerade Verbindung 38">
              <a:extLst>
                <a:ext uri="{FF2B5EF4-FFF2-40B4-BE49-F238E27FC236}">
                  <a16:creationId xmlns:a16="http://schemas.microsoft.com/office/drawing/2014/main" id="{D1F08203-9577-403E-A6A7-7B93CDDBC04D}"/>
                </a:ext>
              </a:extLst>
            </p:cNvPr>
            <p:cNvCxnSpPr/>
            <p:nvPr userDrawn="1"/>
          </p:nvCxnSpPr>
          <p:spPr bwMode="gray">
            <a:xfrm rot="16200000">
              <a:off x="9343232" y="4685030"/>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6" name="Gerade Verbindung 39">
              <a:extLst>
                <a:ext uri="{FF2B5EF4-FFF2-40B4-BE49-F238E27FC236}">
                  <a16:creationId xmlns:a16="http://schemas.microsoft.com/office/drawing/2014/main" id="{EFC4D072-AB47-4EBB-9306-4E43A27D71EB}"/>
                </a:ext>
              </a:extLst>
            </p:cNvPr>
            <p:cNvCxnSpPr/>
            <p:nvPr userDrawn="1"/>
          </p:nvCxnSpPr>
          <p:spPr bwMode="gray">
            <a:xfrm rot="16200000">
              <a:off x="-191293" y="1179864"/>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7" name="Gerade Verbindung 40">
              <a:extLst>
                <a:ext uri="{FF2B5EF4-FFF2-40B4-BE49-F238E27FC236}">
                  <a16:creationId xmlns:a16="http://schemas.microsoft.com/office/drawing/2014/main" id="{6B7D9705-B3FE-423F-8A32-60168EF90EAC}"/>
                </a:ext>
              </a:extLst>
            </p:cNvPr>
            <p:cNvCxnSpPr/>
            <p:nvPr userDrawn="1"/>
          </p:nvCxnSpPr>
          <p:spPr bwMode="gray">
            <a:xfrm rot="16200000">
              <a:off x="-191293" y="2348253"/>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8" name="Gerade Verbindung 41">
              <a:extLst>
                <a:ext uri="{FF2B5EF4-FFF2-40B4-BE49-F238E27FC236}">
                  <a16:creationId xmlns:a16="http://schemas.microsoft.com/office/drawing/2014/main" id="{96B54ED8-32DE-466E-879E-66FB507045F3}"/>
                </a:ext>
              </a:extLst>
            </p:cNvPr>
            <p:cNvCxnSpPr/>
            <p:nvPr userDrawn="1"/>
          </p:nvCxnSpPr>
          <p:spPr bwMode="gray">
            <a:xfrm rot="16200000">
              <a:off x="-191293" y="3516642"/>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9" name="Gerade Verbindung 42">
              <a:extLst>
                <a:ext uri="{FF2B5EF4-FFF2-40B4-BE49-F238E27FC236}">
                  <a16:creationId xmlns:a16="http://schemas.microsoft.com/office/drawing/2014/main" id="{118BFCBE-29BC-4711-B37D-7ACC74969575}"/>
                </a:ext>
              </a:extLst>
            </p:cNvPr>
            <p:cNvCxnSpPr/>
            <p:nvPr userDrawn="1"/>
          </p:nvCxnSpPr>
          <p:spPr bwMode="gray">
            <a:xfrm rot="16200000">
              <a:off x="9343232" y="1179864"/>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0" name="Gerade Verbindung 43">
              <a:extLst>
                <a:ext uri="{FF2B5EF4-FFF2-40B4-BE49-F238E27FC236}">
                  <a16:creationId xmlns:a16="http://schemas.microsoft.com/office/drawing/2014/main" id="{7D44C11C-281A-46C7-B69A-943F4395C135}"/>
                </a:ext>
              </a:extLst>
            </p:cNvPr>
            <p:cNvCxnSpPr/>
            <p:nvPr userDrawn="1"/>
          </p:nvCxnSpPr>
          <p:spPr bwMode="gray">
            <a:xfrm rot="16200000">
              <a:off x="9343232" y="2348253"/>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1" name="Gerade Verbindung 44">
              <a:extLst>
                <a:ext uri="{FF2B5EF4-FFF2-40B4-BE49-F238E27FC236}">
                  <a16:creationId xmlns:a16="http://schemas.microsoft.com/office/drawing/2014/main" id="{577DA62B-E076-466E-A98D-911001E39438}"/>
                </a:ext>
              </a:extLst>
            </p:cNvPr>
            <p:cNvCxnSpPr/>
            <p:nvPr userDrawn="1"/>
          </p:nvCxnSpPr>
          <p:spPr bwMode="gray">
            <a:xfrm rot="16200000">
              <a:off x="9343232" y="3516642"/>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44" name="Gruppieren 143">
              <a:extLst>
                <a:ext uri="{FF2B5EF4-FFF2-40B4-BE49-F238E27FC236}">
                  <a16:creationId xmlns:a16="http://schemas.microsoft.com/office/drawing/2014/main" id="{BDA93323-8474-4C09-9EB1-C678202B458B}"/>
                </a:ext>
              </a:extLst>
            </p:cNvPr>
            <p:cNvGrpSpPr/>
            <p:nvPr userDrawn="1"/>
          </p:nvGrpSpPr>
          <p:grpSpPr>
            <a:xfrm>
              <a:off x="186532" y="-292561"/>
              <a:ext cx="8772525" cy="167640"/>
              <a:chOff x="186532" y="-281940"/>
              <a:chExt cx="8772525" cy="708660"/>
            </a:xfrm>
          </p:grpSpPr>
          <p:cxnSp>
            <p:nvCxnSpPr>
              <p:cNvPr id="145" name="Gerade Verbindung 45">
                <a:extLst>
                  <a:ext uri="{FF2B5EF4-FFF2-40B4-BE49-F238E27FC236}">
                    <a16:creationId xmlns:a16="http://schemas.microsoft.com/office/drawing/2014/main" id="{06DC4ADA-EBA1-4706-A7F5-B331E37CF5CD}"/>
                  </a:ext>
                </a:extLst>
              </p:cNvPr>
              <p:cNvCxnSpPr/>
              <p:nvPr userDrawn="1"/>
            </p:nvCxnSpPr>
            <p:spPr bwMode="gray">
              <a:xfrm>
                <a:off x="978103"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6" name="Gerade Verbindung 46">
                <a:extLst>
                  <a:ext uri="{FF2B5EF4-FFF2-40B4-BE49-F238E27FC236}">
                    <a16:creationId xmlns:a16="http://schemas.microsoft.com/office/drawing/2014/main" id="{7D874114-BC2A-4E04-BD01-D4E898F8ACB1}"/>
                  </a:ext>
                </a:extLst>
              </p:cNvPr>
              <p:cNvCxnSpPr/>
              <p:nvPr userDrawn="1"/>
            </p:nvCxnSpPr>
            <p:spPr bwMode="gray">
              <a:xfrm>
                <a:off x="1776818"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7" name="Gerade Verbindung 47">
                <a:extLst>
                  <a:ext uri="{FF2B5EF4-FFF2-40B4-BE49-F238E27FC236}">
                    <a16:creationId xmlns:a16="http://schemas.microsoft.com/office/drawing/2014/main" id="{C066F1CA-9C16-4771-B889-B0919E50E8CE}"/>
                  </a:ext>
                </a:extLst>
              </p:cNvPr>
              <p:cNvCxnSpPr/>
              <p:nvPr userDrawn="1"/>
            </p:nvCxnSpPr>
            <p:spPr bwMode="gray">
              <a:xfrm>
                <a:off x="2575533"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8" name="Gerade Verbindung 48">
                <a:extLst>
                  <a:ext uri="{FF2B5EF4-FFF2-40B4-BE49-F238E27FC236}">
                    <a16:creationId xmlns:a16="http://schemas.microsoft.com/office/drawing/2014/main" id="{EF06DF6B-AA9A-4767-B8C8-CD59F912E5EF}"/>
                  </a:ext>
                </a:extLst>
              </p:cNvPr>
              <p:cNvCxnSpPr/>
              <p:nvPr userDrawn="1"/>
            </p:nvCxnSpPr>
            <p:spPr bwMode="gray">
              <a:xfrm>
                <a:off x="3374248"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9" name="Gerade Verbindung 49">
                <a:extLst>
                  <a:ext uri="{FF2B5EF4-FFF2-40B4-BE49-F238E27FC236}">
                    <a16:creationId xmlns:a16="http://schemas.microsoft.com/office/drawing/2014/main" id="{B8BFB74B-6BD9-4B5E-A3CA-8A1EFF7B9393}"/>
                  </a:ext>
                </a:extLst>
              </p:cNvPr>
              <p:cNvCxnSpPr/>
              <p:nvPr userDrawn="1"/>
            </p:nvCxnSpPr>
            <p:spPr bwMode="gray">
              <a:xfrm>
                <a:off x="4172963"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0" name="Gerade Verbindung 50">
                <a:extLst>
                  <a:ext uri="{FF2B5EF4-FFF2-40B4-BE49-F238E27FC236}">
                    <a16:creationId xmlns:a16="http://schemas.microsoft.com/office/drawing/2014/main" id="{DDD78520-7092-4574-9F7B-1F5FBA9A404C}"/>
                  </a:ext>
                </a:extLst>
              </p:cNvPr>
              <p:cNvCxnSpPr/>
              <p:nvPr userDrawn="1"/>
            </p:nvCxnSpPr>
            <p:spPr bwMode="gray">
              <a:xfrm>
                <a:off x="4971678"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1" name="Gerade Verbindung 51">
                <a:extLst>
                  <a:ext uri="{FF2B5EF4-FFF2-40B4-BE49-F238E27FC236}">
                    <a16:creationId xmlns:a16="http://schemas.microsoft.com/office/drawing/2014/main" id="{4C9F950E-9F8A-4178-B682-287C3E4393BA}"/>
                  </a:ext>
                </a:extLst>
              </p:cNvPr>
              <p:cNvCxnSpPr/>
              <p:nvPr userDrawn="1"/>
            </p:nvCxnSpPr>
            <p:spPr bwMode="gray">
              <a:xfrm>
                <a:off x="5770393"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2" name="Gerade Verbindung 52">
                <a:extLst>
                  <a:ext uri="{FF2B5EF4-FFF2-40B4-BE49-F238E27FC236}">
                    <a16:creationId xmlns:a16="http://schemas.microsoft.com/office/drawing/2014/main" id="{44CEB7E0-C951-41BC-9D3C-14C5797A33FA}"/>
                  </a:ext>
                </a:extLst>
              </p:cNvPr>
              <p:cNvCxnSpPr/>
              <p:nvPr userDrawn="1"/>
            </p:nvCxnSpPr>
            <p:spPr bwMode="gray">
              <a:xfrm>
                <a:off x="6569108"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3" name="Gerade Verbindung 53">
                <a:extLst>
                  <a:ext uri="{FF2B5EF4-FFF2-40B4-BE49-F238E27FC236}">
                    <a16:creationId xmlns:a16="http://schemas.microsoft.com/office/drawing/2014/main" id="{9FEDEDB5-3588-424D-98DF-B3BA6B615255}"/>
                  </a:ext>
                </a:extLst>
              </p:cNvPr>
              <p:cNvCxnSpPr/>
              <p:nvPr userDrawn="1"/>
            </p:nvCxnSpPr>
            <p:spPr bwMode="gray">
              <a:xfrm>
                <a:off x="7367823"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4" name="Gerade Verbindung 54">
                <a:extLst>
                  <a:ext uri="{FF2B5EF4-FFF2-40B4-BE49-F238E27FC236}">
                    <a16:creationId xmlns:a16="http://schemas.microsoft.com/office/drawing/2014/main" id="{38F87FFF-B97F-4913-AEE7-4FEB467019FC}"/>
                  </a:ext>
                </a:extLst>
              </p:cNvPr>
              <p:cNvCxnSpPr/>
              <p:nvPr userDrawn="1"/>
            </p:nvCxnSpPr>
            <p:spPr bwMode="gray">
              <a:xfrm>
                <a:off x="8166538"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5" name="Gerade Verbindung 55">
                <a:extLst>
                  <a:ext uri="{FF2B5EF4-FFF2-40B4-BE49-F238E27FC236}">
                    <a16:creationId xmlns:a16="http://schemas.microsoft.com/office/drawing/2014/main" id="{395B9B29-7DCB-4E41-893F-361F926D55B8}"/>
                  </a:ext>
                </a:extLst>
              </p:cNvPr>
              <p:cNvCxnSpPr/>
              <p:nvPr userDrawn="1"/>
            </p:nvCxnSpPr>
            <p:spPr bwMode="gray">
              <a:xfrm>
                <a:off x="186532"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6" name="Gerade Verbindung 56">
                <a:extLst>
                  <a:ext uri="{FF2B5EF4-FFF2-40B4-BE49-F238E27FC236}">
                    <a16:creationId xmlns:a16="http://schemas.microsoft.com/office/drawing/2014/main" id="{65A27F85-ECED-4F80-BB3D-6124425B81B0}"/>
                  </a:ext>
                </a:extLst>
              </p:cNvPr>
              <p:cNvCxnSpPr/>
              <p:nvPr userDrawn="1"/>
            </p:nvCxnSpPr>
            <p:spPr bwMode="gray">
              <a:xfrm>
                <a:off x="8959057"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2" name="Fußzeilenplatzhalter 1">
            <a:extLst>
              <a:ext uri="{FF2B5EF4-FFF2-40B4-BE49-F238E27FC236}">
                <a16:creationId xmlns:a16="http://schemas.microsoft.com/office/drawing/2014/main" id="{B88CF733-9403-434B-859F-A78E8F743BA5}"/>
              </a:ext>
            </a:extLst>
          </p:cNvPr>
          <p:cNvSpPr>
            <a:spLocks noGrp="1"/>
          </p:cNvSpPr>
          <p:nvPr>
            <p:ph type="ftr" sz="quarter" idx="3"/>
          </p:nvPr>
        </p:nvSpPr>
        <p:spPr>
          <a:xfrm>
            <a:off x="2579688" y="86336"/>
            <a:ext cx="720000" cy="249299"/>
          </a:xfrm>
          <a:prstGeom prst="rect">
            <a:avLst/>
          </a:prstGeom>
        </p:spPr>
        <p:txBody>
          <a:bodyPr vert="horz" lIns="0" tIns="0" rIns="0" bIns="0" rtlCol="0" anchor="t" anchorCtr="0"/>
          <a:lstStyle>
            <a:lvl1pPr algn="l">
              <a:lnSpc>
                <a:spcPct val="90000"/>
              </a:lnSpc>
              <a:defRPr sz="600" b="1">
                <a:solidFill>
                  <a:schemeClr val="bg1"/>
                </a:solidFill>
              </a:defRPr>
            </a:lvl1pPr>
          </a:lstStyle>
          <a:p>
            <a:r>
              <a:rPr lang="en-US" dirty="0"/>
              <a:t>Type here if </a:t>
            </a:r>
          </a:p>
          <a:p>
            <a:r>
              <a:rPr lang="en-US" dirty="0"/>
              <a:t>add info needed </a:t>
            </a:r>
          </a:p>
          <a:p>
            <a:r>
              <a:rPr lang="en-US" dirty="0"/>
              <a:t>for every slide</a:t>
            </a:r>
          </a:p>
        </p:txBody>
      </p:sp>
      <p:pic>
        <p:nvPicPr>
          <p:cNvPr id="73" name="Picture 72"/>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6908081" y="6098"/>
            <a:ext cx="794426" cy="435227"/>
          </a:xfrm>
          <a:prstGeom prst="rect">
            <a:avLst/>
          </a:prstGeom>
        </p:spPr>
      </p:pic>
    </p:spTree>
    <p:custDataLst>
      <p:tags r:id="rId16"/>
    </p:custDataLst>
    <p:extLst>
      <p:ext uri="{BB962C8B-B14F-4D97-AF65-F5344CB8AC3E}">
        <p14:creationId xmlns:p14="http://schemas.microsoft.com/office/powerpoint/2010/main" val="1219859992"/>
      </p:ext>
    </p:extLst>
  </p:cSld>
  <p:clrMap bg1="lt1" tx1="dk1" bg2="lt2" tx2="dk2" accent1="accent1" accent2="accent2" accent3="accent3" accent4="accent4" accent5="accent5" accent6="accent6" hlink="hlink" folHlink="folHlink"/>
  <p:sldLayoutIdLst>
    <p:sldLayoutId id="2147483682" r:id="rId1"/>
    <p:sldLayoutId id="2147483696" r:id="rId2"/>
    <p:sldLayoutId id="2147483690" r:id="rId3"/>
    <p:sldLayoutId id="2147483692" r:id="rId4"/>
    <p:sldLayoutId id="2147483691" r:id="rId5"/>
    <p:sldLayoutId id="2147483693" r:id="rId6"/>
    <p:sldLayoutId id="2147483681" r:id="rId7"/>
    <p:sldLayoutId id="2147483680" r:id="rId8"/>
    <p:sldLayoutId id="2147483665" r:id="rId9"/>
    <p:sldLayoutId id="2147483683" r:id="rId10"/>
    <p:sldLayoutId id="2147483686" r:id="rId11"/>
    <p:sldLayoutId id="2147483698" r:id="rId12"/>
    <p:sldLayoutId id="2147483688" r:id="rId13"/>
    <p:sldLayoutId id="2147483699" r:id="rId14"/>
  </p:sldLayoutIdLst>
  <p:hf sldNum="0" hdr="0"/>
  <p:txStyles>
    <p:titleStyle>
      <a:lvl1pPr algn="l" defTabSz="914400" rtl="0" eaLnBrk="1" latinLnBrk="0" hangingPunct="1">
        <a:lnSpc>
          <a:spcPct val="90000"/>
        </a:lnSpc>
        <a:spcBef>
          <a:spcPct val="0"/>
        </a:spcBef>
        <a:buNone/>
        <a:defRPr lang="de-DE" sz="2000" b="1" kern="1200" dirty="0">
          <a:solidFill>
            <a:schemeClr val="tx1"/>
          </a:solidFill>
          <a:latin typeface="+mn-lt"/>
          <a:ea typeface="Geneva" pitchFamily="-128" charset="-128"/>
          <a:cs typeface="+mj-cs"/>
        </a:defRPr>
      </a:lvl1pPr>
    </p:titleStyle>
    <p:bodyStyle>
      <a:lvl1pPr marL="17780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400" b="0" kern="1200" smtClean="0">
          <a:solidFill>
            <a:schemeClr val="tx1"/>
          </a:solidFill>
          <a:latin typeface="+mn-lt"/>
          <a:ea typeface="Geneva" pitchFamily="-128" charset="-128"/>
          <a:cs typeface="+mn-cs"/>
        </a:defRPr>
      </a:lvl1pPr>
      <a:lvl2pPr marL="361950" marR="0" indent="-18415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smtClean="0">
          <a:solidFill>
            <a:schemeClr val="tx1"/>
          </a:solidFill>
          <a:latin typeface="+mn-lt"/>
          <a:ea typeface="Geneva" pitchFamily="-128" charset="-128"/>
          <a:cs typeface="+mn-cs"/>
        </a:defRPr>
      </a:lvl2pPr>
      <a:lvl3pPr marL="5397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baseline="0" smtClean="0">
          <a:solidFill>
            <a:schemeClr val="tx1"/>
          </a:solidFill>
          <a:latin typeface="+mn-lt"/>
          <a:ea typeface="Geneva" pitchFamily="-128" charset="-128"/>
          <a:cs typeface="+mn-cs"/>
        </a:defRPr>
      </a:lvl3pPr>
      <a:lvl4pPr marL="7175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smtClean="0">
          <a:solidFill>
            <a:schemeClr val="tx1"/>
          </a:solidFill>
          <a:latin typeface="+mn-lt"/>
          <a:ea typeface="Geneva" pitchFamily="-128" charset="-128"/>
          <a:cs typeface="+mn-cs"/>
        </a:defRPr>
      </a:lvl4pPr>
      <a:lvl5pPr marL="8953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baseline="0">
          <a:solidFill>
            <a:schemeClr val="tx1"/>
          </a:solidFill>
          <a:latin typeface="+mn-lt"/>
          <a:ea typeface="Geneva" pitchFamily="-128"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30" userDrawn="1">
          <p15:clr>
            <a:srgbClr val="F26B43"/>
          </p15:clr>
        </p15:guide>
        <p15:guide id="2" pos="117" userDrawn="1">
          <p15:clr>
            <a:srgbClr val="F26B43"/>
          </p15:clr>
        </p15:guide>
        <p15:guide id="3" pos="5643" userDrawn="1">
          <p15:clr>
            <a:srgbClr val="F26B43"/>
          </p15:clr>
        </p15:guide>
        <p15:guide id="4" pos="615" userDrawn="1">
          <p15:clr>
            <a:srgbClr val="F26B43"/>
          </p15:clr>
        </p15:guide>
        <p15:guide id="5" pos="1119" userDrawn="1">
          <p15:clr>
            <a:srgbClr val="F26B43"/>
          </p15:clr>
        </p15:guide>
        <p15:guide id="6" pos="1622" userDrawn="1">
          <p15:clr>
            <a:srgbClr val="F26B43"/>
          </p15:clr>
        </p15:guide>
        <p15:guide id="7" pos="2124" userDrawn="1">
          <p15:clr>
            <a:srgbClr val="F26B43"/>
          </p15:clr>
        </p15:guide>
        <p15:guide id="8" pos="2628" userDrawn="1">
          <p15:clr>
            <a:srgbClr val="F26B43"/>
          </p15:clr>
        </p15:guide>
        <p15:guide id="9" pos="3132" userDrawn="1">
          <p15:clr>
            <a:srgbClr val="F26B43"/>
          </p15:clr>
        </p15:guide>
        <p15:guide id="10" pos="3635" userDrawn="1">
          <p15:clr>
            <a:srgbClr val="F26B43"/>
          </p15:clr>
        </p15:guide>
        <p15:guide id="11" pos="4137" userDrawn="1">
          <p15:clr>
            <a:srgbClr val="F26B43"/>
          </p15:clr>
        </p15:guide>
        <p15:guide id="12" pos="5144" userDrawn="1">
          <p15:clr>
            <a:srgbClr val="F26B43"/>
          </p15:clr>
        </p15:guide>
        <p15:guide id="13" pos="4640" userDrawn="1">
          <p15:clr>
            <a:srgbClr val="F26B43"/>
          </p15:clr>
        </p15:guide>
        <p15:guide id="15" orient="horz" pos="276" userDrawn="1">
          <p15:clr>
            <a:srgbClr val="F26B43"/>
          </p15:clr>
        </p15:guide>
        <p15:guide id="16" orient="horz" pos="795" userDrawn="1">
          <p15:clr>
            <a:srgbClr val="F26B43"/>
          </p15:clr>
        </p15:guide>
        <p15:guide id="17" orient="horz" pos="2267" userDrawn="1">
          <p15:clr>
            <a:srgbClr val="F26B43"/>
          </p15:clr>
        </p15:guide>
        <p15:guide id="18" orient="horz" pos="3123" userDrawn="1">
          <p15:clr>
            <a:srgbClr val="F26B43"/>
          </p15:clr>
        </p15:guide>
        <p15:guide id="19" orient="horz" pos="395" userDrawn="1">
          <p15:clr>
            <a:srgbClr val="F26B43"/>
          </p15:clr>
        </p15:guide>
        <p15:guide id="20" orient="horz" pos="300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es.wikipedia.org/wiki/Estructura_de_datos"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hyperlink" Target="https://en.wikipedia.org/wiki/File:En-us-SQL.ogg"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4.webp"/><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joins.spathon.com/" TargetMode="Externa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hyperlink" Target="https://sql-joins.leopard.in.ua/"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40.png"/><Relationship Id="rId4" Type="http://schemas.openxmlformats.org/officeDocument/2006/relationships/image" Target="../media/image39.png"/></Relationships>
</file>

<file path=ppt/slides/_rels/slide45.xml.rels><?xml version="1.0" encoding="UTF-8" standalone="yes"?>
<Relationships xmlns="http://schemas.openxmlformats.org/package/2006/relationships"><Relationship Id="rId3" Type="http://schemas.openxmlformats.org/officeDocument/2006/relationships/hyperlink" Target="https://www.youtube.com/watch?v=ZUORufqaN9M&amp;list=PLwmIacBWziUvsdbw8xl8uArkqinOg2-G7&amp;index=16"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hyperlink" Target="https://www.postgresqltutorial.com/postgresql-sample-database" TargetMode="Externa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s-ES" dirty="0"/>
              <a:t>Pedro Nieto</a:t>
            </a:r>
            <a:endParaRPr lang="en-GB" dirty="0"/>
          </a:p>
        </p:txBody>
      </p:sp>
      <p:sp>
        <p:nvSpPr>
          <p:cNvPr id="3" name="Title 2"/>
          <p:cNvSpPr>
            <a:spLocks noGrp="1"/>
          </p:cNvSpPr>
          <p:nvPr>
            <p:ph type="title"/>
          </p:nvPr>
        </p:nvSpPr>
        <p:spPr>
          <a:xfrm>
            <a:off x="978102" y="3314304"/>
            <a:ext cx="7185713" cy="714042"/>
          </a:xfrm>
        </p:spPr>
        <p:txBody>
          <a:bodyPr/>
          <a:lstStyle/>
          <a:p>
            <a:r>
              <a:rPr lang="es-ES" dirty="0"/>
              <a:t>SQL </a:t>
            </a:r>
            <a:br>
              <a:rPr lang="es-ES" dirty="0"/>
            </a:br>
            <a:r>
              <a:rPr lang="es-ES" sz="1400" dirty="0">
                <a:solidFill>
                  <a:srgbClr val="FFC000"/>
                </a:solidFill>
              </a:rPr>
              <a:t>Master Data </a:t>
            </a:r>
            <a:r>
              <a:rPr lang="es-ES" sz="1400" dirty="0" err="1">
                <a:solidFill>
                  <a:srgbClr val="FFC000"/>
                </a:solidFill>
              </a:rPr>
              <a:t>Analytics</a:t>
            </a:r>
            <a:r>
              <a:rPr lang="es-ES" sz="1400" dirty="0">
                <a:solidFill>
                  <a:srgbClr val="FFC000"/>
                </a:solidFill>
              </a:rPr>
              <a:t> para para la empresa</a:t>
            </a:r>
            <a:endParaRPr lang="en-GB" sz="1400" dirty="0">
              <a:solidFill>
                <a:srgbClr val="FFC000"/>
              </a:solidFill>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7209" y="4356420"/>
            <a:ext cx="1491430" cy="596572"/>
          </a:xfrm>
          <a:prstGeom prst="rect">
            <a:avLst/>
          </a:prstGeom>
        </p:spPr>
      </p:pic>
    </p:spTree>
    <p:extLst>
      <p:ext uri="{BB962C8B-B14F-4D97-AF65-F5344CB8AC3E}">
        <p14:creationId xmlns:p14="http://schemas.microsoft.com/office/powerpoint/2010/main" val="2761107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ED603-59DE-4C91-8AC6-2DE355F88CBA}"/>
              </a:ext>
            </a:extLst>
          </p:cNvPr>
          <p:cNvSpPr>
            <a:spLocks noGrp="1"/>
          </p:cNvSpPr>
          <p:nvPr>
            <p:ph type="title"/>
          </p:nvPr>
        </p:nvSpPr>
        <p:spPr/>
        <p:txBody>
          <a:bodyPr/>
          <a:lstStyle/>
          <a:p>
            <a:r>
              <a:rPr lang="es-ES" dirty="0"/>
              <a:t>Sintaxis SELECT</a:t>
            </a:r>
          </a:p>
        </p:txBody>
      </p:sp>
      <p:sp>
        <p:nvSpPr>
          <p:cNvPr id="3" name="Date Placeholder 2">
            <a:extLst>
              <a:ext uri="{FF2B5EF4-FFF2-40B4-BE49-F238E27FC236}">
                <a16:creationId xmlns:a16="http://schemas.microsoft.com/office/drawing/2014/main" id="{3346FC0F-4773-442D-9075-8CC6946CECAE}"/>
              </a:ext>
            </a:extLst>
          </p:cNvPr>
          <p:cNvSpPr>
            <a:spLocks noGrp="1"/>
          </p:cNvSpPr>
          <p:nvPr>
            <p:ph type="dt" sz="half" idx="2"/>
          </p:nvPr>
        </p:nvSpPr>
        <p:spPr/>
        <p:txBody>
          <a:bodyPr/>
          <a:lstStyle/>
          <a:p>
            <a:pPr defTabSz="685800"/>
            <a:fld id="{F083F41A-041A-4006-B4DB-57C47C38AE86}" type="datetime1">
              <a:rPr lang="en-GB" smtClean="0"/>
              <a:t>13/09/2022</a:t>
            </a:fld>
            <a:endParaRPr lang="en-GB" dirty="0"/>
          </a:p>
        </p:txBody>
      </p:sp>
      <p:sp>
        <p:nvSpPr>
          <p:cNvPr id="5" name="Text Placeholder 4">
            <a:extLst>
              <a:ext uri="{FF2B5EF4-FFF2-40B4-BE49-F238E27FC236}">
                <a16:creationId xmlns:a16="http://schemas.microsoft.com/office/drawing/2014/main" id="{70777FAC-39F9-4DD8-8F5A-24BC1F56E8A3}"/>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F02E8E5F-9A40-4566-8A34-4C4520FD4FE2}"/>
              </a:ext>
            </a:extLst>
          </p:cNvPr>
          <p:cNvSpPr>
            <a:spLocks noGrp="1"/>
          </p:cNvSpPr>
          <p:nvPr>
            <p:ph type="ftr" sz="quarter" idx="13"/>
          </p:nvPr>
        </p:nvSpPr>
        <p:spPr/>
        <p:txBody>
          <a:bodyPr/>
          <a:lstStyle/>
          <a:p>
            <a:r>
              <a:rPr lang="en-US"/>
              <a:t>Type here if  add info needed  for every slide</a:t>
            </a:r>
            <a:endParaRPr lang="en-US" dirty="0"/>
          </a:p>
        </p:txBody>
      </p:sp>
      <p:sp>
        <p:nvSpPr>
          <p:cNvPr id="7" name="Marcador de contenido 2">
            <a:extLst>
              <a:ext uri="{FF2B5EF4-FFF2-40B4-BE49-F238E27FC236}">
                <a16:creationId xmlns:a16="http://schemas.microsoft.com/office/drawing/2014/main" id="{5BE09694-28A2-447B-8EB1-193E094C1141}"/>
              </a:ext>
            </a:extLst>
          </p:cNvPr>
          <p:cNvSpPr txBox="1">
            <a:spLocks/>
          </p:cNvSpPr>
          <p:nvPr/>
        </p:nvSpPr>
        <p:spPr>
          <a:xfrm>
            <a:off x="576786" y="1120790"/>
            <a:ext cx="6276687" cy="3505531"/>
          </a:xfrm>
          <a:prstGeom prst="rect">
            <a:avLst/>
          </a:prstGeom>
        </p:spPr>
        <p:txBody>
          <a:bodyPr>
            <a:normAutofit/>
          </a:bodyPr>
          <a:lstStyle>
            <a:lvl1pPr marL="17780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400" b="0" kern="1200" smtClean="0">
                <a:solidFill>
                  <a:schemeClr val="tx1"/>
                </a:solidFill>
                <a:latin typeface="+mn-lt"/>
                <a:ea typeface="Geneva" pitchFamily="-128" charset="-128"/>
                <a:cs typeface="+mn-cs"/>
              </a:defRPr>
            </a:lvl1pPr>
            <a:lvl2pPr marL="361950" marR="0" indent="-18415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smtClean="0">
                <a:solidFill>
                  <a:schemeClr val="tx1"/>
                </a:solidFill>
                <a:latin typeface="+mn-lt"/>
                <a:ea typeface="Geneva" pitchFamily="-128" charset="-128"/>
                <a:cs typeface="+mn-cs"/>
              </a:defRPr>
            </a:lvl2pPr>
            <a:lvl3pPr marL="5397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baseline="0" smtClean="0">
                <a:solidFill>
                  <a:schemeClr val="tx1"/>
                </a:solidFill>
                <a:latin typeface="+mn-lt"/>
                <a:ea typeface="Geneva" pitchFamily="-128" charset="-128"/>
                <a:cs typeface="+mn-cs"/>
              </a:defRPr>
            </a:lvl3pPr>
            <a:lvl4pPr marL="7175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smtClean="0">
                <a:solidFill>
                  <a:schemeClr val="tx1"/>
                </a:solidFill>
                <a:latin typeface="+mn-lt"/>
                <a:ea typeface="Geneva" pitchFamily="-128" charset="-128"/>
                <a:cs typeface="+mn-cs"/>
              </a:defRPr>
            </a:lvl4pPr>
            <a:lvl5pPr marL="8953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baseline="0">
                <a:solidFill>
                  <a:schemeClr val="tx1"/>
                </a:solidFill>
                <a:latin typeface="+mn-lt"/>
                <a:ea typeface="Geneva" pitchFamily="-128"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s-ES" b="1" dirty="0">
                <a:solidFill>
                  <a:srgbClr val="002060"/>
                </a:solidFill>
              </a:rPr>
              <a:t>SELECT</a:t>
            </a:r>
            <a:r>
              <a:rPr lang="es-ES" b="1" dirty="0"/>
              <a:t>:</a:t>
            </a:r>
            <a:r>
              <a:rPr lang="es-ES" dirty="0"/>
              <a:t> Utilizado para consultar registros de la </a:t>
            </a:r>
            <a:r>
              <a:rPr lang="es-ES" b="1" dirty="0"/>
              <a:t>base de datos</a:t>
            </a:r>
            <a:r>
              <a:rPr lang="es-ES" dirty="0"/>
              <a:t> que satisfagan un criterio determinado.</a:t>
            </a:r>
          </a:p>
          <a:p>
            <a:r>
              <a:rPr lang="es-ES" b="1" dirty="0">
                <a:solidFill>
                  <a:srgbClr val="002060"/>
                </a:solidFill>
              </a:rPr>
              <a:t>ORDER BY</a:t>
            </a:r>
          </a:p>
          <a:p>
            <a:pPr lvl="1"/>
            <a:r>
              <a:rPr lang="es-ES" b="1" dirty="0"/>
              <a:t>ASC</a:t>
            </a:r>
            <a:r>
              <a:rPr lang="es-ES" dirty="0"/>
              <a:t>: De menor a mayor</a:t>
            </a:r>
          </a:p>
          <a:p>
            <a:pPr lvl="1"/>
            <a:r>
              <a:rPr lang="es-ES" b="1" dirty="0"/>
              <a:t>DESC</a:t>
            </a:r>
            <a:r>
              <a:rPr lang="es-ES" dirty="0"/>
              <a:t>: De mayor a menor</a:t>
            </a:r>
          </a:p>
          <a:p>
            <a:r>
              <a:rPr lang="es-ES" b="1" dirty="0"/>
              <a:t>SELECT</a:t>
            </a:r>
            <a:r>
              <a:rPr lang="es-ES" dirty="0"/>
              <a:t> </a:t>
            </a:r>
            <a:r>
              <a:rPr lang="es-ES" b="1" dirty="0"/>
              <a:t>DISTINCT </a:t>
            </a:r>
            <a:r>
              <a:rPr lang="es-ES" dirty="0"/>
              <a:t>y</a:t>
            </a:r>
            <a:r>
              <a:rPr lang="es-ES" b="1" dirty="0"/>
              <a:t> SELECT</a:t>
            </a:r>
            <a:r>
              <a:rPr lang="es-ES" dirty="0"/>
              <a:t> </a:t>
            </a:r>
            <a:r>
              <a:rPr lang="es-ES" b="1" dirty="0"/>
              <a:t>DISTINCT ON(GROUP BY)</a:t>
            </a:r>
          </a:p>
          <a:p>
            <a:r>
              <a:rPr lang="es-ES" b="1" dirty="0"/>
              <a:t>WHERE</a:t>
            </a:r>
          </a:p>
          <a:p>
            <a:pPr lvl="1"/>
            <a:r>
              <a:rPr lang="es-ES" b="1" dirty="0"/>
              <a:t>AND </a:t>
            </a:r>
            <a:r>
              <a:rPr lang="es-ES" dirty="0"/>
              <a:t>y</a:t>
            </a:r>
            <a:r>
              <a:rPr lang="es-ES" b="1" dirty="0"/>
              <a:t> OR</a:t>
            </a:r>
          </a:p>
          <a:p>
            <a:pPr lvl="1"/>
            <a:r>
              <a:rPr lang="es-ES" b="1" dirty="0"/>
              <a:t>= </a:t>
            </a:r>
            <a:r>
              <a:rPr lang="es-ES" dirty="0"/>
              <a:t>y</a:t>
            </a:r>
            <a:r>
              <a:rPr lang="es-ES" b="1" dirty="0"/>
              <a:t> &lt;&gt;</a:t>
            </a:r>
          </a:p>
          <a:p>
            <a:pPr lvl="1"/>
            <a:r>
              <a:rPr lang="es-ES" b="1" dirty="0"/>
              <a:t>IN </a:t>
            </a:r>
            <a:r>
              <a:rPr lang="es-ES" dirty="0"/>
              <a:t>y </a:t>
            </a:r>
            <a:r>
              <a:rPr lang="es-ES" b="1" dirty="0"/>
              <a:t>NOT IN</a:t>
            </a:r>
          </a:p>
          <a:p>
            <a:r>
              <a:rPr lang="es-ES" b="1" dirty="0">
                <a:solidFill>
                  <a:srgbClr val="002060"/>
                </a:solidFill>
              </a:rPr>
              <a:t>LIKE</a:t>
            </a:r>
            <a:r>
              <a:rPr lang="es-ES" dirty="0"/>
              <a:t> y </a:t>
            </a:r>
            <a:r>
              <a:rPr lang="es-ES" b="1" dirty="0">
                <a:solidFill>
                  <a:srgbClr val="002060"/>
                </a:solidFill>
              </a:rPr>
              <a:t>NOT LIKE</a:t>
            </a:r>
          </a:p>
          <a:p>
            <a:pPr lvl="1"/>
            <a:r>
              <a:rPr lang="es-ES" dirty="0"/>
              <a:t>Operadores: </a:t>
            </a:r>
            <a:r>
              <a:rPr lang="es-ES" b="1" dirty="0">
                <a:solidFill>
                  <a:srgbClr val="002060"/>
                </a:solidFill>
              </a:rPr>
              <a:t>%</a:t>
            </a:r>
            <a:r>
              <a:rPr lang="es-ES" dirty="0"/>
              <a:t> y </a:t>
            </a:r>
            <a:r>
              <a:rPr lang="es-ES" b="1" dirty="0">
                <a:solidFill>
                  <a:srgbClr val="002060"/>
                </a:solidFill>
              </a:rPr>
              <a:t>_</a:t>
            </a:r>
          </a:p>
          <a:p>
            <a:r>
              <a:rPr lang="es-ES" b="1" dirty="0">
                <a:solidFill>
                  <a:srgbClr val="002060"/>
                </a:solidFill>
              </a:rPr>
              <a:t>BETWEEN</a:t>
            </a:r>
            <a:endParaRPr lang="es-ES" b="1" dirty="0"/>
          </a:p>
          <a:p>
            <a:endParaRPr lang="es-ES" dirty="0"/>
          </a:p>
          <a:p>
            <a:endParaRPr lang="es-ES" dirty="0"/>
          </a:p>
          <a:p>
            <a:endParaRPr lang="es-ES" dirty="0"/>
          </a:p>
        </p:txBody>
      </p:sp>
      <p:pic>
        <p:nvPicPr>
          <p:cNvPr id="117762" name="Picture 2" descr="Image result for sql image">
            <a:extLst>
              <a:ext uri="{FF2B5EF4-FFF2-40B4-BE49-F238E27FC236}">
                <a16:creationId xmlns:a16="http://schemas.microsoft.com/office/drawing/2014/main" id="{599E7B0E-3105-46A1-9BD9-D6BFA66A7F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1133" y="1853526"/>
            <a:ext cx="3220110" cy="168494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2F56B210-948B-4A24-A9D2-948020D46B7D}"/>
              </a:ext>
            </a:extLst>
          </p:cNvPr>
          <p:cNvSpPr/>
          <p:nvPr/>
        </p:nvSpPr>
        <p:spPr>
          <a:xfrm>
            <a:off x="5376296" y="3424565"/>
            <a:ext cx="3220110" cy="1010023"/>
          </a:xfrm>
          <a:prstGeom prst="rect">
            <a:avLst/>
          </a:prstGeom>
          <a:solidFill>
            <a:srgbClr val="E4EE89"/>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s-ES" sz="1200" dirty="0">
              <a:solidFill>
                <a:schemeClr val="tx1"/>
              </a:solidFill>
            </a:endParaRPr>
          </a:p>
        </p:txBody>
      </p:sp>
      <p:sp>
        <p:nvSpPr>
          <p:cNvPr id="8" name="TextBox 7">
            <a:extLst>
              <a:ext uri="{FF2B5EF4-FFF2-40B4-BE49-F238E27FC236}">
                <a16:creationId xmlns:a16="http://schemas.microsoft.com/office/drawing/2014/main" id="{AE926EEF-0051-4B43-B174-E20D4E228427}"/>
              </a:ext>
            </a:extLst>
          </p:cNvPr>
          <p:cNvSpPr txBox="1"/>
          <p:nvPr/>
        </p:nvSpPr>
        <p:spPr>
          <a:xfrm>
            <a:off x="5376296" y="3714134"/>
            <a:ext cx="3087232" cy="430887"/>
          </a:xfrm>
          <a:prstGeom prst="rect">
            <a:avLst/>
          </a:prstGeom>
          <a:noFill/>
        </p:spPr>
        <p:txBody>
          <a:bodyPr wrap="square" lIns="0" tIns="0" rIns="0" bIns="0" rtlCol="0">
            <a:spAutoFit/>
          </a:bodyPr>
          <a:lstStyle/>
          <a:p>
            <a:r>
              <a:rPr lang="es-ES" sz="1400" b="1" i="1" dirty="0"/>
              <a:t>“ </a:t>
            </a:r>
            <a:r>
              <a:rPr lang="es-ES" sz="1400" b="1" i="1" dirty="0" err="1"/>
              <a:t>Select</a:t>
            </a:r>
            <a:r>
              <a:rPr lang="es-ES" sz="1400" b="1" i="1" dirty="0"/>
              <a:t> * </a:t>
            </a:r>
            <a:r>
              <a:rPr lang="es-ES" sz="1400" b="1" i="1" dirty="0" err="1"/>
              <a:t>From</a:t>
            </a:r>
            <a:r>
              <a:rPr lang="es-ES" sz="1400" b="1" i="1" dirty="0"/>
              <a:t> </a:t>
            </a:r>
            <a:r>
              <a:rPr lang="es-ES" sz="1400" b="1" i="1" dirty="0" err="1"/>
              <a:t>Customers</a:t>
            </a:r>
            <a:r>
              <a:rPr lang="es-ES" sz="1400" b="1" i="1" dirty="0"/>
              <a:t> </a:t>
            </a:r>
            <a:r>
              <a:rPr lang="es-ES" sz="1400" b="1" i="1" dirty="0" err="1"/>
              <a:t>where</a:t>
            </a:r>
            <a:r>
              <a:rPr lang="es-ES" sz="1400" b="1" i="1" dirty="0"/>
              <a:t> </a:t>
            </a:r>
            <a:r>
              <a:rPr lang="es-ES" sz="1400" b="1" i="1" dirty="0" err="1"/>
              <a:t>first_name</a:t>
            </a:r>
            <a:r>
              <a:rPr lang="es-ES" sz="1400" b="1" i="1" dirty="0"/>
              <a:t> </a:t>
            </a:r>
            <a:r>
              <a:rPr lang="es-ES" sz="1400" b="1" i="1" dirty="0" err="1"/>
              <a:t>like</a:t>
            </a:r>
            <a:r>
              <a:rPr lang="es-ES" sz="1400" b="1" i="1" dirty="0"/>
              <a:t> “%</a:t>
            </a:r>
            <a:r>
              <a:rPr lang="es-ES" sz="1400" b="1" i="1" dirty="0" err="1"/>
              <a:t>Ant</a:t>
            </a:r>
            <a:r>
              <a:rPr lang="es-ES" sz="1400" b="1" i="1" dirty="0"/>
              <a:t>%” </a:t>
            </a:r>
          </a:p>
        </p:txBody>
      </p:sp>
    </p:spTree>
    <p:extLst>
      <p:ext uri="{BB962C8B-B14F-4D97-AF65-F5344CB8AC3E}">
        <p14:creationId xmlns:p14="http://schemas.microsoft.com/office/powerpoint/2010/main" val="746819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3A508-704F-48B1-B33B-CAC9D3A69127}"/>
              </a:ext>
            </a:extLst>
          </p:cNvPr>
          <p:cNvSpPr>
            <a:spLocks noGrp="1"/>
          </p:cNvSpPr>
          <p:nvPr>
            <p:ph type="title"/>
          </p:nvPr>
        </p:nvSpPr>
        <p:spPr/>
        <p:txBody>
          <a:bodyPr/>
          <a:lstStyle/>
          <a:p>
            <a:r>
              <a:rPr lang="es-ES" dirty="0"/>
              <a:t>Ejemplos</a:t>
            </a:r>
          </a:p>
        </p:txBody>
      </p:sp>
      <p:sp>
        <p:nvSpPr>
          <p:cNvPr id="3" name="Date Placeholder 2">
            <a:extLst>
              <a:ext uri="{FF2B5EF4-FFF2-40B4-BE49-F238E27FC236}">
                <a16:creationId xmlns:a16="http://schemas.microsoft.com/office/drawing/2014/main" id="{10A19D2C-0332-4A39-9422-535C7241BFD0}"/>
              </a:ext>
            </a:extLst>
          </p:cNvPr>
          <p:cNvSpPr>
            <a:spLocks noGrp="1"/>
          </p:cNvSpPr>
          <p:nvPr>
            <p:ph type="dt" sz="half" idx="2"/>
          </p:nvPr>
        </p:nvSpPr>
        <p:spPr/>
        <p:txBody>
          <a:bodyPr/>
          <a:lstStyle/>
          <a:p>
            <a:pPr defTabSz="685800"/>
            <a:fld id="{F083F41A-041A-4006-B4DB-57C47C38AE86}" type="datetime1">
              <a:rPr lang="en-GB" smtClean="0"/>
              <a:t>13/09/2022</a:t>
            </a:fld>
            <a:endParaRPr lang="en-GB" dirty="0"/>
          </a:p>
        </p:txBody>
      </p:sp>
      <p:sp>
        <p:nvSpPr>
          <p:cNvPr id="5" name="Text Placeholder 4">
            <a:extLst>
              <a:ext uri="{FF2B5EF4-FFF2-40B4-BE49-F238E27FC236}">
                <a16:creationId xmlns:a16="http://schemas.microsoft.com/office/drawing/2014/main" id="{7C014145-1F09-4E98-BE61-A77842B766EB}"/>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85650944-73C8-4BE3-9F4D-C9CA481CF375}"/>
              </a:ext>
            </a:extLst>
          </p:cNvPr>
          <p:cNvSpPr>
            <a:spLocks noGrp="1"/>
          </p:cNvSpPr>
          <p:nvPr>
            <p:ph type="ftr" sz="quarter" idx="13"/>
          </p:nvPr>
        </p:nvSpPr>
        <p:spPr/>
        <p:txBody>
          <a:bodyPr/>
          <a:lstStyle/>
          <a:p>
            <a:r>
              <a:rPr lang="en-US"/>
              <a:t>Type here if  add info needed  for every slide</a:t>
            </a:r>
            <a:endParaRPr lang="en-US" dirty="0"/>
          </a:p>
        </p:txBody>
      </p:sp>
      <p:sp>
        <p:nvSpPr>
          <p:cNvPr id="7" name="TextBox 6">
            <a:extLst>
              <a:ext uri="{FF2B5EF4-FFF2-40B4-BE49-F238E27FC236}">
                <a16:creationId xmlns:a16="http://schemas.microsoft.com/office/drawing/2014/main" id="{4EC45140-C08F-4BF5-96B7-090E1815C493}"/>
              </a:ext>
            </a:extLst>
          </p:cNvPr>
          <p:cNvSpPr txBox="1"/>
          <p:nvPr/>
        </p:nvSpPr>
        <p:spPr>
          <a:xfrm>
            <a:off x="379708" y="1293527"/>
            <a:ext cx="8120947" cy="1938992"/>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s-ES" dirty="0"/>
              <a:t>SELECT NOM,PAIS FROM EDEM.ALUMNOS;</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SELECT NOM FROM EDEM.ALUMNOS WHERE ID BETWEEN 1 AND 10;</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b="0" dirty="0">
                <a:solidFill>
                  <a:srgbClr val="3367D6"/>
                </a:solidFill>
                <a:effectLst/>
                <a:latin typeface="Roboto Mono"/>
              </a:rPr>
              <a:t>SELECT</a:t>
            </a:r>
            <a:r>
              <a:rPr lang="es-ES" b="0" dirty="0">
                <a:solidFill>
                  <a:srgbClr val="000000"/>
                </a:solidFill>
                <a:effectLst/>
                <a:latin typeface="Roboto Mono"/>
              </a:rPr>
              <a:t> NOM </a:t>
            </a:r>
            <a:r>
              <a:rPr lang="es-ES" b="0" dirty="0">
                <a:solidFill>
                  <a:srgbClr val="3367D6"/>
                </a:solidFill>
                <a:effectLst/>
                <a:latin typeface="Roboto Mono"/>
              </a:rPr>
              <a:t>FROM</a:t>
            </a:r>
            <a:r>
              <a:rPr lang="es-ES" b="0" dirty="0">
                <a:solidFill>
                  <a:srgbClr val="000000"/>
                </a:solidFill>
                <a:effectLst/>
                <a:latin typeface="Roboto Mono"/>
              </a:rPr>
              <a:t> EDEM.ALUMNOS </a:t>
            </a:r>
            <a:r>
              <a:rPr lang="es-ES" b="0" dirty="0">
                <a:solidFill>
                  <a:srgbClr val="3367D6"/>
                </a:solidFill>
                <a:effectLst/>
                <a:latin typeface="Roboto Mono"/>
              </a:rPr>
              <a:t>WHERE</a:t>
            </a:r>
            <a:r>
              <a:rPr lang="es-ES" b="0" dirty="0">
                <a:solidFill>
                  <a:srgbClr val="000000"/>
                </a:solidFill>
                <a:effectLst/>
                <a:latin typeface="Roboto Mono"/>
              </a:rPr>
              <a:t> NOM </a:t>
            </a:r>
            <a:r>
              <a:rPr lang="es-ES" b="0" dirty="0">
                <a:solidFill>
                  <a:srgbClr val="3367D6"/>
                </a:solidFill>
                <a:effectLst/>
                <a:latin typeface="Roboto Mono"/>
              </a:rPr>
              <a:t>LIKE</a:t>
            </a:r>
            <a:r>
              <a:rPr lang="es-ES" b="0" dirty="0">
                <a:solidFill>
                  <a:srgbClr val="000000"/>
                </a:solidFill>
                <a:effectLst/>
                <a:latin typeface="Roboto Mono"/>
              </a:rPr>
              <a:t> </a:t>
            </a:r>
            <a:r>
              <a:rPr lang="es-ES" b="0" dirty="0">
                <a:solidFill>
                  <a:srgbClr val="0D904F"/>
                </a:solidFill>
                <a:effectLst/>
                <a:latin typeface="Roboto Mono"/>
              </a:rPr>
              <a:t>'%O%'</a:t>
            </a:r>
            <a:r>
              <a:rPr lang="es-ES" b="0" dirty="0">
                <a:solidFill>
                  <a:srgbClr val="000000"/>
                </a:solidFill>
                <a:effectLst/>
                <a:latin typeface="Roboto Mono"/>
              </a:rPr>
              <a:t>;</a:t>
            </a:r>
          </a:p>
          <a:p>
            <a:endParaRPr lang="es-ES" dirty="0"/>
          </a:p>
          <a:p>
            <a:pPr marL="285750" indent="-285750">
              <a:buFont typeface="Arial" panose="020B0604020202020204" pitchFamily="34" charset="0"/>
              <a:buChar char="•"/>
            </a:pPr>
            <a:r>
              <a:rPr lang="es-ES" dirty="0"/>
              <a:t>SELECT NOM FROM EDEM.ALUMNOS WHERE ID IN (1,2,3);</a:t>
            </a:r>
            <a:endParaRPr lang="es-ES" sz="1050" dirty="0"/>
          </a:p>
        </p:txBody>
      </p:sp>
    </p:spTree>
    <p:extLst>
      <p:ext uri="{BB962C8B-B14F-4D97-AF65-F5344CB8AC3E}">
        <p14:creationId xmlns:p14="http://schemas.microsoft.com/office/powerpoint/2010/main" val="798814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18499-DA63-45F5-8C37-947EB90D6A11}"/>
              </a:ext>
            </a:extLst>
          </p:cNvPr>
          <p:cNvSpPr>
            <a:spLocks noGrp="1"/>
          </p:cNvSpPr>
          <p:nvPr>
            <p:ph type="title"/>
          </p:nvPr>
        </p:nvSpPr>
        <p:spPr/>
        <p:txBody>
          <a:bodyPr/>
          <a:lstStyle/>
          <a:p>
            <a:r>
              <a:rPr lang="es-ES" dirty="0"/>
              <a:t>Ejercicio</a:t>
            </a:r>
          </a:p>
        </p:txBody>
      </p:sp>
      <p:sp>
        <p:nvSpPr>
          <p:cNvPr id="3" name="Date Placeholder 2">
            <a:extLst>
              <a:ext uri="{FF2B5EF4-FFF2-40B4-BE49-F238E27FC236}">
                <a16:creationId xmlns:a16="http://schemas.microsoft.com/office/drawing/2014/main" id="{E9BC97CC-2BBD-4F4F-A690-CDCBA5D3460F}"/>
              </a:ext>
            </a:extLst>
          </p:cNvPr>
          <p:cNvSpPr>
            <a:spLocks noGrp="1"/>
          </p:cNvSpPr>
          <p:nvPr>
            <p:ph type="dt" sz="half" idx="2"/>
          </p:nvPr>
        </p:nvSpPr>
        <p:spPr/>
        <p:txBody>
          <a:bodyPr/>
          <a:lstStyle/>
          <a:p>
            <a:pPr defTabSz="685800"/>
            <a:fld id="{F083F41A-041A-4006-B4DB-57C47C38AE86}" type="datetime1">
              <a:rPr lang="en-GB" smtClean="0"/>
              <a:t>13/09/2022</a:t>
            </a:fld>
            <a:endParaRPr lang="en-GB" dirty="0"/>
          </a:p>
        </p:txBody>
      </p:sp>
      <p:sp>
        <p:nvSpPr>
          <p:cNvPr id="4" name="Text Placeholder 3">
            <a:extLst>
              <a:ext uri="{FF2B5EF4-FFF2-40B4-BE49-F238E27FC236}">
                <a16:creationId xmlns:a16="http://schemas.microsoft.com/office/drawing/2014/main" id="{85D4E6D7-B677-4874-B002-215C5249E573}"/>
              </a:ext>
            </a:extLst>
          </p:cNvPr>
          <p:cNvSpPr>
            <a:spLocks noGrp="1"/>
          </p:cNvSpPr>
          <p:nvPr>
            <p:ph type="body" sz="quarter" idx="10"/>
          </p:nvPr>
        </p:nvSpPr>
        <p:spPr>
          <a:xfrm>
            <a:off x="1159171" y="1405277"/>
            <a:ext cx="7191375" cy="1166473"/>
          </a:xfrm>
        </p:spPr>
        <p:txBody>
          <a:bodyPr/>
          <a:lstStyle/>
          <a:p>
            <a:r>
              <a:rPr lang="es-ES" dirty="0"/>
              <a:t>Dado este esquema:</a:t>
            </a:r>
          </a:p>
        </p:txBody>
      </p:sp>
      <p:sp>
        <p:nvSpPr>
          <p:cNvPr id="5" name="Text Placeholder 4">
            <a:extLst>
              <a:ext uri="{FF2B5EF4-FFF2-40B4-BE49-F238E27FC236}">
                <a16:creationId xmlns:a16="http://schemas.microsoft.com/office/drawing/2014/main" id="{E0724854-9F86-4EFE-BCEF-E9B47FFD5F5C}"/>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52404579-0E72-4F39-930C-2D87309F4571}"/>
              </a:ext>
            </a:extLst>
          </p:cNvPr>
          <p:cNvSpPr>
            <a:spLocks noGrp="1"/>
          </p:cNvSpPr>
          <p:nvPr>
            <p:ph type="ftr" sz="quarter" idx="13"/>
          </p:nvPr>
        </p:nvSpPr>
        <p:spPr/>
        <p:txBody>
          <a:bodyPr/>
          <a:lstStyle/>
          <a:p>
            <a:r>
              <a:rPr lang="en-US"/>
              <a:t>Type here if  add info needed  for every slide</a:t>
            </a:r>
            <a:endParaRPr lang="en-US" dirty="0"/>
          </a:p>
        </p:txBody>
      </p:sp>
      <p:graphicFrame>
        <p:nvGraphicFramePr>
          <p:cNvPr id="7" name="Table 6">
            <a:extLst>
              <a:ext uri="{FF2B5EF4-FFF2-40B4-BE49-F238E27FC236}">
                <a16:creationId xmlns:a16="http://schemas.microsoft.com/office/drawing/2014/main" id="{7FC2017A-CD97-4C8A-87A0-A758CAC87F8A}"/>
              </a:ext>
            </a:extLst>
          </p:cNvPr>
          <p:cNvGraphicFramePr>
            <a:graphicFrameLocks noGrp="1"/>
          </p:cNvGraphicFramePr>
          <p:nvPr>
            <p:extLst>
              <p:ext uri="{D42A27DB-BD31-4B8C-83A1-F6EECF244321}">
                <p14:modId xmlns:p14="http://schemas.microsoft.com/office/powerpoint/2010/main" val="2818696227"/>
              </p:ext>
            </p:extLst>
          </p:nvPr>
        </p:nvGraphicFramePr>
        <p:xfrm>
          <a:off x="636760" y="2928302"/>
          <a:ext cx="3781999" cy="1584960"/>
        </p:xfrm>
        <a:graphic>
          <a:graphicData uri="http://schemas.openxmlformats.org/drawingml/2006/table">
            <a:tbl>
              <a:tblPr firstRow="1" bandRow="1">
                <a:tableStyleId>{D27102A9-8310-4765-A935-A1911B00CA55}</a:tableStyleId>
              </a:tblPr>
              <a:tblGrid>
                <a:gridCol w="344805">
                  <a:extLst>
                    <a:ext uri="{9D8B030D-6E8A-4147-A177-3AD203B41FA5}">
                      <a16:colId xmlns:a16="http://schemas.microsoft.com/office/drawing/2014/main" val="3986078215"/>
                    </a:ext>
                  </a:extLst>
                </a:gridCol>
                <a:gridCol w="461897">
                  <a:extLst>
                    <a:ext uri="{9D8B030D-6E8A-4147-A177-3AD203B41FA5}">
                      <a16:colId xmlns:a16="http://schemas.microsoft.com/office/drawing/2014/main" val="1415385886"/>
                    </a:ext>
                  </a:extLst>
                </a:gridCol>
                <a:gridCol w="623270">
                  <a:extLst>
                    <a:ext uri="{9D8B030D-6E8A-4147-A177-3AD203B41FA5}">
                      <a16:colId xmlns:a16="http://schemas.microsoft.com/office/drawing/2014/main" val="1322230568"/>
                    </a:ext>
                  </a:extLst>
                </a:gridCol>
                <a:gridCol w="744855">
                  <a:extLst>
                    <a:ext uri="{9D8B030D-6E8A-4147-A177-3AD203B41FA5}">
                      <a16:colId xmlns:a16="http://schemas.microsoft.com/office/drawing/2014/main" val="3187946761"/>
                    </a:ext>
                  </a:extLst>
                </a:gridCol>
                <a:gridCol w="824325">
                  <a:extLst>
                    <a:ext uri="{9D8B030D-6E8A-4147-A177-3AD203B41FA5}">
                      <a16:colId xmlns:a16="http://schemas.microsoft.com/office/drawing/2014/main" val="2444293738"/>
                    </a:ext>
                  </a:extLst>
                </a:gridCol>
                <a:gridCol w="782847">
                  <a:extLst>
                    <a:ext uri="{9D8B030D-6E8A-4147-A177-3AD203B41FA5}">
                      <a16:colId xmlns:a16="http://schemas.microsoft.com/office/drawing/2014/main" val="2921473890"/>
                    </a:ext>
                  </a:extLst>
                </a:gridCol>
              </a:tblGrid>
              <a:tr h="370840">
                <a:tc>
                  <a:txBody>
                    <a:bodyPr/>
                    <a:lstStyle/>
                    <a:p>
                      <a:pPr algn="ctr"/>
                      <a:r>
                        <a:rPr lang="es-ES" sz="1000" dirty="0"/>
                        <a:t>ID</a:t>
                      </a:r>
                    </a:p>
                  </a:txBody>
                  <a:tcPr/>
                </a:tc>
                <a:tc>
                  <a:txBody>
                    <a:bodyPr/>
                    <a:lstStyle/>
                    <a:p>
                      <a:pPr algn="ctr"/>
                      <a:r>
                        <a:rPr lang="es-ES" sz="1000" dirty="0" err="1"/>
                        <a:t>Nom</a:t>
                      </a:r>
                      <a:endParaRPr lang="es-ES" sz="1000" dirty="0"/>
                    </a:p>
                  </a:txBody>
                  <a:tcPr/>
                </a:tc>
                <a:tc>
                  <a:txBody>
                    <a:bodyPr/>
                    <a:lstStyle/>
                    <a:p>
                      <a:pPr algn="ctr"/>
                      <a:r>
                        <a:rPr lang="es-ES" sz="1000" dirty="0" err="1"/>
                        <a:t>CogNom</a:t>
                      </a:r>
                      <a:endParaRPr lang="es-ES" sz="1000" dirty="0"/>
                    </a:p>
                  </a:txBody>
                  <a:tcPr/>
                </a:tc>
                <a:tc>
                  <a:txBody>
                    <a:bodyPr/>
                    <a:lstStyle/>
                    <a:p>
                      <a:pPr algn="ctr"/>
                      <a:r>
                        <a:rPr lang="es-ES" sz="1000" dirty="0" err="1"/>
                        <a:t>Pais</a:t>
                      </a:r>
                      <a:endParaRPr lang="es-ES" sz="1000" dirty="0"/>
                    </a:p>
                  </a:txBody>
                  <a:tcPr/>
                </a:tc>
                <a:tc>
                  <a:txBody>
                    <a:bodyPr/>
                    <a:lstStyle/>
                    <a:p>
                      <a:pPr algn="ctr"/>
                      <a:r>
                        <a:rPr lang="es-ES" sz="1000" dirty="0" err="1"/>
                        <a:t>Direccion</a:t>
                      </a:r>
                      <a:endParaRPr lang="es-ES" sz="1000" dirty="0"/>
                    </a:p>
                  </a:txBody>
                  <a:tcPr/>
                </a:tc>
                <a:tc>
                  <a:txBody>
                    <a:bodyPr/>
                    <a:lstStyle/>
                    <a:p>
                      <a:pPr algn="ctr"/>
                      <a:r>
                        <a:rPr lang="es-ES" sz="1000" dirty="0"/>
                        <a:t>Email</a:t>
                      </a:r>
                    </a:p>
                  </a:txBody>
                  <a:tcPr/>
                </a:tc>
                <a:extLst>
                  <a:ext uri="{0D108BD9-81ED-4DB2-BD59-A6C34878D82A}">
                    <a16:rowId xmlns:a16="http://schemas.microsoft.com/office/drawing/2014/main" val="222294110"/>
                  </a:ext>
                </a:extLst>
              </a:tr>
              <a:tr h="370840">
                <a:tc>
                  <a:txBody>
                    <a:bodyPr/>
                    <a:lstStyle/>
                    <a:p>
                      <a:pPr algn="ctr"/>
                      <a:r>
                        <a:rPr lang="es-ES" sz="1000" dirty="0"/>
                        <a:t>1</a:t>
                      </a:r>
                    </a:p>
                  </a:txBody>
                  <a:tcPr/>
                </a:tc>
                <a:tc>
                  <a:txBody>
                    <a:bodyPr/>
                    <a:lstStyle/>
                    <a:p>
                      <a:pPr algn="ctr"/>
                      <a:r>
                        <a:rPr lang="es-ES" sz="1000" dirty="0"/>
                        <a:t>Juan</a:t>
                      </a:r>
                    </a:p>
                  </a:txBody>
                  <a:tcPr/>
                </a:tc>
                <a:tc>
                  <a:txBody>
                    <a:bodyPr/>
                    <a:lstStyle/>
                    <a:p>
                      <a:pPr algn="ctr"/>
                      <a:r>
                        <a:rPr lang="es-ES" sz="1000" dirty="0"/>
                        <a:t>Nieto</a:t>
                      </a:r>
                    </a:p>
                  </a:txBody>
                  <a:tcPr/>
                </a:tc>
                <a:tc>
                  <a:txBody>
                    <a:bodyPr/>
                    <a:lstStyle/>
                    <a:p>
                      <a:pPr algn="ctr"/>
                      <a:r>
                        <a:rPr lang="es-ES" sz="1000" dirty="0"/>
                        <a:t>España</a:t>
                      </a:r>
                    </a:p>
                  </a:txBody>
                  <a:tcPr/>
                </a:tc>
                <a:tc>
                  <a:txBody>
                    <a:bodyPr/>
                    <a:lstStyle/>
                    <a:p>
                      <a:pPr algn="ctr"/>
                      <a:r>
                        <a:rPr lang="es-ES" sz="1000" dirty="0"/>
                        <a:t>C/ San Vicent</a:t>
                      </a:r>
                    </a:p>
                  </a:txBody>
                  <a:tcPr/>
                </a:tc>
                <a:tc>
                  <a:txBody>
                    <a:bodyPr/>
                    <a:lstStyle/>
                    <a:p>
                      <a:pPr algn="ctr"/>
                      <a:r>
                        <a:rPr lang="es-ES" sz="1000" dirty="0"/>
                        <a:t>a@a.com</a:t>
                      </a:r>
                    </a:p>
                  </a:txBody>
                  <a:tcPr/>
                </a:tc>
                <a:extLst>
                  <a:ext uri="{0D108BD9-81ED-4DB2-BD59-A6C34878D82A}">
                    <a16:rowId xmlns:a16="http://schemas.microsoft.com/office/drawing/2014/main" val="4145174358"/>
                  </a:ext>
                </a:extLst>
              </a:tr>
              <a:tr h="370840">
                <a:tc>
                  <a:txBody>
                    <a:bodyPr/>
                    <a:lstStyle/>
                    <a:p>
                      <a:pPr algn="ctr"/>
                      <a:r>
                        <a:rPr lang="es-ES" sz="1000" dirty="0"/>
                        <a:t>2</a:t>
                      </a:r>
                    </a:p>
                  </a:txBody>
                  <a:tcPr/>
                </a:tc>
                <a:tc>
                  <a:txBody>
                    <a:bodyPr/>
                    <a:lstStyle/>
                    <a:p>
                      <a:pPr algn="ctr"/>
                      <a:r>
                        <a:rPr lang="es-ES" sz="1000" dirty="0"/>
                        <a:t>Pedro</a:t>
                      </a:r>
                    </a:p>
                  </a:txBody>
                  <a:tcPr/>
                </a:tc>
                <a:tc>
                  <a:txBody>
                    <a:bodyPr/>
                    <a:lstStyle/>
                    <a:p>
                      <a:pPr algn="ctr"/>
                      <a:r>
                        <a:rPr lang="es-ES" sz="1000" dirty="0"/>
                        <a:t>García</a:t>
                      </a:r>
                    </a:p>
                  </a:txBody>
                  <a:tcPr/>
                </a:tc>
                <a:tc>
                  <a:txBody>
                    <a:bodyPr/>
                    <a:lstStyle/>
                    <a:p>
                      <a:pPr algn="ctr"/>
                      <a:r>
                        <a:rPr lang="es-ES" sz="1000" dirty="0"/>
                        <a:t>Alemania</a:t>
                      </a:r>
                    </a:p>
                  </a:txBody>
                  <a:tcPr/>
                </a:tc>
                <a:tc>
                  <a:txBody>
                    <a:bodyPr/>
                    <a:lstStyle/>
                    <a:p>
                      <a:pPr algn="ctr"/>
                      <a:r>
                        <a:rPr lang="es-ES" sz="1000" dirty="0"/>
                        <a:t>C/ </a:t>
                      </a:r>
                      <a:r>
                        <a:rPr lang="es-ES" sz="1000" dirty="0" err="1"/>
                        <a:t>Rod</a:t>
                      </a:r>
                      <a:endParaRPr lang="es-ES"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000" dirty="0"/>
                        <a:t>a@a.com</a:t>
                      </a:r>
                    </a:p>
                    <a:p>
                      <a:pPr algn="ctr"/>
                      <a:endParaRPr lang="es-ES" sz="1000" dirty="0"/>
                    </a:p>
                  </a:txBody>
                  <a:tcPr/>
                </a:tc>
                <a:extLst>
                  <a:ext uri="{0D108BD9-81ED-4DB2-BD59-A6C34878D82A}">
                    <a16:rowId xmlns:a16="http://schemas.microsoft.com/office/drawing/2014/main" val="103573683"/>
                  </a:ext>
                </a:extLst>
              </a:tr>
              <a:tr h="370840">
                <a:tc>
                  <a:txBody>
                    <a:bodyPr/>
                    <a:lstStyle/>
                    <a:p>
                      <a:pPr algn="ctr"/>
                      <a:r>
                        <a:rPr lang="es-ES" sz="1000" dirty="0"/>
                        <a:t>3</a:t>
                      </a:r>
                    </a:p>
                  </a:txBody>
                  <a:tcPr/>
                </a:tc>
                <a:tc>
                  <a:txBody>
                    <a:bodyPr/>
                    <a:lstStyle/>
                    <a:p>
                      <a:pPr algn="ctr"/>
                      <a:r>
                        <a:rPr lang="es-ES" sz="1000" dirty="0"/>
                        <a:t>Luis</a:t>
                      </a:r>
                    </a:p>
                  </a:txBody>
                  <a:tcPr/>
                </a:tc>
                <a:tc>
                  <a:txBody>
                    <a:bodyPr/>
                    <a:lstStyle/>
                    <a:p>
                      <a:pPr algn="ctr"/>
                      <a:r>
                        <a:rPr lang="es-ES" sz="1000" dirty="0"/>
                        <a:t>López</a:t>
                      </a:r>
                    </a:p>
                  </a:txBody>
                  <a:tcPr/>
                </a:tc>
                <a:tc>
                  <a:txBody>
                    <a:bodyPr/>
                    <a:lstStyle/>
                    <a:p>
                      <a:pPr algn="ctr"/>
                      <a:r>
                        <a:rPr lang="es-ES" sz="1000" dirty="0"/>
                        <a:t>Italia</a:t>
                      </a:r>
                    </a:p>
                  </a:txBody>
                  <a:tcPr/>
                </a:tc>
                <a:tc>
                  <a:txBody>
                    <a:bodyPr/>
                    <a:lstStyle/>
                    <a:p>
                      <a:pPr algn="ctr"/>
                      <a:r>
                        <a:rPr lang="es-ES" sz="1000" dirty="0"/>
                        <a:t>C/ La Paz</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000" dirty="0"/>
                        <a:t>a@a.com</a:t>
                      </a:r>
                    </a:p>
                    <a:p>
                      <a:pPr algn="ctr"/>
                      <a:endParaRPr lang="es-ES" sz="1000" dirty="0"/>
                    </a:p>
                  </a:txBody>
                  <a:tcPr/>
                </a:tc>
                <a:extLst>
                  <a:ext uri="{0D108BD9-81ED-4DB2-BD59-A6C34878D82A}">
                    <a16:rowId xmlns:a16="http://schemas.microsoft.com/office/drawing/2014/main" val="1552416600"/>
                  </a:ext>
                </a:extLst>
              </a:tr>
            </a:tbl>
          </a:graphicData>
        </a:graphic>
      </p:graphicFrame>
      <p:graphicFrame>
        <p:nvGraphicFramePr>
          <p:cNvPr id="8" name="Table 7">
            <a:extLst>
              <a:ext uri="{FF2B5EF4-FFF2-40B4-BE49-F238E27FC236}">
                <a16:creationId xmlns:a16="http://schemas.microsoft.com/office/drawing/2014/main" id="{4E1C27A7-AF03-4488-A3D1-1CCBED32DFF7}"/>
              </a:ext>
            </a:extLst>
          </p:cNvPr>
          <p:cNvGraphicFramePr>
            <a:graphicFrameLocks noGrp="1"/>
          </p:cNvGraphicFramePr>
          <p:nvPr>
            <p:extLst>
              <p:ext uri="{D42A27DB-BD31-4B8C-83A1-F6EECF244321}">
                <p14:modId xmlns:p14="http://schemas.microsoft.com/office/powerpoint/2010/main" val="1493487709"/>
              </p:ext>
            </p:extLst>
          </p:nvPr>
        </p:nvGraphicFramePr>
        <p:xfrm>
          <a:off x="6918356" y="832881"/>
          <a:ext cx="1347458" cy="1483360"/>
        </p:xfrm>
        <a:graphic>
          <a:graphicData uri="http://schemas.openxmlformats.org/drawingml/2006/table">
            <a:tbl>
              <a:tblPr firstRow="1" bandRow="1">
                <a:tableStyleId>{D27102A9-8310-4765-A935-A1911B00CA55}</a:tableStyleId>
              </a:tblPr>
              <a:tblGrid>
                <a:gridCol w="575938">
                  <a:extLst>
                    <a:ext uri="{9D8B030D-6E8A-4147-A177-3AD203B41FA5}">
                      <a16:colId xmlns:a16="http://schemas.microsoft.com/office/drawing/2014/main" val="3986078215"/>
                    </a:ext>
                  </a:extLst>
                </a:gridCol>
                <a:gridCol w="771520">
                  <a:extLst>
                    <a:ext uri="{9D8B030D-6E8A-4147-A177-3AD203B41FA5}">
                      <a16:colId xmlns:a16="http://schemas.microsoft.com/office/drawing/2014/main" val="1415385886"/>
                    </a:ext>
                  </a:extLst>
                </a:gridCol>
              </a:tblGrid>
              <a:tr h="370840">
                <a:tc>
                  <a:txBody>
                    <a:bodyPr/>
                    <a:lstStyle/>
                    <a:p>
                      <a:pPr algn="ctr"/>
                      <a:r>
                        <a:rPr lang="es-ES" sz="1000" dirty="0"/>
                        <a:t>ID</a:t>
                      </a:r>
                    </a:p>
                  </a:txBody>
                  <a:tcPr/>
                </a:tc>
                <a:tc>
                  <a:txBody>
                    <a:bodyPr/>
                    <a:lstStyle/>
                    <a:p>
                      <a:pPr algn="ctr"/>
                      <a:r>
                        <a:rPr lang="es-ES" sz="1000" dirty="0" err="1"/>
                        <a:t>Nom</a:t>
                      </a:r>
                      <a:endParaRPr lang="es-ES" sz="1000" dirty="0"/>
                    </a:p>
                  </a:txBody>
                  <a:tcPr/>
                </a:tc>
                <a:extLst>
                  <a:ext uri="{0D108BD9-81ED-4DB2-BD59-A6C34878D82A}">
                    <a16:rowId xmlns:a16="http://schemas.microsoft.com/office/drawing/2014/main" val="222294110"/>
                  </a:ext>
                </a:extLst>
              </a:tr>
              <a:tr h="370840">
                <a:tc>
                  <a:txBody>
                    <a:bodyPr/>
                    <a:lstStyle/>
                    <a:p>
                      <a:pPr algn="ctr"/>
                      <a:r>
                        <a:rPr lang="es-ES" sz="1000" dirty="0"/>
                        <a:t>1</a:t>
                      </a:r>
                    </a:p>
                  </a:txBody>
                  <a:tcPr/>
                </a:tc>
                <a:tc>
                  <a:txBody>
                    <a:bodyPr/>
                    <a:lstStyle/>
                    <a:p>
                      <a:pPr algn="ctr"/>
                      <a:r>
                        <a:rPr lang="es-ES" sz="1000" dirty="0"/>
                        <a:t>MDA</a:t>
                      </a:r>
                    </a:p>
                  </a:txBody>
                  <a:tcPr/>
                </a:tc>
                <a:extLst>
                  <a:ext uri="{0D108BD9-81ED-4DB2-BD59-A6C34878D82A}">
                    <a16:rowId xmlns:a16="http://schemas.microsoft.com/office/drawing/2014/main" val="4145174358"/>
                  </a:ext>
                </a:extLst>
              </a:tr>
              <a:tr h="370840">
                <a:tc>
                  <a:txBody>
                    <a:bodyPr/>
                    <a:lstStyle/>
                    <a:p>
                      <a:pPr algn="ctr"/>
                      <a:r>
                        <a:rPr lang="es-ES" sz="1000" dirty="0"/>
                        <a:t>2</a:t>
                      </a:r>
                    </a:p>
                  </a:txBody>
                  <a:tcPr/>
                </a:tc>
                <a:tc>
                  <a:txBody>
                    <a:bodyPr/>
                    <a:lstStyle/>
                    <a:p>
                      <a:pPr algn="ctr"/>
                      <a:r>
                        <a:rPr lang="es-ES" sz="1000" dirty="0"/>
                        <a:t>Sales</a:t>
                      </a:r>
                    </a:p>
                  </a:txBody>
                  <a:tcPr/>
                </a:tc>
                <a:extLst>
                  <a:ext uri="{0D108BD9-81ED-4DB2-BD59-A6C34878D82A}">
                    <a16:rowId xmlns:a16="http://schemas.microsoft.com/office/drawing/2014/main" val="103573683"/>
                  </a:ext>
                </a:extLst>
              </a:tr>
              <a:tr h="370840">
                <a:tc>
                  <a:txBody>
                    <a:bodyPr/>
                    <a:lstStyle/>
                    <a:p>
                      <a:pPr algn="ctr"/>
                      <a:r>
                        <a:rPr lang="es-ES" sz="1000" dirty="0"/>
                        <a:t>3</a:t>
                      </a:r>
                    </a:p>
                  </a:txBody>
                  <a:tcPr/>
                </a:tc>
                <a:tc>
                  <a:txBody>
                    <a:bodyPr/>
                    <a:lstStyle/>
                    <a:p>
                      <a:pPr algn="ctr"/>
                      <a:r>
                        <a:rPr lang="es-ES" sz="1000" dirty="0"/>
                        <a:t>Marketing</a:t>
                      </a:r>
                    </a:p>
                  </a:txBody>
                  <a:tcPr/>
                </a:tc>
                <a:extLst>
                  <a:ext uri="{0D108BD9-81ED-4DB2-BD59-A6C34878D82A}">
                    <a16:rowId xmlns:a16="http://schemas.microsoft.com/office/drawing/2014/main" val="1552416600"/>
                  </a:ext>
                </a:extLst>
              </a:tr>
            </a:tbl>
          </a:graphicData>
        </a:graphic>
      </p:graphicFrame>
      <p:graphicFrame>
        <p:nvGraphicFramePr>
          <p:cNvPr id="9" name="Table 8">
            <a:extLst>
              <a:ext uri="{FF2B5EF4-FFF2-40B4-BE49-F238E27FC236}">
                <a16:creationId xmlns:a16="http://schemas.microsoft.com/office/drawing/2014/main" id="{C2E377DB-900A-4288-9837-34AFCA4F37BE}"/>
              </a:ext>
            </a:extLst>
          </p:cNvPr>
          <p:cNvGraphicFramePr>
            <a:graphicFrameLocks noGrp="1"/>
          </p:cNvGraphicFramePr>
          <p:nvPr>
            <p:extLst>
              <p:ext uri="{D42A27DB-BD31-4B8C-83A1-F6EECF244321}">
                <p14:modId xmlns:p14="http://schemas.microsoft.com/office/powerpoint/2010/main" val="513859374"/>
              </p:ext>
            </p:extLst>
          </p:nvPr>
        </p:nvGraphicFramePr>
        <p:xfrm>
          <a:off x="5242562" y="2928302"/>
          <a:ext cx="2416670" cy="1483360"/>
        </p:xfrm>
        <a:graphic>
          <a:graphicData uri="http://schemas.openxmlformats.org/drawingml/2006/table">
            <a:tbl>
              <a:tblPr firstRow="1" bandRow="1">
                <a:tableStyleId>{D27102A9-8310-4765-A935-A1911B00CA55}</a:tableStyleId>
              </a:tblPr>
              <a:tblGrid>
                <a:gridCol w="656850">
                  <a:extLst>
                    <a:ext uri="{9D8B030D-6E8A-4147-A177-3AD203B41FA5}">
                      <a16:colId xmlns:a16="http://schemas.microsoft.com/office/drawing/2014/main" val="3986078215"/>
                    </a:ext>
                  </a:extLst>
                </a:gridCol>
                <a:gridCol w="879910">
                  <a:extLst>
                    <a:ext uri="{9D8B030D-6E8A-4147-A177-3AD203B41FA5}">
                      <a16:colId xmlns:a16="http://schemas.microsoft.com/office/drawing/2014/main" val="1415385886"/>
                    </a:ext>
                  </a:extLst>
                </a:gridCol>
                <a:gridCol w="879910">
                  <a:extLst>
                    <a:ext uri="{9D8B030D-6E8A-4147-A177-3AD203B41FA5}">
                      <a16:colId xmlns:a16="http://schemas.microsoft.com/office/drawing/2014/main" val="2849779784"/>
                    </a:ext>
                  </a:extLst>
                </a:gridCol>
              </a:tblGrid>
              <a:tr h="370840">
                <a:tc>
                  <a:txBody>
                    <a:bodyPr/>
                    <a:lstStyle/>
                    <a:p>
                      <a:pPr algn="ctr"/>
                      <a:r>
                        <a:rPr lang="es-ES" sz="1000" dirty="0"/>
                        <a:t>ID</a:t>
                      </a:r>
                    </a:p>
                  </a:txBody>
                  <a:tcPr/>
                </a:tc>
                <a:tc>
                  <a:txBody>
                    <a:bodyPr/>
                    <a:lstStyle/>
                    <a:p>
                      <a:pPr algn="ctr"/>
                      <a:r>
                        <a:rPr lang="es-ES" sz="1000" dirty="0"/>
                        <a:t>ALU_ID</a:t>
                      </a:r>
                    </a:p>
                  </a:txBody>
                  <a:tcPr/>
                </a:tc>
                <a:tc>
                  <a:txBody>
                    <a:bodyPr/>
                    <a:lstStyle/>
                    <a:p>
                      <a:pPr algn="ctr"/>
                      <a:r>
                        <a:rPr lang="es-ES" sz="1000" dirty="0"/>
                        <a:t>MAS_ID</a:t>
                      </a:r>
                    </a:p>
                  </a:txBody>
                  <a:tcPr/>
                </a:tc>
                <a:extLst>
                  <a:ext uri="{0D108BD9-81ED-4DB2-BD59-A6C34878D82A}">
                    <a16:rowId xmlns:a16="http://schemas.microsoft.com/office/drawing/2014/main" val="222294110"/>
                  </a:ext>
                </a:extLst>
              </a:tr>
              <a:tr h="370840">
                <a:tc>
                  <a:txBody>
                    <a:bodyPr/>
                    <a:lstStyle/>
                    <a:p>
                      <a:pPr algn="ctr"/>
                      <a:r>
                        <a:rPr lang="es-ES" sz="1000" dirty="0"/>
                        <a:t>1</a:t>
                      </a:r>
                    </a:p>
                  </a:txBody>
                  <a:tcPr/>
                </a:tc>
                <a:tc>
                  <a:txBody>
                    <a:bodyPr/>
                    <a:lstStyle/>
                    <a:p>
                      <a:pPr algn="ctr"/>
                      <a:r>
                        <a:rPr lang="es-ES" sz="1000" dirty="0"/>
                        <a:t>1</a:t>
                      </a:r>
                    </a:p>
                  </a:txBody>
                  <a:tcPr/>
                </a:tc>
                <a:tc>
                  <a:txBody>
                    <a:bodyPr/>
                    <a:lstStyle/>
                    <a:p>
                      <a:pPr algn="ctr"/>
                      <a:r>
                        <a:rPr lang="es-ES" sz="1000" dirty="0"/>
                        <a:t>2</a:t>
                      </a:r>
                    </a:p>
                  </a:txBody>
                  <a:tcPr/>
                </a:tc>
                <a:extLst>
                  <a:ext uri="{0D108BD9-81ED-4DB2-BD59-A6C34878D82A}">
                    <a16:rowId xmlns:a16="http://schemas.microsoft.com/office/drawing/2014/main" val="4145174358"/>
                  </a:ext>
                </a:extLst>
              </a:tr>
              <a:tr h="370840">
                <a:tc>
                  <a:txBody>
                    <a:bodyPr/>
                    <a:lstStyle/>
                    <a:p>
                      <a:pPr algn="ctr"/>
                      <a:r>
                        <a:rPr lang="es-ES" sz="1000" dirty="0"/>
                        <a:t>2</a:t>
                      </a:r>
                    </a:p>
                  </a:txBody>
                  <a:tcPr/>
                </a:tc>
                <a:tc>
                  <a:txBody>
                    <a:bodyPr/>
                    <a:lstStyle/>
                    <a:p>
                      <a:pPr algn="ctr"/>
                      <a:r>
                        <a:rPr lang="es-ES" sz="1000" dirty="0"/>
                        <a:t>2</a:t>
                      </a:r>
                    </a:p>
                  </a:txBody>
                  <a:tcPr/>
                </a:tc>
                <a:tc>
                  <a:txBody>
                    <a:bodyPr/>
                    <a:lstStyle/>
                    <a:p>
                      <a:pPr algn="ctr"/>
                      <a:r>
                        <a:rPr lang="es-ES" sz="1000" dirty="0"/>
                        <a:t>3</a:t>
                      </a:r>
                    </a:p>
                  </a:txBody>
                  <a:tcPr/>
                </a:tc>
                <a:extLst>
                  <a:ext uri="{0D108BD9-81ED-4DB2-BD59-A6C34878D82A}">
                    <a16:rowId xmlns:a16="http://schemas.microsoft.com/office/drawing/2014/main" val="103573683"/>
                  </a:ext>
                </a:extLst>
              </a:tr>
              <a:tr h="370840">
                <a:tc>
                  <a:txBody>
                    <a:bodyPr/>
                    <a:lstStyle/>
                    <a:p>
                      <a:pPr algn="ctr"/>
                      <a:r>
                        <a:rPr lang="es-ES" sz="1000" dirty="0"/>
                        <a:t>3</a:t>
                      </a:r>
                    </a:p>
                  </a:txBody>
                  <a:tcPr/>
                </a:tc>
                <a:tc>
                  <a:txBody>
                    <a:bodyPr/>
                    <a:lstStyle/>
                    <a:p>
                      <a:pPr algn="ctr"/>
                      <a:r>
                        <a:rPr lang="es-ES" sz="1000" dirty="0"/>
                        <a:t>3</a:t>
                      </a:r>
                    </a:p>
                  </a:txBody>
                  <a:tcPr/>
                </a:tc>
                <a:tc>
                  <a:txBody>
                    <a:bodyPr/>
                    <a:lstStyle/>
                    <a:p>
                      <a:pPr algn="ctr"/>
                      <a:r>
                        <a:rPr lang="es-ES" sz="1000" dirty="0"/>
                        <a:t>1</a:t>
                      </a:r>
                    </a:p>
                  </a:txBody>
                  <a:tcPr/>
                </a:tc>
                <a:extLst>
                  <a:ext uri="{0D108BD9-81ED-4DB2-BD59-A6C34878D82A}">
                    <a16:rowId xmlns:a16="http://schemas.microsoft.com/office/drawing/2014/main" val="1552416600"/>
                  </a:ext>
                </a:extLst>
              </a:tr>
            </a:tbl>
          </a:graphicData>
        </a:graphic>
      </p:graphicFrame>
      <p:cxnSp>
        <p:nvCxnSpPr>
          <p:cNvPr id="16" name="Connector: Elbow 15">
            <a:extLst>
              <a:ext uri="{FF2B5EF4-FFF2-40B4-BE49-F238E27FC236}">
                <a16:creationId xmlns:a16="http://schemas.microsoft.com/office/drawing/2014/main" id="{1821F3E1-3753-4CA5-A407-BADB081B49E6}"/>
              </a:ext>
            </a:extLst>
          </p:cNvPr>
          <p:cNvCxnSpPr/>
          <p:nvPr/>
        </p:nvCxnSpPr>
        <p:spPr bwMode="gray">
          <a:xfrm rot="5400000" flipH="1" flipV="1">
            <a:off x="6900528" y="2622272"/>
            <a:ext cx="612061" cy="12700"/>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3D550F73-FE71-4CEC-8139-4A0DB5185D64}"/>
              </a:ext>
            </a:extLst>
          </p:cNvPr>
          <p:cNvCxnSpPr>
            <a:cxnSpLocks/>
            <a:endCxn id="9" idx="0"/>
          </p:cNvCxnSpPr>
          <p:nvPr/>
        </p:nvCxnSpPr>
        <p:spPr bwMode="gray">
          <a:xfrm flipV="1">
            <a:off x="796705" y="2928302"/>
            <a:ext cx="5654192" cy="2"/>
          </a:xfrm>
          <a:prstGeom prst="bentConnector4">
            <a:avLst>
              <a:gd name="adj1" fmla="val 246"/>
              <a:gd name="adj2" fmla="val 1143010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7037214-6DAE-408F-912D-AE65310DAEFD}"/>
              </a:ext>
            </a:extLst>
          </p:cNvPr>
          <p:cNvSpPr txBox="1"/>
          <p:nvPr/>
        </p:nvSpPr>
        <p:spPr>
          <a:xfrm>
            <a:off x="2060623" y="2356700"/>
            <a:ext cx="1758129" cy="215444"/>
          </a:xfrm>
          <a:prstGeom prst="rect">
            <a:avLst/>
          </a:prstGeom>
          <a:noFill/>
        </p:spPr>
        <p:txBody>
          <a:bodyPr wrap="square" lIns="0" tIns="0" rIns="0" bIns="0" rtlCol="0">
            <a:spAutoFit/>
          </a:bodyPr>
          <a:lstStyle/>
          <a:p>
            <a:r>
              <a:rPr lang="es-ES" sz="1400" dirty="0"/>
              <a:t>ALUMNOS</a:t>
            </a:r>
          </a:p>
        </p:txBody>
      </p:sp>
      <p:sp>
        <p:nvSpPr>
          <p:cNvPr id="23" name="TextBox 22">
            <a:extLst>
              <a:ext uri="{FF2B5EF4-FFF2-40B4-BE49-F238E27FC236}">
                <a16:creationId xmlns:a16="http://schemas.microsoft.com/office/drawing/2014/main" id="{F8AFE35D-4F27-4237-BF90-632765A5C2C9}"/>
              </a:ext>
            </a:extLst>
          </p:cNvPr>
          <p:cNvSpPr txBox="1"/>
          <p:nvPr/>
        </p:nvSpPr>
        <p:spPr>
          <a:xfrm>
            <a:off x="7168809" y="553293"/>
            <a:ext cx="1758129" cy="215444"/>
          </a:xfrm>
          <a:prstGeom prst="rect">
            <a:avLst/>
          </a:prstGeom>
          <a:noFill/>
        </p:spPr>
        <p:txBody>
          <a:bodyPr wrap="square" lIns="0" tIns="0" rIns="0" bIns="0" rtlCol="0">
            <a:spAutoFit/>
          </a:bodyPr>
          <a:lstStyle/>
          <a:p>
            <a:r>
              <a:rPr lang="es-ES" sz="1400" dirty="0"/>
              <a:t>MASTER</a:t>
            </a:r>
          </a:p>
        </p:txBody>
      </p:sp>
      <p:sp>
        <p:nvSpPr>
          <p:cNvPr id="24" name="TextBox 23">
            <a:extLst>
              <a:ext uri="{FF2B5EF4-FFF2-40B4-BE49-F238E27FC236}">
                <a16:creationId xmlns:a16="http://schemas.microsoft.com/office/drawing/2014/main" id="{483B640F-3F6D-44E1-8F82-0011AE9D12CD}"/>
              </a:ext>
            </a:extLst>
          </p:cNvPr>
          <p:cNvSpPr txBox="1"/>
          <p:nvPr/>
        </p:nvSpPr>
        <p:spPr>
          <a:xfrm>
            <a:off x="7659232" y="2619141"/>
            <a:ext cx="1758129" cy="215444"/>
          </a:xfrm>
          <a:prstGeom prst="rect">
            <a:avLst/>
          </a:prstGeom>
          <a:noFill/>
        </p:spPr>
        <p:txBody>
          <a:bodyPr wrap="square" lIns="0" tIns="0" rIns="0" bIns="0" rtlCol="0">
            <a:spAutoFit/>
          </a:bodyPr>
          <a:lstStyle/>
          <a:p>
            <a:r>
              <a:rPr lang="es-ES" sz="1400" dirty="0"/>
              <a:t>ALU_MASTER</a:t>
            </a:r>
          </a:p>
        </p:txBody>
      </p:sp>
    </p:spTree>
    <p:extLst>
      <p:ext uri="{BB962C8B-B14F-4D97-AF65-F5344CB8AC3E}">
        <p14:creationId xmlns:p14="http://schemas.microsoft.com/office/powerpoint/2010/main" val="1018580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A529A-474D-4E93-AE99-CDFB8EBD7B26}"/>
              </a:ext>
            </a:extLst>
          </p:cNvPr>
          <p:cNvSpPr>
            <a:spLocks noGrp="1"/>
          </p:cNvSpPr>
          <p:nvPr>
            <p:ph type="title"/>
          </p:nvPr>
        </p:nvSpPr>
        <p:spPr/>
        <p:txBody>
          <a:bodyPr/>
          <a:lstStyle/>
          <a:p>
            <a:r>
              <a:rPr lang="es-ES" dirty="0"/>
              <a:t>Ejercicio</a:t>
            </a:r>
          </a:p>
        </p:txBody>
      </p:sp>
      <p:sp>
        <p:nvSpPr>
          <p:cNvPr id="3" name="Date Placeholder 2">
            <a:extLst>
              <a:ext uri="{FF2B5EF4-FFF2-40B4-BE49-F238E27FC236}">
                <a16:creationId xmlns:a16="http://schemas.microsoft.com/office/drawing/2014/main" id="{DE93D06C-CAAD-45D8-BD0D-A85B1CADA5BA}"/>
              </a:ext>
            </a:extLst>
          </p:cNvPr>
          <p:cNvSpPr>
            <a:spLocks noGrp="1"/>
          </p:cNvSpPr>
          <p:nvPr>
            <p:ph type="dt" sz="half" idx="2"/>
          </p:nvPr>
        </p:nvSpPr>
        <p:spPr/>
        <p:txBody>
          <a:bodyPr/>
          <a:lstStyle/>
          <a:p>
            <a:pPr defTabSz="685800"/>
            <a:fld id="{F083F41A-041A-4006-B4DB-57C47C38AE86}" type="datetime1">
              <a:rPr lang="en-GB" smtClean="0"/>
              <a:t>13/09/2022</a:t>
            </a:fld>
            <a:endParaRPr lang="en-GB" dirty="0"/>
          </a:p>
        </p:txBody>
      </p:sp>
      <p:sp>
        <p:nvSpPr>
          <p:cNvPr id="4" name="Text Placeholder 3">
            <a:extLst>
              <a:ext uri="{FF2B5EF4-FFF2-40B4-BE49-F238E27FC236}">
                <a16:creationId xmlns:a16="http://schemas.microsoft.com/office/drawing/2014/main" id="{0855964F-6305-4BCA-8B7D-ECE585E08F03}"/>
              </a:ext>
            </a:extLst>
          </p:cNvPr>
          <p:cNvSpPr>
            <a:spLocks noGrp="1"/>
          </p:cNvSpPr>
          <p:nvPr>
            <p:ph type="body" sz="quarter" idx="10"/>
          </p:nvPr>
        </p:nvSpPr>
        <p:spPr/>
        <p:txBody>
          <a:bodyPr/>
          <a:lstStyle/>
          <a:p>
            <a:r>
              <a:rPr lang="es-ES" dirty="0"/>
              <a:t>Proporciona una </a:t>
            </a:r>
            <a:r>
              <a:rPr lang="es-ES" dirty="0" err="1"/>
              <a:t>Select</a:t>
            </a:r>
            <a:r>
              <a:rPr lang="es-ES" dirty="0"/>
              <a:t> que de los Alumnos de Portugal </a:t>
            </a:r>
          </a:p>
          <a:p>
            <a:endParaRPr lang="es-ES" dirty="0"/>
          </a:p>
          <a:p>
            <a:r>
              <a:rPr lang="es-ES" dirty="0"/>
              <a:t>Proporciona una </a:t>
            </a:r>
            <a:r>
              <a:rPr lang="es-ES" dirty="0" err="1"/>
              <a:t>Select</a:t>
            </a:r>
            <a:r>
              <a:rPr lang="es-ES" dirty="0"/>
              <a:t> de los Masters que contengan una D</a:t>
            </a:r>
          </a:p>
          <a:p>
            <a:endParaRPr lang="es-ES" dirty="0"/>
          </a:p>
          <a:p>
            <a:r>
              <a:rPr lang="es-ES" dirty="0"/>
              <a:t>Proporciona una </a:t>
            </a:r>
            <a:r>
              <a:rPr lang="es-ES" dirty="0" err="1"/>
              <a:t>Select</a:t>
            </a:r>
            <a:r>
              <a:rPr lang="es-ES" dirty="0"/>
              <a:t> con los Alumnos cuyo ID esté entre 37 y 45</a:t>
            </a:r>
          </a:p>
          <a:p>
            <a:endParaRPr lang="es-ES" dirty="0"/>
          </a:p>
        </p:txBody>
      </p:sp>
      <p:sp>
        <p:nvSpPr>
          <p:cNvPr id="5" name="Text Placeholder 4">
            <a:extLst>
              <a:ext uri="{FF2B5EF4-FFF2-40B4-BE49-F238E27FC236}">
                <a16:creationId xmlns:a16="http://schemas.microsoft.com/office/drawing/2014/main" id="{8A3D654A-B689-4E48-863A-EC69EF53185A}"/>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70B68895-1793-4E81-A10E-AB17E774F660}"/>
              </a:ext>
            </a:extLst>
          </p:cNvPr>
          <p:cNvSpPr>
            <a:spLocks noGrp="1"/>
          </p:cNvSpPr>
          <p:nvPr>
            <p:ph type="ftr" sz="quarter" idx="13"/>
          </p:nvPr>
        </p:nvSpPr>
        <p:spPr/>
        <p:txBody>
          <a:bodyPr/>
          <a:lstStyle/>
          <a:p>
            <a:r>
              <a:rPr lang="en-US"/>
              <a:t>Type here if  add info needed  for every slide</a:t>
            </a:r>
            <a:endParaRPr lang="en-US" dirty="0"/>
          </a:p>
        </p:txBody>
      </p:sp>
    </p:spTree>
    <p:extLst>
      <p:ext uri="{BB962C8B-B14F-4D97-AF65-F5344CB8AC3E}">
        <p14:creationId xmlns:p14="http://schemas.microsoft.com/office/powerpoint/2010/main" val="3146901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ED603-59DE-4C91-8AC6-2DE355F88CBA}"/>
              </a:ext>
            </a:extLst>
          </p:cNvPr>
          <p:cNvSpPr>
            <a:spLocks noGrp="1"/>
          </p:cNvSpPr>
          <p:nvPr>
            <p:ph type="title"/>
          </p:nvPr>
        </p:nvSpPr>
        <p:spPr/>
        <p:txBody>
          <a:bodyPr/>
          <a:lstStyle/>
          <a:p>
            <a:r>
              <a:rPr lang="es-ES" dirty="0"/>
              <a:t>Sintaxis INSERT</a:t>
            </a:r>
          </a:p>
        </p:txBody>
      </p:sp>
      <p:sp>
        <p:nvSpPr>
          <p:cNvPr id="3" name="Date Placeholder 2">
            <a:extLst>
              <a:ext uri="{FF2B5EF4-FFF2-40B4-BE49-F238E27FC236}">
                <a16:creationId xmlns:a16="http://schemas.microsoft.com/office/drawing/2014/main" id="{3346FC0F-4773-442D-9075-8CC6946CECAE}"/>
              </a:ext>
            </a:extLst>
          </p:cNvPr>
          <p:cNvSpPr>
            <a:spLocks noGrp="1"/>
          </p:cNvSpPr>
          <p:nvPr>
            <p:ph type="dt" sz="half" idx="2"/>
          </p:nvPr>
        </p:nvSpPr>
        <p:spPr/>
        <p:txBody>
          <a:bodyPr/>
          <a:lstStyle/>
          <a:p>
            <a:pPr defTabSz="685800"/>
            <a:fld id="{F083F41A-041A-4006-B4DB-57C47C38AE86}" type="datetime1">
              <a:rPr lang="en-GB" smtClean="0"/>
              <a:t>13/09/2022</a:t>
            </a:fld>
            <a:endParaRPr lang="en-GB" dirty="0"/>
          </a:p>
        </p:txBody>
      </p:sp>
      <p:sp>
        <p:nvSpPr>
          <p:cNvPr id="5" name="Text Placeholder 4">
            <a:extLst>
              <a:ext uri="{FF2B5EF4-FFF2-40B4-BE49-F238E27FC236}">
                <a16:creationId xmlns:a16="http://schemas.microsoft.com/office/drawing/2014/main" id="{70777FAC-39F9-4DD8-8F5A-24BC1F56E8A3}"/>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F02E8E5F-9A40-4566-8A34-4C4520FD4FE2}"/>
              </a:ext>
            </a:extLst>
          </p:cNvPr>
          <p:cNvSpPr>
            <a:spLocks noGrp="1"/>
          </p:cNvSpPr>
          <p:nvPr>
            <p:ph type="ftr" sz="quarter" idx="13"/>
          </p:nvPr>
        </p:nvSpPr>
        <p:spPr/>
        <p:txBody>
          <a:bodyPr/>
          <a:lstStyle/>
          <a:p>
            <a:r>
              <a:rPr lang="en-US"/>
              <a:t>Type here if  add info needed  for every slide</a:t>
            </a:r>
            <a:endParaRPr lang="en-US" dirty="0"/>
          </a:p>
        </p:txBody>
      </p:sp>
      <p:sp>
        <p:nvSpPr>
          <p:cNvPr id="7" name="Marcador de contenido 2">
            <a:extLst>
              <a:ext uri="{FF2B5EF4-FFF2-40B4-BE49-F238E27FC236}">
                <a16:creationId xmlns:a16="http://schemas.microsoft.com/office/drawing/2014/main" id="{5BE09694-28A2-447B-8EB1-193E094C1141}"/>
              </a:ext>
            </a:extLst>
          </p:cNvPr>
          <p:cNvSpPr txBox="1">
            <a:spLocks/>
          </p:cNvSpPr>
          <p:nvPr/>
        </p:nvSpPr>
        <p:spPr>
          <a:xfrm>
            <a:off x="576786" y="1120790"/>
            <a:ext cx="6276687" cy="3505531"/>
          </a:xfrm>
          <a:prstGeom prst="rect">
            <a:avLst/>
          </a:prstGeom>
        </p:spPr>
        <p:txBody>
          <a:bodyPr>
            <a:normAutofit/>
          </a:bodyPr>
          <a:lstStyle>
            <a:lvl1pPr marL="17780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400" b="0" kern="1200" smtClean="0">
                <a:solidFill>
                  <a:schemeClr val="tx1"/>
                </a:solidFill>
                <a:latin typeface="+mn-lt"/>
                <a:ea typeface="Geneva" pitchFamily="-128" charset="-128"/>
                <a:cs typeface="+mn-cs"/>
              </a:defRPr>
            </a:lvl1pPr>
            <a:lvl2pPr marL="361950" marR="0" indent="-18415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smtClean="0">
                <a:solidFill>
                  <a:schemeClr val="tx1"/>
                </a:solidFill>
                <a:latin typeface="+mn-lt"/>
                <a:ea typeface="Geneva" pitchFamily="-128" charset="-128"/>
                <a:cs typeface="+mn-cs"/>
              </a:defRPr>
            </a:lvl2pPr>
            <a:lvl3pPr marL="5397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baseline="0" smtClean="0">
                <a:solidFill>
                  <a:schemeClr val="tx1"/>
                </a:solidFill>
                <a:latin typeface="+mn-lt"/>
                <a:ea typeface="Geneva" pitchFamily="-128" charset="-128"/>
                <a:cs typeface="+mn-cs"/>
              </a:defRPr>
            </a:lvl3pPr>
            <a:lvl4pPr marL="7175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smtClean="0">
                <a:solidFill>
                  <a:schemeClr val="tx1"/>
                </a:solidFill>
                <a:latin typeface="+mn-lt"/>
                <a:ea typeface="Geneva" pitchFamily="-128" charset="-128"/>
                <a:cs typeface="+mn-cs"/>
              </a:defRPr>
            </a:lvl4pPr>
            <a:lvl5pPr marL="8953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baseline="0">
                <a:solidFill>
                  <a:schemeClr val="tx1"/>
                </a:solidFill>
                <a:latin typeface="+mn-lt"/>
                <a:ea typeface="Geneva" pitchFamily="-128"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s-ES" b="1" dirty="0">
                <a:solidFill>
                  <a:srgbClr val="002060"/>
                </a:solidFill>
              </a:rPr>
              <a:t>INSERT</a:t>
            </a:r>
            <a:r>
              <a:rPr lang="es-ES" b="1" dirty="0"/>
              <a:t>:</a:t>
            </a:r>
            <a:r>
              <a:rPr lang="es-ES" dirty="0"/>
              <a:t>  Utilizado para cargar de datos en la </a:t>
            </a:r>
            <a:r>
              <a:rPr lang="es-ES" b="1" dirty="0"/>
              <a:t>base de datos</a:t>
            </a:r>
            <a:r>
              <a:rPr lang="es-ES" dirty="0"/>
              <a:t> en una única operación. </a:t>
            </a:r>
          </a:p>
          <a:p>
            <a:r>
              <a:rPr lang="es-ES" dirty="0" err="1"/>
              <a:t>All</a:t>
            </a:r>
            <a:r>
              <a:rPr lang="es-ES" dirty="0"/>
              <a:t> </a:t>
            </a:r>
            <a:r>
              <a:rPr lang="es-ES" dirty="0" err="1"/>
              <a:t>columns</a:t>
            </a:r>
            <a:r>
              <a:rPr lang="es-ES" dirty="0"/>
              <a:t> </a:t>
            </a:r>
            <a:r>
              <a:rPr lang="es-ES" dirty="0" err="1"/>
              <a:t>by</a:t>
            </a:r>
            <a:r>
              <a:rPr lang="es-ES" dirty="0"/>
              <a:t> </a:t>
            </a:r>
            <a:r>
              <a:rPr lang="es-ES" dirty="0" err="1"/>
              <a:t>order</a:t>
            </a:r>
            <a:r>
              <a:rPr lang="es-ES" dirty="0"/>
              <a:t>:</a:t>
            </a:r>
          </a:p>
          <a:p>
            <a:pPr marL="177800" lvl="1" indent="0">
              <a:buNone/>
            </a:pPr>
            <a:r>
              <a:rPr lang="es-ES" altLang="es-ES" dirty="0">
                <a:latin typeface="Arial Unicode MS"/>
              </a:rPr>
              <a:t>INSERT INTO </a:t>
            </a:r>
            <a:r>
              <a:rPr lang="es-ES" altLang="es-ES" dirty="0" err="1">
                <a:latin typeface="Arial Unicode MS"/>
              </a:rPr>
              <a:t>table_name</a:t>
            </a:r>
            <a:r>
              <a:rPr lang="es-ES" altLang="es-ES" dirty="0">
                <a:latin typeface="Arial Unicode MS"/>
              </a:rPr>
              <a:t> VALUES(data1, data2, ...)</a:t>
            </a:r>
            <a:r>
              <a:rPr lang="es-ES" altLang="es-ES" sz="300" dirty="0"/>
              <a:t> </a:t>
            </a:r>
            <a:endParaRPr lang="es-ES" altLang="es-ES" sz="3200" dirty="0">
              <a:latin typeface="Arial" panose="020B0604020202020204" pitchFamily="34" charset="0"/>
            </a:endParaRPr>
          </a:p>
          <a:p>
            <a:r>
              <a:rPr lang="es-ES" dirty="0" err="1"/>
              <a:t>Specific</a:t>
            </a:r>
            <a:r>
              <a:rPr lang="es-ES" dirty="0"/>
              <a:t> </a:t>
            </a:r>
            <a:r>
              <a:rPr lang="es-ES" dirty="0" err="1"/>
              <a:t>columns</a:t>
            </a:r>
            <a:r>
              <a:rPr lang="es-ES" dirty="0"/>
              <a:t>:</a:t>
            </a:r>
          </a:p>
          <a:p>
            <a:pPr marL="177800" lvl="1" indent="0">
              <a:buNone/>
            </a:pPr>
            <a:r>
              <a:rPr lang="es-ES" altLang="es-ES" sz="1100" dirty="0">
                <a:latin typeface="Arial Unicode MS"/>
              </a:rPr>
              <a:t>INSERT INTO </a:t>
            </a:r>
            <a:r>
              <a:rPr lang="es-ES" altLang="es-ES" sz="1100" dirty="0" err="1">
                <a:latin typeface="Arial Unicode MS"/>
              </a:rPr>
              <a:t>table_name</a:t>
            </a:r>
            <a:r>
              <a:rPr lang="es-ES" altLang="es-ES" sz="1100" dirty="0">
                <a:latin typeface="Arial Unicode MS"/>
              </a:rPr>
              <a:t>(field1, field2) VALUES(data1, data2, ...)</a:t>
            </a:r>
            <a:r>
              <a:rPr lang="es-ES" altLang="es-ES" sz="500" dirty="0"/>
              <a:t> </a:t>
            </a:r>
            <a:endParaRPr lang="es-ES" altLang="es-ES" sz="2800" dirty="0">
              <a:latin typeface="Arial" panose="020B0604020202020204" pitchFamily="34" charset="0"/>
            </a:endParaRPr>
          </a:p>
          <a:p>
            <a:endParaRPr lang="es-ES" dirty="0"/>
          </a:p>
          <a:p>
            <a:endParaRPr lang="es-ES" dirty="0"/>
          </a:p>
          <a:p>
            <a:endParaRPr lang="es-ES" dirty="0"/>
          </a:p>
        </p:txBody>
      </p:sp>
      <p:pic>
        <p:nvPicPr>
          <p:cNvPr id="117762" name="Picture 2" descr="Image result for sql image">
            <a:extLst>
              <a:ext uri="{FF2B5EF4-FFF2-40B4-BE49-F238E27FC236}">
                <a16:creationId xmlns:a16="http://schemas.microsoft.com/office/drawing/2014/main" id="{599E7B0E-3105-46A1-9BD9-D6BFA66A7F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3399" y="2060470"/>
            <a:ext cx="3220110" cy="168494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94863C26-CBE5-4E40-B3A7-C6805923B2F9}"/>
              </a:ext>
            </a:extLst>
          </p:cNvPr>
          <p:cNvSpPr/>
          <p:nvPr/>
        </p:nvSpPr>
        <p:spPr>
          <a:xfrm>
            <a:off x="10326798" y="7223252"/>
            <a:ext cx="3220110" cy="1010023"/>
          </a:xfrm>
          <a:prstGeom prst="rect">
            <a:avLst/>
          </a:prstGeom>
          <a:solidFill>
            <a:srgbClr val="E4EE89"/>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s-ES" sz="1200" dirty="0">
              <a:solidFill>
                <a:schemeClr val="tx1"/>
              </a:solidFill>
            </a:endParaRPr>
          </a:p>
        </p:txBody>
      </p:sp>
      <p:sp>
        <p:nvSpPr>
          <p:cNvPr id="11" name="Rectangle 10">
            <a:extLst>
              <a:ext uri="{FF2B5EF4-FFF2-40B4-BE49-F238E27FC236}">
                <a16:creationId xmlns:a16="http://schemas.microsoft.com/office/drawing/2014/main" id="{3DC8625B-FF25-41BA-9445-F60A4F811C06}"/>
              </a:ext>
            </a:extLst>
          </p:cNvPr>
          <p:cNvSpPr/>
          <p:nvPr/>
        </p:nvSpPr>
        <p:spPr>
          <a:xfrm>
            <a:off x="5163399" y="3429142"/>
            <a:ext cx="3220110" cy="1010023"/>
          </a:xfrm>
          <a:prstGeom prst="rect">
            <a:avLst/>
          </a:prstGeom>
          <a:solidFill>
            <a:srgbClr val="E4EE89"/>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s-ES" sz="1200" dirty="0">
              <a:solidFill>
                <a:schemeClr val="tx1"/>
              </a:solidFill>
            </a:endParaRPr>
          </a:p>
        </p:txBody>
      </p:sp>
      <p:sp>
        <p:nvSpPr>
          <p:cNvPr id="8" name="Rectangle 2">
            <a:extLst>
              <a:ext uri="{FF2B5EF4-FFF2-40B4-BE49-F238E27FC236}">
                <a16:creationId xmlns:a16="http://schemas.microsoft.com/office/drawing/2014/main" id="{DEE2D918-600F-4EB3-B179-18304DE098DE}"/>
              </a:ext>
            </a:extLst>
          </p:cNvPr>
          <p:cNvSpPr>
            <a:spLocks noChangeArrowheads="1"/>
          </p:cNvSpPr>
          <p:nvPr/>
        </p:nvSpPr>
        <p:spPr bwMode="auto">
          <a:xfrm>
            <a:off x="5273246" y="3882020"/>
            <a:ext cx="3000416" cy="153888"/>
          </a:xfrm>
          <a:prstGeom prst="rect">
            <a:avLst/>
          </a:prstGeom>
          <a:noFill/>
        </p:spPr>
        <p:txBody>
          <a:bodyPr wrap="square" lIns="0" tIns="0" rIns="0" bIns="0" rtlCol="0">
            <a:spAutoFit/>
          </a:bodyPr>
          <a:lstStyle/>
          <a:p>
            <a:r>
              <a:rPr lang="es-ES" altLang="es-ES" sz="1000" b="1" i="1" dirty="0"/>
              <a:t>INSERT INTO </a:t>
            </a:r>
            <a:r>
              <a:rPr lang="es-ES" altLang="es-ES" sz="1000" b="1" i="1" dirty="0" err="1"/>
              <a:t>student</a:t>
            </a:r>
            <a:r>
              <a:rPr lang="es-ES" altLang="es-ES" sz="1000" b="1" i="1" dirty="0"/>
              <a:t> VALUES(101, 'Adam', 15); </a:t>
            </a:r>
          </a:p>
        </p:txBody>
      </p:sp>
      <p:pic>
        <p:nvPicPr>
          <p:cNvPr id="13" name="Picture 12">
            <a:extLst>
              <a:ext uri="{FF2B5EF4-FFF2-40B4-BE49-F238E27FC236}">
                <a16:creationId xmlns:a16="http://schemas.microsoft.com/office/drawing/2014/main" id="{C99BDC41-76A6-46F0-9258-C69A23E2EA97}"/>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7895" b="90000" l="4381" r="96095">
                        <a14:foregroundMark x1="42381" y1="56491" x2="42381" y2="56491"/>
                        <a14:foregroundMark x1="55905" y1="39123" x2="55905" y2="39123"/>
                        <a14:foregroundMark x1="64952" y1="44035" x2="64952" y2="44035"/>
                        <a14:foregroundMark x1="72857" y1="36316" x2="72857" y2="36316"/>
                        <a14:foregroundMark x1="82571" y1="30175" x2="82571" y2="30175"/>
                        <a14:foregroundMark x1="77714" y1="25263" x2="77714" y2="25263"/>
                        <a14:foregroundMark x1="87143" y1="19825" x2="87143" y2="19825"/>
                        <a14:foregroundMark x1="87143" y1="8070" x2="87143" y2="8070"/>
                        <a14:foregroundMark x1="31905" y1="59123" x2="31905" y2="59123"/>
                        <a14:foregroundMark x1="48381" y1="51579" x2="48381" y2="51579"/>
                        <a14:foregroundMark x1="56667" y1="58596" x2="56667" y2="58596"/>
                        <a14:foregroundMark x1="57429" y1="72982" x2="57429" y2="72982"/>
                        <a14:foregroundMark x1="40571" y1="69649" x2="40571" y2="69649"/>
                        <a14:foregroundMark x1="25524" y1="59123" x2="25524" y2="59123"/>
                        <a14:foregroundMark x1="18000" y1="56491" x2="18000" y2="56491"/>
                        <a14:foregroundMark x1="12381" y1="61930" x2="12381" y2="61930"/>
                        <a14:foregroundMark x1="4476" y1="50877" x2="4476" y2="50877"/>
                        <a14:foregroundMark x1="96095" y1="50175" x2="96095" y2="50175"/>
                        <a14:foregroundMark x1="20952" y1="75789" x2="20952" y2="75789"/>
                      </a14:backgroundRemoval>
                    </a14:imgEffect>
                  </a14:imgLayer>
                </a14:imgProps>
              </a:ext>
              <a:ext uri="{28A0092B-C50C-407E-A947-70E740481C1C}">
                <a14:useLocalDpi xmlns:a14="http://schemas.microsoft.com/office/drawing/2010/main" val="0"/>
              </a:ext>
            </a:extLst>
          </a:blip>
          <a:stretch>
            <a:fillRect/>
          </a:stretch>
        </p:blipFill>
        <p:spPr>
          <a:xfrm>
            <a:off x="1223370" y="3091270"/>
            <a:ext cx="2409993" cy="1308282"/>
          </a:xfrm>
          <a:prstGeom prst="rect">
            <a:avLst/>
          </a:prstGeom>
        </p:spPr>
      </p:pic>
    </p:spTree>
    <p:extLst>
      <p:ext uri="{BB962C8B-B14F-4D97-AF65-F5344CB8AC3E}">
        <p14:creationId xmlns:p14="http://schemas.microsoft.com/office/powerpoint/2010/main" val="4287810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3A508-704F-48B1-B33B-CAC9D3A69127}"/>
              </a:ext>
            </a:extLst>
          </p:cNvPr>
          <p:cNvSpPr>
            <a:spLocks noGrp="1"/>
          </p:cNvSpPr>
          <p:nvPr>
            <p:ph type="title"/>
          </p:nvPr>
        </p:nvSpPr>
        <p:spPr/>
        <p:txBody>
          <a:bodyPr/>
          <a:lstStyle/>
          <a:p>
            <a:r>
              <a:rPr lang="es-ES" dirty="0"/>
              <a:t>Ejemplos</a:t>
            </a:r>
          </a:p>
        </p:txBody>
      </p:sp>
      <p:sp>
        <p:nvSpPr>
          <p:cNvPr id="3" name="Date Placeholder 2">
            <a:extLst>
              <a:ext uri="{FF2B5EF4-FFF2-40B4-BE49-F238E27FC236}">
                <a16:creationId xmlns:a16="http://schemas.microsoft.com/office/drawing/2014/main" id="{10A19D2C-0332-4A39-9422-535C7241BFD0}"/>
              </a:ext>
            </a:extLst>
          </p:cNvPr>
          <p:cNvSpPr>
            <a:spLocks noGrp="1"/>
          </p:cNvSpPr>
          <p:nvPr>
            <p:ph type="dt" sz="half" idx="2"/>
          </p:nvPr>
        </p:nvSpPr>
        <p:spPr/>
        <p:txBody>
          <a:bodyPr/>
          <a:lstStyle/>
          <a:p>
            <a:pPr defTabSz="685800"/>
            <a:fld id="{F083F41A-041A-4006-B4DB-57C47C38AE86}" type="datetime1">
              <a:rPr lang="en-GB" smtClean="0"/>
              <a:t>13/09/2022</a:t>
            </a:fld>
            <a:endParaRPr lang="en-GB" dirty="0"/>
          </a:p>
        </p:txBody>
      </p:sp>
      <p:sp>
        <p:nvSpPr>
          <p:cNvPr id="5" name="Text Placeholder 4">
            <a:extLst>
              <a:ext uri="{FF2B5EF4-FFF2-40B4-BE49-F238E27FC236}">
                <a16:creationId xmlns:a16="http://schemas.microsoft.com/office/drawing/2014/main" id="{7C014145-1F09-4E98-BE61-A77842B766EB}"/>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85650944-73C8-4BE3-9F4D-C9CA481CF375}"/>
              </a:ext>
            </a:extLst>
          </p:cNvPr>
          <p:cNvSpPr>
            <a:spLocks noGrp="1"/>
          </p:cNvSpPr>
          <p:nvPr>
            <p:ph type="ftr" sz="quarter" idx="13"/>
          </p:nvPr>
        </p:nvSpPr>
        <p:spPr/>
        <p:txBody>
          <a:bodyPr/>
          <a:lstStyle/>
          <a:p>
            <a:r>
              <a:rPr lang="en-US"/>
              <a:t>Type here if  add info needed  for every slide</a:t>
            </a:r>
            <a:endParaRPr lang="en-US" dirty="0"/>
          </a:p>
        </p:txBody>
      </p:sp>
      <p:sp>
        <p:nvSpPr>
          <p:cNvPr id="4" name="Rectangle 3">
            <a:extLst>
              <a:ext uri="{FF2B5EF4-FFF2-40B4-BE49-F238E27FC236}">
                <a16:creationId xmlns:a16="http://schemas.microsoft.com/office/drawing/2014/main" id="{82ADEAB7-125E-4D2B-B4B7-94C47C34D4BF}"/>
              </a:ext>
            </a:extLst>
          </p:cNvPr>
          <p:cNvSpPr/>
          <p:nvPr/>
        </p:nvSpPr>
        <p:spPr>
          <a:xfrm>
            <a:off x="475306" y="1737587"/>
            <a:ext cx="8560052" cy="830997"/>
          </a:xfrm>
          <a:prstGeom prst="rect">
            <a:avLst/>
          </a:prstGeom>
        </p:spPr>
        <p:txBody>
          <a:bodyPr wrap="square">
            <a:spAutoFit/>
          </a:bodyPr>
          <a:lstStyle/>
          <a:p>
            <a:pPr marL="285750" indent="-285750">
              <a:buFont typeface="Arial" panose="020B0604020202020204" pitchFamily="34" charset="0"/>
              <a:buChar char="•"/>
            </a:pPr>
            <a:r>
              <a:rPr lang="es-ES" sz="1200" dirty="0" err="1"/>
              <a:t>insert</a:t>
            </a:r>
            <a:r>
              <a:rPr lang="es-ES" sz="1200" dirty="0"/>
              <a:t> </a:t>
            </a:r>
            <a:r>
              <a:rPr lang="es-ES" sz="1200" dirty="0" err="1"/>
              <a:t>into</a:t>
            </a:r>
            <a:r>
              <a:rPr lang="es-ES" sz="1200" dirty="0"/>
              <a:t> </a:t>
            </a:r>
            <a:r>
              <a:rPr lang="es-ES" sz="1200" dirty="0" err="1"/>
              <a:t>pabloEDEM.ALUMNOS</a:t>
            </a:r>
            <a:r>
              <a:rPr lang="es-ES" sz="1200" dirty="0"/>
              <a:t> (id, </a:t>
            </a:r>
            <a:r>
              <a:rPr lang="es-ES" sz="1200" dirty="0" err="1"/>
              <a:t>Nom</a:t>
            </a:r>
            <a:r>
              <a:rPr lang="es-ES" sz="1200" dirty="0"/>
              <a:t>, </a:t>
            </a:r>
            <a:r>
              <a:rPr lang="es-ES" sz="1200" dirty="0" err="1"/>
              <a:t>CogNom</a:t>
            </a:r>
            <a:r>
              <a:rPr lang="es-ES" sz="1200" dirty="0"/>
              <a:t>, </a:t>
            </a:r>
            <a:r>
              <a:rPr lang="es-ES" sz="1200" dirty="0" err="1"/>
              <a:t>Pais</a:t>
            </a:r>
            <a:r>
              <a:rPr lang="es-ES" sz="1200" dirty="0"/>
              <a:t>, </a:t>
            </a:r>
            <a:r>
              <a:rPr lang="es-ES" sz="1200" dirty="0" err="1"/>
              <a:t>Direccion</a:t>
            </a:r>
            <a:r>
              <a:rPr lang="es-ES" sz="1200" dirty="0"/>
              <a:t>, Email) </a:t>
            </a:r>
            <a:r>
              <a:rPr lang="es-ES" sz="1200" dirty="0" err="1"/>
              <a:t>values</a:t>
            </a:r>
            <a:r>
              <a:rPr lang="es-ES" sz="1200" dirty="0"/>
              <a:t> (1001, “PABLO”, "</a:t>
            </a:r>
            <a:r>
              <a:rPr lang="es-ES" sz="1200" dirty="0" err="1"/>
              <a:t>Robottham</a:t>
            </a:r>
            <a:r>
              <a:rPr lang="es-ES" sz="1200" dirty="0"/>
              <a:t>", "</a:t>
            </a:r>
            <a:r>
              <a:rPr lang="es-ES" sz="1200" dirty="0" err="1"/>
              <a:t>Philippines</a:t>
            </a:r>
            <a:r>
              <a:rPr lang="es-ES" sz="1200" dirty="0"/>
              <a:t>", "3620 </a:t>
            </a:r>
            <a:r>
              <a:rPr lang="es-ES" sz="1200" dirty="0" err="1"/>
              <a:t>Graedel</a:t>
            </a:r>
            <a:r>
              <a:rPr lang="es-ES" sz="1200" dirty="0"/>
              <a:t> </a:t>
            </a:r>
            <a:r>
              <a:rPr lang="es-ES" sz="1200" dirty="0" err="1"/>
              <a:t>Court</a:t>
            </a:r>
            <a:r>
              <a:rPr lang="es-ES" sz="1200" dirty="0"/>
              <a:t>", "mrobotthamrr@reddit.com");</a:t>
            </a:r>
          </a:p>
          <a:p>
            <a:pPr marL="285750" indent="-285750">
              <a:buFont typeface="Arial" panose="020B0604020202020204" pitchFamily="34" charset="0"/>
              <a:buChar char="•"/>
            </a:pPr>
            <a:endParaRPr lang="es-ES" sz="1200" dirty="0"/>
          </a:p>
          <a:p>
            <a:pPr marL="285750" indent="-285750">
              <a:buFont typeface="Arial" panose="020B0604020202020204" pitchFamily="34" charset="0"/>
              <a:buChar char="•"/>
            </a:pPr>
            <a:r>
              <a:rPr lang="es-ES" sz="1200" dirty="0" err="1"/>
              <a:t>insert</a:t>
            </a:r>
            <a:r>
              <a:rPr lang="es-ES" sz="1200" dirty="0"/>
              <a:t> </a:t>
            </a:r>
            <a:r>
              <a:rPr lang="es-ES" sz="1200" dirty="0" err="1"/>
              <a:t>into</a:t>
            </a:r>
            <a:r>
              <a:rPr lang="es-ES" sz="1200" dirty="0"/>
              <a:t> </a:t>
            </a:r>
            <a:r>
              <a:rPr lang="es-ES" sz="1200" dirty="0" err="1"/>
              <a:t>pabloEDEM.ALUMNOS</a:t>
            </a:r>
            <a:r>
              <a:rPr lang="es-ES" sz="1200" dirty="0"/>
              <a:t> (id, </a:t>
            </a:r>
            <a:r>
              <a:rPr lang="es-ES" sz="1200" dirty="0" err="1"/>
              <a:t>Nom</a:t>
            </a:r>
            <a:r>
              <a:rPr lang="es-ES" sz="1200" dirty="0"/>
              <a:t>) </a:t>
            </a:r>
            <a:r>
              <a:rPr lang="es-ES" sz="1200" dirty="0" err="1"/>
              <a:t>values</a:t>
            </a:r>
            <a:r>
              <a:rPr lang="es-ES" sz="1200" dirty="0"/>
              <a:t> (1002, “PABLO”);</a:t>
            </a:r>
          </a:p>
        </p:txBody>
      </p:sp>
    </p:spTree>
    <p:extLst>
      <p:ext uri="{BB962C8B-B14F-4D97-AF65-F5344CB8AC3E}">
        <p14:creationId xmlns:p14="http://schemas.microsoft.com/office/powerpoint/2010/main" val="1916721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18499-DA63-45F5-8C37-947EB90D6A11}"/>
              </a:ext>
            </a:extLst>
          </p:cNvPr>
          <p:cNvSpPr>
            <a:spLocks noGrp="1"/>
          </p:cNvSpPr>
          <p:nvPr>
            <p:ph type="title"/>
          </p:nvPr>
        </p:nvSpPr>
        <p:spPr/>
        <p:txBody>
          <a:bodyPr/>
          <a:lstStyle/>
          <a:p>
            <a:r>
              <a:rPr lang="es-ES" dirty="0"/>
              <a:t>Ejercicio</a:t>
            </a:r>
          </a:p>
        </p:txBody>
      </p:sp>
      <p:sp>
        <p:nvSpPr>
          <p:cNvPr id="3" name="Date Placeholder 2">
            <a:extLst>
              <a:ext uri="{FF2B5EF4-FFF2-40B4-BE49-F238E27FC236}">
                <a16:creationId xmlns:a16="http://schemas.microsoft.com/office/drawing/2014/main" id="{E9BC97CC-2BBD-4F4F-A690-CDCBA5D3460F}"/>
              </a:ext>
            </a:extLst>
          </p:cNvPr>
          <p:cNvSpPr>
            <a:spLocks noGrp="1"/>
          </p:cNvSpPr>
          <p:nvPr>
            <p:ph type="dt" sz="half" idx="2"/>
          </p:nvPr>
        </p:nvSpPr>
        <p:spPr/>
        <p:txBody>
          <a:bodyPr/>
          <a:lstStyle/>
          <a:p>
            <a:pPr defTabSz="685800"/>
            <a:fld id="{F083F41A-041A-4006-B4DB-57C47C38AE86}" type="datetime1">
              <a:rPr lang="en-GB" smtClean="0"/>
              <a:t>13/09/2022</a:t>
            </a:fld>
            <a:endParaRPr lang="en-GB" dirty="0"/>
          </a:p>
        </p:txBody>
      </p:sp>
      <p:sp>
        <p:nvSpPr>
          <p:cNvPr id="4" name="Text Placeholder 3">
            <a:extLst>
              <a:ext uri="{FF2B5EF4-FFF2-40B4-BE49-F238E27FC236}">
                <a16:creationId xmlns:a16="http://schemas.microsoft.com/office/drawing/2014/main" id="{85D4E6D7-B677-4874-B002-215C5249E573}"/>
              </a:ext>
            </a:extLst>
          </p:cNvPr>
          <p:cNvSpPr>
            <a:spLocks noGrp="1"/>
          </p:cNvSpPr>
          <p:nvPr>
            <p:ph type="body" sz="quarter" idx="10"/>
          </p:nvPr>
        </p:nvSpPr>
        <p:spPr>
          <a:xfrm>
            <a:off x="1159171" y="1405277"/>
            <a:ext cx="7191375" cy="1166473"/>
          </a:xfrm>
        </p:spPr>
        <p:txBody>
          <a:bodyPr/>
          <a:lstStyle/>
          <a:p>
            <a:r>
              <a:rPr lang="es-ES" dirty="0"/>
              <a:t>Dado este esquema:</a:t>
            </a:r>
          </a:p>
        </p:txBody>
      </p:sp>
      <p:sp>
        <p:nvSpPr>
          <p:cNvPr id="5" name="Text Placeholder 4">
            <a:extLst>
              <a:ext uri="{FF2B5EF4-FFF2-40B4-BE49-F238E27FC236}">
                <a16:creationId xmlns:a16="http://schemas.microsoft.com/office/drawing/2014/main" id="{E0724854-9F86-4EFE-BCEF-E9B47FFD5F5C}"/>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52404579-0E72-4F39-930C-2D87309F4571}"/>
              </a:ext>
            </a:extLst>
          </p:cNvPr>
          <p:cNvSpPr>
            <a:spLocks noGrp="1"/>
          </p:cNvSpPr>
          <p:nvPr>
            <p:ph type="ftr" sz="quarter" idx="13"/>
          </p:nvPr>
        </p:nvSpPr>
        <p:spPr/>
        <p:txBody>
          <a:bodyPr/>
          <a:lstStyle/>
          <a:p>
            <a:r>
              <a:rPr lang="en-US"/>
              <a:t>Type here if  add info needed  for every slide</a:t>
            </a:r>
            <a:endParaRPr lang="en-US" dirty="0"/>
          </a:p>
        </p:txBody>
      </p:sp>
      <p:graphicFrame>
        <p:nvGraphicFramePr>
          <p:cNvPr id="7" name="Table 6">
            <a:extLst>
              <a:ext uri="{FF2B5EF4-FFF2-40B4-BE49-F238E27FC236}">
                <a16:creationId xmlns:a16="http://schemas.microsoft.com/office/drawing/2014/main" id="{7FC2017A-CD97-4C8A-87A0-A758CAC87F8A}"/>
              </a:ext>
            </a:extLst>
          </p:cNvPr>
          <p:cNvGraphicFramePr>
            <a:graphicFrameLocks noGrp="1"/>
          </p:cNvGraphicFramePr>
          <p:nvPr/>
        </p:nvGraphicFramePr>
        <p:xfrm>
          <a:off x="636760" y="2928302"/>
          <a:ext cx="3781999" cy="1584960"/>
        </p:xfrm>
        <a:graphic>
          <a:graphicData uri="http://schemas.openxmlformats.org/drawingml/2006/table">
            <a:tbl>
              <a:tblPr firstRow="1" bandRow="1">
                <a:tableStyleId>{D27102A9-8310-4765-A935-A1911B00CA55}</a:tableStyleId>
              </a:tblPr>
              <a:tblGrid>
                <a:gridCol w="344805">
                  <a:extLst>
                    <a:ext uri="{9D8B030D-6E8A-4147-A177-3AD203B41FA5}">
                      <a16:colId xmlns:a16="http://schemas.microsoft.com/office/drawing/2014/main" val="3986078215"/>
                    </a:ext>
                  </a:extLst>
                </a:gridCol>
                <a:gridCol w="461897">
                  <a:extLst>
                    <a:ext uri="{9D8B030D-6E8A-4147-A177-3AD203B41FA5}">
                      <a16:colId xmlns:a16="http://schemas.microsoft.com/office/drawing/2014/main" val="1415385886"/>
                    </a:ext>
                  </a:extLst>
                </a:gridCol>
                <a:gridCol w="623270">
                  <a:extLst>
                    <a:ext uri="{9D8B030D-6E8A-4147-A177-3AD203B41FA5}">
                      <a16:colId xmlns:a16="http://schemas.microsoft.com/office/drawing/2014/main" val="1322230568"/>
                    </a:ext>
                  </a:extLst>
                </a:gridCol>
                <a:gridCol w="744855">
                  <a:extLst>
                    <a:ext uri="{9D8B030D-6E8A-4147-A177-3AD203B41FA5}">
                      <a16:colId xmlns:a16="http://schemas.microsoft.com/office/drawing/2014/main" val="3187946761"/>
                    </a:ext>
                  </a:extLst>
                </a:gridCol>
                <a:gridCol w="824325">
                  <a:extLst>
                    <a:ext uri="{9D8B030D-6E8A-4147-A177-3AD203B41FA5}">
                      <a16:colId xmlns:a16="http://schemas.microsoft.com/office/drawing/2014/main" val="2444293738"/>
                    </a:ext>
                  </a:extLst>
                </a:gridCol>
                <a:gridCol w="782847">
                  <a:extLst>
                    <a:ext uri="{9D8B030D-6E8A-4147-A177-3AD203B41FA5}">
                      <a16:colId xmlns:a16="http://schemas.microsoft.com/office/drawing/2014/main" val="2921473890"/>
                    </a:ext>
                  </a:extLst>
                </a:gridCol>
              </a:tblGrid>
              <a:tr h="370840">
                <a:tc>
                  <a:txBody>
                    <a:bodyPr/>
                    <a:lstStyle/>
                    <a:p>
                      <a:pPr algn="ctr"/>
                      <a:r>
                        <a:rPr lang="es-ES" sz="1000" dirty="0"/>
                        <a:t>ID</a:t>
                      </a:r>
                    </a:p>
                  </a:txBody>
                  <a:tcPr/>
                </a:tc>
                <a:tc>
                  <a:txBody>
                    <a:bodyPr/>
                    <a:lstStyle/>
                    <a:p>
                      <a:pPr algn="ctr"/>
                      <a:r>
                        <a:rPr lang="es-ES" sz="1000" dirty="0" err="1"/>
                        <a:t>Nom</a:t>
                      </a:r>
                      <a:endParaRPr lang="es-ES" sz="1000" dirty="0"/>
                    </a:p>
                  </a:txBody>
                  <a:tcPr/>
                </a:tc>
                <a:tc>
                  <a:txBody>
                    <a:bodyPr/>
                    <a:lstStyle/>
                    <a:p>
                      <a:pPr algn="ctr"/>
                      <a:r>
                        <a:rPr lang="es-ES" sz="1000" dirty="0" err="1"/>
                        <a:t>CogNom</a:t>
                      </a:r>
                      <a:endParaRPr lang="es-ES" sz="1000" dirty="0"/>
                    </a:p>
                  </a:txBody>
                  <a:tcPr/>
                </a:tc>
                <a:tc>
                  <a:txBody>
                    <a:bodyPr/>
                    <a:lstStyle/>
                    <a:p>
                      <a:pPr algn="ctr"/>
                      <a:r>
                        <a:rPr lang="es-ES" sz="1000" dirty="0" err="1"/>
                        <a:t>Pais</a:t>
                      </a:r>
                      <a:endParaRPr lang="es-ES" sz="1000" dirty="0"/>
                    </a:p>
                  </a:txBody>
                  <a:tcPr/>
                </a:tc>
                <a:tc>
                  <a:txBody>
                    <a:bodyPr/>
                    <a:lstStyle/>
                    <a:p>
                      <a:pPr algn="ctr"/>
                      <a:r>
                        <a:rPr lang="es-ES" sz="1000" dirty="0" err="1"/>
                        <a:t>Direccion</a:t>
                      </a:r>
                      <a:endParaRPr lang="es-ES" sz="1000" dirty="0"/>
                    </a:p>
                  </a:txBody>
                  <a:tcPr/>
                </a:tc>
                <a:tc>
                  <a:txBody>
                    <a:bodyPr/>
                    <a:lstStyle/>
                    <a:p>
                      <a:pPr algn="ctr"/>
                      <a:r>
                        <a:rPr lang="es-ES" sz="1000" dirty="0"/>
                        <a:t>Email</a:t>
                      </a:r>
                    </a:p>
                  </a:txBody>
                  <a:tcPr/>
                </a:tc>
                <a:extLst>
                  <a:ext uri="{0D108BD9-81ED-4DB2-BD59-A6C34878D82A}">
                    <a16:rowId xmlns:a16="http://schemas.microsoft.com/office/drawing/2014/main" val="222294110"/>
                  </a:ext>
                </a:extLst>
              </a:tr>
              <a:tr h="370840">
                <a:tc>
                  <a:txBody>
                    <a:bodyPr/>
                    <a:lstStyle/>
                    <a:p>
                      <a:pPr algn="ctr"/>
                      <a:r>
                        <a:rPr lang="es-ES" sz="1000" dirty="0"/>
                        <a:t>1</a:t>
                      </a:r>
                    </a:p>
                  </a:txBody>
                  <a:tcPr/>
                </a:tc>
                <a:tc>
                  <a:txBody>
                    <a:bodyPr/>
                    <a:lstStyle/>
                    <a:p>
                      <a:pPr algn="ctr"/>
                      <a:r>
                        <a:rPr lang="es-ES" sz="1000" dirty="0"/>
                        <a:t>Juan</a:t>
                      </a:r>
                    </a:p>
                  </a:txBody>
                  <a:tcPr/>
                </a:tc>
                <a:tc>
                  <a:txBody>
                    <a:bodyPr/>
                    <a:lstStyle/>
                    <a:p>
                      <a:pPr algn="ctr"/>
                      <a:r>
                        <a:rPr lang="es-ES" sz="1000" dirty="0"/>
                        <a:t>Nieto</a:t>
                      </a:r>
                    </a:p>
                  </a:txBody>
                  <a:tcPr/>
                </a:tc>
                <a:tc>
                  <a:txBody>
                    <a:bodyPr/>
                    <a:lstStyle/>
                    <a:p>
                      <a:pPr algn="ctr"/>
                      <a:r>
                        <a:rPr lang="es-ES" sz="1000" dirty="0"/>
                        <a:t>España</a:t>
                      </a:r>
                    </a:p>
                  </a:txBody>
                  <a:tcPr/>
                </a:tc>
                <a:tc>
                  <a:txBody>
                    <a:bodyPr/>
                    <a:lstStyle/>
                    <a:p>
                      <a:pPr algn="ctr"/>
                      <a:r>
                        <a:rPr lang="es-ES" sz="1000" dirty="0"/>
                        <a:t>C/ San Vicent</a:t>
                      </a:r>
                    </a:p>
                  </a:txBody>
                  <a:tcPr/>
                </a:tc>
                <a:tc>
                  <a:txBody>
                    <a:bodyPr/>
                    <a:lstStyle/>
                    <a:p>
                      <a:pPr algn="ctr"/>
                      <a:r>
                        <a:rPr lang="es-ES" sz="1000" dirty="0"/>
                        <a:t>a@a.com</a:t>
                      </a:r>
                    </a:p>
                  </a:txBody>
                  <a:tcPr/>
                </a:tc>
                <a:extLst>
                  <a:ext uri="{0D108BD9-81ED-4DB2-BD59-A6C34878D82A}">
                    <a16:rowId xmlns:a16="http://schemas.microsoft.com/office/drawing/2014/main" val="4145174358"/>
                  </a:ext>
                </a:extLst>
              </a:tr>
              <a:tr h="370840">
                <a:tc>
                  <a:txBody>
                    <a:bodyPr/>
                    <a:lstStyle/>
                    <a:p>
                      <a:pPr algn="ctr"/>
                      <a:r>
                        <a:rPr lang="es-ES" sz="1000" dirty="0"/>
                        <a:t>2</a:t>
                      </a:r>
                    </a:p>
                  </a:txBody>
                  <a:tcPr/>
                </a:tc>
                <a:tc>
                  <a:txBody>
                    <a:bodyPr/>
                    <a:lstStyle/>
                    <a:p>
                      <a:pPr algn="ctr"/>
                      <a:r>
                        <a:rPr lang="es-ES" sz="1000" dirty="0"/>
                        <a:t>Pedro</a:t>
                      </a:r>
                    </a:p>
                  </a:txBody>
                  <a:tcPr/>
                </a:tc>
                <a:tc>
                  <a:txBody>
                    <a:bodyPr/>
                    <a:lstStyle/>
                    <a:p>
                      <a:pPr algn="ctr"/>
                      <a:r>
                        <a:rPr lang="es-ES" sz="1000" dirty="0"/>
                        <a:t>García</a:t>
                      </a:r>
                    </a:p>
                  </a:txBody>
                  <a:tcPr/>
                </a:tc>
                <a:tc>
                  <a:txBody>
                    <a:bodyPr/>
                    <a:lstStyle/>
                    <a:p>
                      <a:pPr algn="ctr"/>
                      <a:r>
                        <a:rPr lang="es-ES" sz="1000" dirty="0"/>
                        <a:t>Alemania</a:t>
                      </a:r>
                    </a:p>
                  </a:txBody>
                  <a:tcPr/>
                </a:tc>
                <a:tc>
                  <a:txBody>
                    <a:bodyPr/>
                    <a:lstStyle/>
                    <a:p>
                      <a:pPr algn="ctr"/>
                      <a:r>
                        <a:rPr lang="es-ES" sz="1000" dirty="0"/>
                        <a:t>C/ </a:t>
                      </a:r>
                      <a:r>
                        <a:rPr lang="es-ES" sz="1000" dirty="0" err="1"/>
                        <a:t>Rod</a:t>
                      </a:r>
                      <a:endParaRPr lang="es-ES"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000" dirty="0"/>
                        <a:t>a@a.com</a:t>
                      </a:r>
                    </a:p>
                    <a:p>
                      <a:pPr algn="ctr"/>
                      <a:endParaRPr lang="es-ES" sz="1000" dirty="0"/>
                    </a:p>
                  </a:txBody>
                  <a:tcPr/>
                </a:tc>
                <a:extLst>
                  <a:ext uri="{0D108BD9-81ED-4DB2-BD59-A6C34878D82A}">
                    <a16:rowId xmlns:a16="http://schemas.microsoft.com/office/drawing/2014/main" val="103573683"/>
                  </a:ext>
                </a:extLst>
              </a:tr>
              <a:tr h="370840">
                <a:tc>
                  <a:txBody>
                    <a:bodyPr/>
                    <a:lstStyle/>
                    <a:p>
                      <a:pPr algn="ctr"/>
                      <a:r>
                        <a:rPr lang="es-ES" sz="1000" dirty="0"/>
                        <a:t>3</a:t>
                      </a:r>
                    </a:p>
                  </a:txBody>
                  <a:tcPr/>
                </a:tc>
                <a:tc>
                  <a:txBody>
                    <a:bodyPr/>
                    <a:lstStyle/>
                    <a:p>
                      <a:pPr algn="ctr"/>
                      <a:r>
                        <a:rPr lang="es-ES" sz="1000" dirty="0"/>
                        <a:t>Luis</a:t>
                      </a:r>
                    </a:p>
                  </a:txBody>
                  <a:tcPr/>
                </a:tc>
                <a:tc>
                  <a:txBody>
                    <a:bodyPr/>
                    <a:lstStyle/>
                    <a:p>
                      <a:pPr algn="ctr"/>
                      <a:r>
                        <a:rPr lang="es-ES" sz="1000" dirty="0"/>
                        <a:t>López</a:t>
                      </a:r>
                    </a:p>
                  </a:txBody>
                  <a:tcPr/>
                </a:tc>
                <a:tc>
                  <a:txBody>
                    <a:bodyPr/>
                    <a:lstStyle/>
                    <a:p>
                      <a:pPr algn="ctr"/>
                      <a:r>
                        <a:rPr lang="es-ES" sz="1000" dirty="0"/>
                        <a:t>Italia</a:t>
                      </a:r>
                    </a:p>
                  </a:txBody>
                  <a:tcPr/>
                </a:tc>
                <a:tc>
                  <a:txBody>
                    <a:bodyPr/>
                    <a:lstStyle/>
                    <a:p>
                      <a:pPr algn="ctr"/>
                      <a:r>
                        <a:rPr lang="es-ES" sz="1000" dirty="0"/>
                        <a:t>C/ La Paz</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000" dirty="0"/>
                        <a:t>a@a.com</a:t>
                      </a:r>
                    </a:p>
                    <a:p>
                      <a:pPr algn="ctr"/>
                      <a:endParaRPr lang="es-ES" sz="1000" dirty="0"/>
                    </a:p>
                  </a:txBody>
                  <a:tcPr/>
                </a:tc>
                <a:extLst>
                  <a:ext uri="{0D108BD9-81ED-4DB2-BD59-A6C34878D82A}">
                    <a16:rowId xmlns:a16="http://schemas.microsoft.com/office/drawing/2014/main" val="1552416600"/>
                  </a:ext>
                </a:extLst>
              </a:tr>
            </a:tbl>
          </a:graphicData>
        </a:graphic>
      </p:graphicFrame>
      <p:graphicFrame>
        <p:nvGraphicFramePr>
          <p:cNvPr id="8" name="Table 7">
            <a:extLst>
              <a:ext uri="{FF2B5EF4-FFF2-40B4-BE49-F238E27FC236}">
                <a16:creationId xmlns:a16="http://schemas.microsoft.com/office/drawing/2014/main" id="{4E1C27A7-AF03-4488-A3D1-1CCBED32DFF7}"/>
              </a:ext>
            </a:extLst>
          </p:cNvPr>
          <p:cNvGraphicFramePr>
            <a:graphicFrameLocks noGrp="1"/>
          </p:cNvGraphicFramePr>
          <p:nvPr/>
        </p:nvGraphicFramePr>
        <p:xfrm>
          <a:off x="6918356" y="832881"/>
          <a:ext cx="1347458" cy="1483360"/>
        </p:xfrm>
        <a:graphic>
          <a:graphicData uri="http://schemas.openxmlformats.org/drawingml/2006/table">
            <a:tbl>
              <a:tblPr firstRow="1" bandRow="1">
                <a:tableStyleId>{D27102A9-8310-4765-A935-A1911B00CA55}</a:tableStyleId>
              </a:tblPr>
              <a:tblGrid>
                <a:gridCol w="575938">
                  <a:extLst>
                    <a:ext uri="{9D8B030D-6E8A-4147-A177-3AD203B41FA5}">
                      <a16:colId xmlns:a16="http://schemas.microsoft.com/office/drawing/2014/main" val="3986078215"/>
                    </a:ext>
                  </a:extLst>
                </a:gridCol>
                <a:gridCol w="771520">
                  <a:extLst>
                    <a:ext uri="{9D8B030D-6E8A-4147-A177-3AD203B41FA5}">
                      <a16:colId xmlns:a16="http://schemas.microsoft.com/office/drawing/2014/main" val="1415385886"/>
                    </a:ext>
                  </a:extLst>
                </a:gridCol>
              </a:tblGrid>
              <a:tr h="370840">
                <a:tc>
                  <a:txBody>
                    <a:bodyPr/>
                    <a:lstStyle/>
                    <a:p>
                      <a:pPr algn="ctr"/>
                      <a:r>
                        <a:rPr lang="es-ES" sz="1000" dirty="0"/>
                        <a:t>ID</a:t>
                      </a:r>
                    </a:p>
                  </a:txBody>
                  <a:tcPr/>
                </a:tc>
                <a:tc>
                  <a:txBody>
                    <a:bodyPr/>
                    <a:lstStyle/>
                    <a:p>
                      <a:pPr algn="ctr"/>
                      <a:r>
                        <a:rPr lang="es-ES" sz="1000" dirty="0" err="1"/>
                        <a:t>Nom</a:t>
                      </a:r>
                      <a:endParaRPr lang="es-ES" sz="1000" dirty="0"/>
                    </a:p>
                  </a:txBody>
                  <a:tcPr/>
                </a:tc>
                <a:extLst>
                  <a:ext uri="{0D108BD9-81ED-4DB2-BD59-A6C34878D82A}">
                    <a16:rowId xmlns:a16="http://schemas.microsoft.com/office/drawing/2014/main" val="222294110"/>
                  </a:ext>
                </a:extLst>
              </a:tr>
              <a:tr h="370840">
                <a:tc>
                  <a:txBody>
                    <a:bodyPr/>
                    <a:lstStyle/>
                    <a:p>
                      <a:pPr algn="ctr"/>
                      <a:r>
                        <a:rPr lang="es-ES" sz="1000" dirty="0"/>
                        <a:t>1</a:t>
                      </a:r>
                    </a:p>
                  </a:txBody>
                  <a:tcPr/>
                </a:tc>
                <a:tc>
                  <a:txBody>
                    <a:bodyPr/>
                    <a:lstStyle/>
                    <a:p>
                      <a:pPr algn="ctr"/>
                      <a:r>
                        <a:rPr lang="es-ES" sz="1000" dirty="0"/>
                        <a:t>MDA</a:t>
                      </a:r>
                    </a:p>
                  </a:txBody>
                  <a:tcPr/>
                </a:tc>
                <a:extLst>
                  <a:ext uri="{0D108BD9-81ED-4DB2-BD59-A6C34878D82A}">
                    <a16:rowId xmlns:a16="http://schemas.microsoft.com/office/drawing/2014/main" val="4145174358"/>
                  </a:ext>
                </a:extLst>
              </a:tr>
              <a:tr h="370840">
                <a:tc>
                  <a:txBody>
                    <a:bodyPr/>
                    <a:lstStyle/>
                    <a:p>
                      <a:pPr algn="ctr"/>
                      <a:r>
                        <a:rPr lang="es-ES" sz="1000" dirty="0"/>
                        <a:t>2</a:t>
                      </a:r>
                    </a:p>
                  </a:txBody>
                  <a:tcPr/>
                </a:tc>
                <a:tc>
                  <a:txBody>
                    <a:bodyPr/>
                    <a:lstStyle/>
                    <a:p>
                      <a:pPr algn="ctr"/>
                      <a:r>
                        <a:rPr lang="es-ES" sz="1000" dirty="0"/>
                        <a:t>Sales</a:t>
                      </a:r>
                    </a:p>
                  </a:txBody>
                  <a:tcPr/>
                </a:tc>
                <a:extLst>
                  <a:ext uri="{0D108BD9-81ED-4DB2-BD59-A6C34878D82A}">
                    <a16:rowId xmlns:a16="http://schemas.microsoft.com/office/drawing/2014/main" val="103573683"/>
                  </a:ext>
                </a:extLst>
              </a:tr>
              <a:tr h="370840">
                <a:tc>
                  <a:txBody>
                    <a:bodyPr/>
                    <a:lstStyle/>
                    <a:p>
                      <a:pPr algn="ctr"/>
                      <a:r>
                        <a:rPr lang="es-ES" sz="1000" dirty="0"/>
                        <a:t>3</a:t>
                      </a:r>
                    </a:p>
                  </a:txBody>
                  <a:tcPr/>
                </a:tc>
                <a:tc>
                  <a:txBody>
                    <a:bodyPr/>
                    <a:lstStyle/>
                    <a:p>
                      <a:pPr algn="ctr"/>
                      <a:r>
                        <a:rPr lang="es-ES" sz="1000" dirty="0"/>
                        <a:t>Marketing</a:t>
                      </a:r>
                    </a:p>
                  </a:txBody>
                  <a:tcPr/>
                </a:tc>
                <a:extLst>
                  <a:ext uri="{0D108BD9-81ED-4DB2-BD59-A6C34878D82A}">
                    <a16:rowId xmlns:a16="http://schemas.microsoft.com/office/drawing/2014/main" val="1552416600"/>
                  </a:ext>
                </a:extLst>
              </a:tr>
            </a:tbl>
          </a:graphicData>
        </a:graphic>
      </p:graphicFrame>
      <p:graphicFrame>
        <p:nvGraphicFramePr>
          <p:cNvPr id="9" name="Table 8">
            <a:extLst>
              <a:ext uri="{FF2B5EF4-FFF2-40B4-BE49-F238E27FC236}">
                <a16:creationId xmlns:a16="http://schemas.microsoft.com/office/drawing/2014/main" id="{C2E377DB-900A-4288-9837-34AFCA4F37BE}"/>
              </a:ext>
            </a:extLst>
          </p:cNvPr>
          <p:cNvGraphicFramePr>
            <a:graphicFrameLocks noGrp="1"/>
          </p:cNvGraphicFramePr>
          <p:nvPr/>
        </p:nvGraphicFramePr>
        <p:xfrm>
          <a:off x="5242562" y="2928302"/>
          <a:ext cx="2416670" cy="1483360"/>
        </p:xfrm>
        <a:graphic>
          <a:graphicData uri="http://schemas.openxmlformats.org/drawingml/2006/table">
            <a:tbl>
              <a:tblPr firstRow="1" bandRow="1">
                <a:tableStyleId>{D27102A9-8310-4765-A935-A1911B00CA55}</a:tableStyleId>
              </a:tblPr>
              <a:tblGrid>
                <a:gridCol w="656850">
                  <a:extLst>
                    <a:ext uri="{9D8B030D-6E8A-4147-A177-3AD203B41FA5}">
                      <a16:colId xmlns:a16="http://schemas.microsoft.com/office/drawing/2014/main" val="3986078215"/>
                    </a:ext>
                  </a:extLst>
                </a:gridCol>
                <a:gridCol w="879910">
                  <a:extLst>
                    <a:ext uri="{9D8B030D-6E8A-4147-A177-3AD203B41FA5}">
                      <a16:colId xmlns:a16="http://schemas.microsoft.com/office/drawing/2014/main" val="1415385886"/>
                    </a:ext>
                  </a:extLst>
                </a:gridCol>
                <a:gridCol w="879910">
                  <a:extLst>
                    <a:ext uri="{9D8B030D-6E8A-4147-A177-3AD203B41FA5}">
                      <a16:colId xmlns:a16="http://schemas.microsoft.com/office/drawing/2014/main" val="2849779784"/>
                    </a:ext>
                  </a:extLst>
                </a:gridCol>
              </a:tblGrid>
              <a:tr h="370840">
                <a:tc>
                  <a:txBody>
                    <a:bodyPr/>
                    <a:lstStyle/>
                    <a:p>
                      <a:pPr algn="ctr"/>
                      <a:r>
                        <a:rPr lang="es-ES" sz="1000" dirty="0"/>
                        <a:t>ID</a:t>
                      </a:r>
                    </a:p>
                  </a:txBody>
                  <a:tcPr/>
                </a:tc>
                <a:tc>
                  <a:txBody>
                    <a:bodyPr/>
                    <a:lstStyle/>
                    <a:p>
                      <a:pPr algn="ctr"/>
                      <a:r>
                        <a:rPr lang="es-ES" sz="1000" dirty="0"/>
                        <a:t>ALU_ID</a:t>
                      </a:r>
                    </a:p>
                  </a:txBody>
                  <a:tcPr/>
                </a:tc>
                <a:tc>
                  <a:txBody>
                    <a:bodyPr/>
                    <a:lstStyle/>
                    <a:p>
                      <a:pPr algn="ctr"/>
                      <a:r>
                        <a:rPr lang="es-ES" sz="1000" dirty="0"/>
                        <a:t>MAS_ID</a:t>
                      </a:r>
                    </a:p>
                  </a:txBody>
                  <a:tcPr/>
                </a:tc>
                <a:extLst>
                  <a:ext uri="{0D108BD9-81ED-4DB2-BD59-A6C34878D82A}">
                    <a16:rowId xmlns:a16="http://schemas.microsoft.com/office/drawing/2014/main" val="222294110"/>
                  </a:ext>
                </a:extLst>
              </a:tr>
              <a:tr h="370840">
                <a:tc>
                  <a:txBody>
                    <a:bodyPr/>
                    <a:lstStyle/>
                    <a:p>
                      <a:pPr algn="ctr"/>
                      <a:r>
                        <a:rPr lang="es-ES" sz="1000" dirty="0"/>
                        <a:t>1</a:t>
                      </a:r>
                    </a:p>
                  </a:txBody>
                  <a:tcPr/>
                </a:tc>
                <a:tc>
                  <a:txBody>
                    <a:bodyPr/>
                    <a:lstStyle/>
                    <a:p>
                      <a:pPr algn="ctr"/>
                      <a:r>
                        <a:rPr lang="es-ES" sz="1000" dirty="0"/>
                        <a:t>1</a:t>
                      </a:r>
                    </a:p>
                  </a:txBody>
                  <a:tcPr/>
                </a:tc>
                <a:tc>
                  <a:txBody>
                    <a:bodyPr/>
                    <a:lstStyle/>
                    <a:p>
                      <a:pPr algn="ctr"/>
                      <a:r>
                        <a:rPr lang="es-ES" sz="1000" dirty="0"/>
                        <a:t>2</a:t>
                      </a:r>
                    </a:p>
                  </a:txBody>
                  <a:tcPr/>
                </a:tc>
                <a:extLst>
                  <a:ext uri="{0D108BD9-81ED-4DB2-BD59-A6C34878D82A}">
                    <a16:rowId xmlns:a16="http://schemas.microsoft.com/office/drawing/2014/main" val="4145174358"/>
                  </a:ext>
                </a:extLst>
              </a:tr>
              <a:tr h="370840">
                <a:tc>
                  <a:txBody>
                    <a:bodyPr/>
                    <a:lstStyle/>
                    <a:p>
                      <a:pPr algn="ctr"/>
                      <a:r>
                        <a:rPr lang="es-ES" sz="1000" dirty="0"/>
                        <a:t>2</a:t>
                      </a:r>
                    </a:p>
                  </a:txBody>
                  <a:tcPr/>
                </a:tc>
                <a:tc>
                  <a:txBody>
                    <a:bodyPr/>
                    <a:lstStyle/>
                    <a:p>
                      <a:pPr algn="ctr"/>
                      <a:r>
                        <a:rPr lang="es-ES" sz="1000" dirty="0"/>
                        <a:t>2</a:t>
                      </a:r>
                    </a:p>
                  </a:txBody>
                  <a:tcPr/>
                </a:tc>
                <a:tc>
                  <a:txBody>
                    <a:bodyPr/>
                    <a:lstStyle/>
                    <a:p>
                      <a:pPr algn="ctr"/>
                      <a:r>
                        <a:rPr lang="es-ES" sz="1000" dirty="0"/>
                        <a:t>3</a:t>
                      </a:r>
                    </a:p>
                  </a:txBody>
                  <a:tcPr/>
                </a:tc>
                <a:extLst>
                  <a:ext uri="{0D108BD9-81ED-4DB2-BD59-A6C34878D82A}">
                    <a16:rowId xmlns:a16="http://schemas.microsoft.com/office/drawing/2014/main" val="103573683"/>
                  </a:ext>
                </a:extLst>
              </a:tr>
              <a:tr h="370840">
                <a:tc>
                  <a:txBody>
                    <a:bodyPr/>
                    <a:lstStyle/>
                    <a:p>
                      <a:pPr algn="ctr"/>
                      <a:r>
                        <a:rPr lang="es-ES" sz="1000" dirty="0"/>
                        <a:t>3</a:t>
                      </a:r>
                    </a:p>
                  </a:txBody>
                  <a:tcPr/>
                </a:tc>
                <a:tc>
                  <a:txBody>
                    <a:bodyPr/>
                    <a:lstStyle/>
                    <a:p>
                      <a:pPr algn="ctr"/>
                      <a:r>
                        <a:rPr lang="es-ES" sz="1000" dirty="0"/>
                        <a:t>3</a:t>
                      </a:r>
                    </a:p>
                  </a:txBody>
                  <a:tcPr/>
                </a:tc>
                <a:tc>
                  <a:txBody>
                    <a:bodyPr/>
                    <a:lstStyle/>
                    <a:p>
                      <a:pPr algn="ctr"/>
                      <a:r>
                        <a:rPr lang="es-ES" sz="1000" dirty="0"/>
                        <a:t>1</a:t>
                      </a:r>
                    </a:p>
                  </a:txBody>
                  <a:tcPr/>
                </a:tc>
                <a:extLst>
                  <a:ext uri="{0D108BD9-81ED-4DB2-BD59-A6C34878D82A}">
                    <a16:rowId xmlns:a16="http://schemas.microsoft.com/office/drawing/2014/main" val="1552416600"/>
                  </a:ext>
                </a:extLst>
              </a:tr>
            </a:tbl>
          </a:graphicData>
        </a:graphic>
      </p:graphicFrame>
      <p:cxnSp>
        <p:nvCxnSpPr>
          <p:cNvPr id="16" name="Connector: Elbow 15">
            <a:extLst>
              <a:ext uri="{FF2B5EF4-FFF2-40B4-BE49-F238E27FC236}">
                <a16:creationId xmlns:a16="http://schemas.microsoft.com/office/drawing/2014/main" id="{1821F3E1-3753-4CA5-A407-BADB081B49E6}"/>
              </a:ext>
            </a:extLst>
          </p:cNvPr>
          <p:cNvCxnSpPr/>
          <p:nvPr/>
        </p:nvCxnSpPr>
        <p:spPr bwMode="gray">
          <a:xfrm rot="5400000" flipH="1" flipV="1">
            <a:off x="6900528" y="2622272"/>
            <a:ext cx="612061" cy="12700"/>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3D550F73-FE71-4CEC-8139-4A0DB5185D64}"/>
              </a:ext>
            </a:extLst>
          </p:cNvPr>
          <p:cNvCxnSpPr>
            <a:cxnSpLocks/>
            <a:endCxn id="9" idx="0"/>
          </p:cNvCxnSpPr>
          <p:nvPr/>
        </p:nvCxnSpPr>
        <p:spPr bwMode="gray">
          <a:xfrm flipV="1">
            <a:off x="796705" y="2928302"/>
            <a:ext cx="5654192" cy="2"/>
          </a:xfrm>
          <a:prstGeom prst="bentConnector4">
            <a:avLst>
              <a:gd name="adj1" fmla="val 246"/>
              <a:gd name="adj2" fmla="val 1143010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9D8DD7F-863C-4254-AAD5-AA3315B27A98}"/>
              </a:ext>
            </a:extLst>
          </p:cNvPr>
          <p:cNvSpPr txBox="1"/>
          <p:nvPr/>
        </p:nvSpPr>
        <p:spPr>
          <a:xfrm>
            <a:off x="2060623" y="2356700"/>
            <a:ext cx="1758129" cy="215444"/>
          </a:xfrm>
          <a:prstGeom prst="rect">
            <a:avLst/>
          </a:prstGeom>
          <a:noFill/>
        </p:spPr>
        <p:txBody>
          <a:bodyPr wrap="square" lIns="0" tIns="0" rIns="0" bIns="0" rtlCol="0">
            <a:spAutoFit/>
          </a:bodyPr>
          <a:lstStyle/>
          <a:p>
            <a:r>
              <a:rPr lang="es-ES" sz="1400" dirty="0"/>
              <a:t>ALUMNOS</a:t>
            </a:r>
          </a:p>
        </p:txBody>
      </p:sp>
      <p:sp>
        <p:nvSpPr>
          <p:cNvPr id="13" name="TextBox 12">
            <a:extLst>
              <a:ext uri="{FF2B5EF4-FFF2-40B4-BE49-F238E27FC236}">
                <a16:creationId xmlns:a16="http://schemas.microsoft.com/office/drawing/2014/main" id="{D939A7E9-0D0F-42A9-9362-B4CC8ACEEB8F}"/>
              </a:ext>
            </a:extLst>
          </p:cNvPr>
          <p:cNvSpPr txBox="1"/>
          <p:nvPr/>
        </p:nvSpPr>
        <p:spPr>
          <a:xfrm>
            <a:off x="7168809" y="553293"/>
            <a:ext cx="1758129" cy="215444"/>
          </a:xfrm>
          <a:prstGeom prst="rect">
            <a:avLst/>
          </a:prstGeom>
          <a:noFill/>
        </p:spPr>
        <p:txBody>
          <a:bodyPr wrap="square" lIns="0" tIns="0" rIns="0" bIns="0" rtlCol="0">
            <a:spAutoFit/>
          </a:bodyPr>
          <a:lstStyle/>
          <a:p>
            <a:r>
              <a:rPr lang="es-ES" sz="1400" dirty="0"/>
              <a:t>MASTER</a:t>
            </a:r>
          </a:p>
        </p:txBody>
      </p:sp>
      <p:sp>
        <p:nvSpPr>
          <p:cNvPr id="14" name="TextBox 13">
            <a:extLst>
              <a:ext uri="{FF2B5EF4-FFF2-40B4-BE49-F238E27FC236}">
                <a16:creationId xmlns:a16="http://schemas.microsoft.com/office/drawing/2014/main" id="{B1A24073-A1A4-4490-B4A9-A3B5C63D17D9}"/>
              </a:ext>
            </a:extLst>
          </p:cNvPr>
          <p:cNvSpPr txBox="1"/>
          <p:nvPr/>
        </p:nvSpPr>
        <p:spPr>
          <a:xfrm>
            <a:off x="7659232" y="2619141"/>
            <a:ext cx="1758129" cy="215444"/>
          </a:xfrm>
          <a:prstGeom prst="rect">
            <a:avLst/>
          </a:prstGeom>
          <a:noFill/>
        </p:spPr>
        <p:txBody>
          <a:bodyPr wrap="square" lIns="0" tIns="0" rIns="0" bIns="0" rtlCol="0">
            <a:spAutoFit/>
          </a:bodyPr>
          <a:lstStyle/>
          <a:p>
            <a:r>
              <a:rPr lang="es-ES" sz="1400" dirty="0"/>
              <a:t>ALU_MASTER</a:t>
            </a:r>
          </a:p>
        </p:txBody>
      </p:sp>
    </p:spTree>
    <p:extLst>
      <p:ext uri="{BB962C8B-B14F-4D97-AF65-F5344CB8AC3E}">
        <p14:creationId xmlns:p14="http://schemas.microsoft.com/office/powerpoint/2010/main" val="4192272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A529A-474D-4E93-AE99-CDFB8EBD7B26}"/>
              </a:ext>
            </a:extLst>
          </p:cNvPr>
          <p:cNvSpPr>
            <a:spLocks noGrp="1"/>
          </p:cNvSpPr>
          <p:nvPr>
            <p:ph type="title"/>
          </p:nvPr>
        </p:nvSpPr>
        <p:spPr/>
        <p:txBody>
          <a:bodyPr/>
          <a:lstStyle/>
          <a:p>
            <a:r>
              <a:rPr lang="es-ES" dirty="0"/>
              <a:t>Ejercicio</a:t>
            </a:r>
          </a:p>
        </p:txBody>
      </p:sp>
      <p:sp>
        <p:nvSpPr>
          <p:cNvPr id="3" name="Date Placeholder 2">
            <a:extLst>
              <a:ext uri="{FF2B5EF4-FFF2-40B4-BE49-F238E27FC236}">
                <a16:creationId xmlns:a16="http://schemas.microsoft.com/office/drawing/2014/main" id="{DE93D06C-CAAD-45D8-BD0D-A85B1CADA5BA}"/>
              </a:ext>
            </a:extLst>
          </p:cNvPr>
          <p:cNvSpPr>
            <a:spLocks noGrp="1"/>
          </p:cNvSpPr>
          <p:nvPr>
            <p:ph type="dt" sz="half" idx="2"/>
          </p:nvPr>
        </p:nvSpPr>
        <p:spPr/>
        <p:txBody>
          <a:bodyPr/>
          <a:lstStyle/>
          <a:p>
            <a:pPr defTabSz="685800"/>
            <a:fld id="{F083F41A-041A-4006-B4DB-57C47C38AE86}" type="datetime1">
              <a:rPr lang="en-GB" smtClean="0"/>
              <a:t>13/09/2022</a:t>
            </a:fld>
            <a:endParaRPr lang="en-GB" dirty="0"/>
          </a:p>
        </p:txBody>
      </p:sp>
      <p:sp>
        <p:nvSpPr>
          <p:cNvPr id="4" name="Text Placeholder 3">
            <a:extLst>
              <a:ext uri="{FF2B5EF4-FFF2-40B4-BE49-F238E27FC236}">
                <a16:creationId xmlns:a16="http://schemas.microsoft.com/office/drawing/2014/main" id="{0855964F-6305-4BCA-8B7D-ECE585E08F03}"/>
              </a:ext>
            </a:extLst>
          </p:cNvPr>
          <p:cNvSpPr>
            <a:spLocks noGrp="1"/>
          </p:cNvSpPr>
          <p:nvPr>
            <p:ph type="body" sz="quarter" idx="10"/>
          </p:nvPr>
        </p:nvSpPr>
        <p:spPr/>
        <p:txBody>
          <a:bodyPr/>
          <a:lstStyle/>
          <a:p>
            <a:r>
              <a:rPr lang="es-ES" dirty="0"/>
              <a:t>Genera tu </a:t>
            </a:r>
            <a:r>
              <a:rPr lang="es-ES" dirty="0" err="1"/>
              <a:t>Insert</a:t>
            </a:r>
            <a:r>
              <a:rPr lang="es-ES" dirty="0"/>
              <a:t> para incluir en la base de datos</a:t>
            </a:r>
          </a:p>
          <a:p>
            <a:endParaRPr lang="es-ES" dirty="0"/>
          </a:p>
          <a:p>
            <a:endParaRPr lang="es-ES" dirty="0"/>
          </a:p>
          <a:p>
            <a:endParaRPr lang="es-ES" dirty="0"/>
          </a:p>
        </p:txBody>
      </p:sp>
      <p:sp>
        <p:nvSpPr>
          <p:cNvPr id="5" name="Text Placeholder 4">
            <a:extLst>
              <a:ext uri="{FF2B5EF4-FFF2-40B4-BE49-F238E27FC236}">
                <a16:creationId xmlns:a16="http://schemas.microsoft.com/office/drawing/2014/main" id="{8A3D654A-B689-4E48-863A-EC69EF53185A}"/>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70B68895-1793-4E81-A10E-AB17E774F660}"/>
              </a:ext>
            </a:extLst>
          </p:cNvPr>
          <p:cNvSpPr>
            <a:spLocks noGrp="1"/>
          </p:cNvSpPr>
          <p:nvPr>
            <p:ph type="ftr" sz="quarter" idx="13"/>
          </p:nvPr>
        </p:nvSpPr>
        <p:spPr/>
        <p:txBody>
          <a:bodyPr/>
          <a:lstStyle/>
          <a:p>
            <a:r>
              <a:rPr lang="en-US"/>
              <a:t>Type here if  add info needed  for every slide</a:t>
            </a:r>
            <a:endParaRPr lang="en-US" dirty="0"/>
          </a:p>
        </p:txBody>
      </p:sp>
    </p:spTree>
    <p:extLst>
      <p:ext uri="{BB962C8B-B14F-4D97-AF65-F5344CB8AC3E}">
        <p14:creationId xmlns:p14="http://schemas.microsoft.com/office/powerpoint/2010/main" val="939975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ED603-59DE-4C91-8AC6-2DE355F88CBA}"/>
              </a:ext>
            </a:extLst>
          </p:cNvPr>
          <p:cNvSpPr>
            <a:spLocks noGrp="1"/>
          </p:cNvSpPr>
          <p:nvPr>
            <p:ph type="title"/>
          </p:nvPr>
        </p:nvSpPr>
        <p:spPr/>
        <p:txBody>
          <a:bodyPr/>
          <a:lstStyle/>
          <a:p>
            <a:r>
              <a:rPr lang="es-ES" dirty="0"/>
              <a:t>Sintaxis UPDATE</a:t>
            </a:r>
          </a:p>
        </p:txBody>
      </p:sp>
      <p:sp>
        <p:nvSpPr>
          <p:cNvPr id="3" name="Date Placeholder 2">
            <a:extLst>
              <a:ext uri="{FF2B5EF4-FFF2-40B4-BE49-F238E27FC236}">
                <a16:creationId xmlns:a16="http://schemas.microsoft.com/office/drawing/2014/main" id="{3346FC0F-4773-442D-9075-8CC6946CECAE}"/>
              </a:ext>
            </a:extLst>
          </p:cNvPr>
          <p:cNvSpPr>
            <a:spLocks noGrp="1"/>
          </p:cNvSpPr>
          <p:nvPr>
            <p:ph type="dt" sz="half" idx="2"/>
          </p:nvPr>
        </p:nvSpPr>
        <p:spPr/>
        <p:txBody>
          <a:bodyPr/>
          <a:lstStyle/>
          <a:p>
            <a:pPr defTabSz="685800"/>
            <a:fld id="{F083F41A-041A-4006-B4DB-57C47C38AE86}" type="datetime1">
              <a:rPr lang="en-GB" smtClean="0"/>
              <a:t>13/09/2022</a:t>
            </a:fld>
            <a:endParaRPr lang="en-GB" dirty="0"/>
          </a:p>
        </p:txBody>
      </p:sp>
      <p:sp>
        <p:nvSpPr>
          <p:cNvPr id="5" name="Text Placeholder 4">
            <a:extLst>
              <a:ext uri="{FF2B5EF4-FFF2-40B4-BE49-F238E27FC236}">
                <a16:creationId xmlns:a16="http://schemas.microsoft.com/office/drawing/2014/main" id="{70777FAC-39F9-4DD8-8F5A-24BC1F56E8A3}"/>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F02E8E5F-9A40-4566-8A34-4C4520FD4FE2}"/>
              </a:ext>
            </a:extLst>
          </p:cNvPr>
          <p:cNvSpPr>
            <a:spLocks noGrp="1"/>
          </p:cNvSpPr>
          <p:nvPr>
            <p:ph type="ftr" sz="quarter" idx="13"/>
          </p:nvPr>
        </p:nvSpPr>
        <p:spPr/>
        <p:txBody>
          <a:bodyPr/>
          <a:lstStyle/>
          <a:p>
            <a:r>
              <a:rPr lang="en-US"/>
              <a:t>Type here if  add info needed  for every slide</a:t>
            </a:r>
            <a:endParaRPr lang="en-US" dirty="0"/>
          </a:p>
        </p:txBody>
      </p:sp>
      <p:sp>
        <p:nvSpPr>
          <p:cNvPr id="7" name="Marcador de contenido 2">
            <a:extLst>
              <a:ext uri="{FF2B5EF4-FFF2-40B4-BE49-F238E27FC236}">
                <a16:creationId xmlns:a16="http://schemas.microsoft.com/office/drawing/2014/main" id="{5BE09694-28A2-447B-8EB1-193E094C1141}"/>
              </a:ext>
            </a:extLst>
          </p:cNvPr>
          <p:cNvSpPr txBox="1">
            <a:spLocks/>
          </p:cNvSpPr>
          <p:nvPr/>
        </p:nvSpPr>
        <p:spPr>
          <a:xfrm>
            <a:off x="576787" y="1120790"/>
            <a:ext cx="4846240" cy="3505531"/>
          </a:xfrm>
          <a:prstGeom prst="rect">
            <a:avLst/>
          </a:prstGeom>
        </p:spPr>
        <p:txBody>
          <a:bodyPr>
            <a:normAutofit/>
          </a:bodyPr>
          <a:lstStyle>
            <a:lvl1pPr marL="17780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400" b="0" kern="1200" smtClean="0">
                <a:solidFill>
                  <a:schemeClr val="tx1"/>
                </a:solidFill>
                <a:latin typeface="+mn-lt"/>
                <a:ea typeface="Geneva" pitchFamily="-128" charset="-128"/>
                <a:cs typeface="+mn-cs"/>
              </a:defRPr>
            </a:lvl1pPr>
            <a:lvl2pPr marL="361950" marR="0" indent="-18415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smtClean="0">
                <a:solidFill>
                  <a:schemeClr val="tx1"/>
                </a:solidFill>
                <a:latin typeface="+mn-lt"/>
                <a:ea typeface="Geneva" pitchFamily="-128" charset="-128"/>
                <a:cs typeface="+mn-cs"/>
              </a:defRPr>
            </a:lvl2pPr>
            <a:lvl3pPr marL="5397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baseline="0" smtClean="0">
                <a:solidFill>
                  <a:schemeClr val="tx1"/>
                </a:solidFill>
                <a:latin typeface="+mn-lt"/>
                <a:ea typeface="Geneva" pitchFamily="-128" charset="-128"/>
                <a:cs typeface="+mn-cs"/>
              </a:defRPr>
            </a:lvl3pPr>
            <a:lvl4pPr marL="7175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smtClean="0">
                <a:solidFill>
                  <a:schemeClr val="tx1"/>
                </a:solidFill>
                <a:latin typeface="+mn-lt"/>
                <a:ea typeface="Geneva" pitchFamily="-128" charset="-128"/>
                <a:cs typeface="+mn-cs"/>
              </a:defRPr>
            </a:lvl4pPr>
            <a:lvl5pPr marL="8953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baseline="0">
                <a:solidFill>
                  <a:schemeClr val="tx1"/>
                </a:solidFill>
                <a:latin typeface="+mn-lt"/>
                <a:ea typeface="Geneva" pitchFamily="-128"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s-ES" b="1" dirty="0">
                <a:solidFill>
                  <a:srgbClr val="002060"/>
                </a:solidFill>
              </a:rPr>
              <a:t>UPDATE</a:t>
            </a:r>
            <a:r>
              <a:rPr lang="es-ES" b="1" dirty="0"/>
              <a:t>:</a:t>
            </a:r>
            <a:r>
              <a:rPr lang="es-ES" dirty="0"/>
              <a:t> Utilizado para actualizar registros de la </a:t>
            </a:r>
            <a:r>
              <a:rPr lang="es-ES" b="1" dirty="0"/>
              <a:t>base de datos</a:t>
            </a:r>
            <a:r>
              <a:rPr lang="es-ES" dirty="0"/>
              <a:t> que satisfagan un criterio determinado.</a:t>
            </a:r>
          </a:p>
          <a:p>
            <a:r>
              <a:rPr lang="es-ES" dirty="0" err="1"/>
              <a:t>One</a:t>
            </a:r>
            <a:r>
              <a:rPr lang="es-ES" dirty="0"/>
              <a:t> </a:t>
            </a:r>
            <a:r>
              <a:rPr lang="es-ES" dirty="0" err="1"/>
              <a:t>column</a:t>
            </a:r>
            <a:r>
              <a:rPr lang="es-ES" dirty="0"/>
              <a:t>:</a:t>
            </a:r>
          </a:p>
          <a:p>
            <a:pPr marL="177800" lvl="1" indent="0">
              <a:buNone/>
            </a:pPr>
            <a:r>
              <a:rPr lang="en-US" altLang="es-ES" sz="1000" dirty="0">
                <a:latin typeface="Arial Unicode MS"/>
              </a:rPr>
              <a:t>UPDATE </a:t>
            </a:r>
            <a:r>
              <a:rPr lang="en-US" altLang="es-ES" sz="1000" dirty="0" err="1">
                <a:latin typeface="Arial Unicode MS"/>
              </a:rPr>
              <a:t>table_name</a:t>
            </a:r>
            <a:r>
              <a:rPr lang="en-US" altLang="es-ES" sz="1000" dirty="0">
                <a:latin typeface="Arial Unicode MS"/>
              </a:rPr>
              <a:t> SET </a:t>
            </a:r>
            <a:r>
              <a:rPr lang="en-US" altLang="es-ES" sz="1000" dirty="0" err="1">
                <a:latin typeface="Arial Unicode MS"/>
              </a:rPr>
              <a:t>column_name</a:t>
            </a:r>
            <a:r>
              <a:rPr lang="en-US" altLang="es-ES" sz="1000" dirty="0">
                <a:latin typeface="Arial Unicode MS"/>
              </a:rPr>
              <a:t> = </a:t>
            </a:r>
            <a:r>
              <a:rPr lang="en-US" altLang="es-ES" sz="1000" dirty="0" err="1">
                <a:latin typeface="Arial Unicode MS"/>
              </a:rPr>
              <a:t>new_value</a:t>
            </a:r>
            <a:r>
              <a:rPr lang="en-US" altLang="es-ES" sz="1000" dirty="0">
                <a:latin typeface="Arial Unicode MS"/>
              </a:rPr>
              <a:t> WHERE </a:t>
            </a:r>
            <a:r>
              <a:rPr lang="en-US" altLang="es-ES" sz="1000" dirty="0" err="1">
                <a:latin typeface="Arial Unicode MS"/>
              </a:rPr>
              <a:t>some_condition</a:t>
            </a:r>
            <a:r>
              <a:rPr lang="en-US" altLang="es-ES" sz="1000" dirty="0">
                <a:latin typeface="Arial Unicode MS"/>
              </a:rPr>
              <a:t>;</a:t>
            </a:r>
          </a:p>
          <a:p>
            <a:r>
              <a:rPr lang="es-ES" dirty="0" err="1"/>
              <a:t>Multiple</a:t>
            </a:r>
            <a:r>
              <a:rPr lang="es-ES" dirty="0"/>
              <a:t> </a:t>
            </a:r>
            <a:r>
              <a:rPr lang="es-ES" dirty="0" err="1"/>
              <a:t>Columns</a:t>
            </a:r>
            <a:r>
              <a:rPr lang="es-ES" dirty="0"/>
              <a:t>:</a:t>
            </a:r>
          </a:p>
          <a:p>
            <a:pPr marL="177800" lvl="1" indent="0">
              <a:buNone/>
            </a:pPr>
            <a:r>
              <a:rPr lang="en-US" altLang="es-ES" sz="1000" dirty="0">
                <a:latin typeface="Arial Unicode MS"/>
              </a:rPr>
              <a:t>UPDATE </a:t>
            </a:r>
            <a:r>
              <a:rPr lang="en-US" altLang="es-ES" sz="1000" dirty="0" err="1">
                <a:latin typeface="Arial Unicode MS"/>
              </a:rPr>
              <a:t>table_name</a:t>
            </a:r>
            <a:r>
              <a:rPr lang="en-US" altLang="es-ES" sz="1000" dirty="0">
                <a:latin typeface="Arial Unicode MS"/>
              </a:rPr>
              <a:t> SET </a:t>
            </a:r>
            <a:r>
              <a:rPr lang="en-US" altLang="es-ES" sz="1000" dirty="0" err="1">
                <a:latin typeface="Arial Unicode MS"/>
              </a:rPr>
              <a:t>column_name</a:t>
            </a:r>
            <a:r>
              <a:rPr lang="en-US" altLang="es-ES" sz="1000" dirty="0">
                <a:latin typeface="Arial Unicode MS"/>
              </a:rPr>
              <a:t> = </a:t>
            </a:r>
            <a:r>
              <a:rPr lang="en-US" altLang="es-ES" sz="1000" dirty="0" err="1">
                <a:latin typeface="Arial Unicode MS"/>
              </a:rPr>
              <a:t>new_value</a:t>
            </a:r>
            <a:r>
              <a:rPr lang="en-US" altLang="es-ES" sz="1000" dirty="0">
                <a:latin typeface="Arial Unicode MS"/>
              </a:rPr>
              <a:t>, </a:t>
            </a:r>
            <a:r>
              <a:rPr lang="en-US" altLang="es-ES" sz="1000" dirty="0" err="1">
                <a:latin typeface="Arial Unicode MS"/>
              </a:rPr>
              <a:t>column_name</a:t>
            </a:r>
            <a:r>
              <a:rPr lang="en-US" altLang="es-ES" sz="1000" dirty="0">
                <a:latin typeface="Arial Unicode MS"/>
              </a:rPr>
              <a:t> = </a:t>
            </a:r>
            <a:r>
              <a:rPr lang="en-US" altLang="es-ES" sz="1000" dirty="0" err="1">
                <a:latin typeface="Arial Unicode MS"/>
              </a:rPr>
              <a:t>new_value</a:t>
            </a:r>
            <a:r>
              <a:rPr lang="en-US" altLang="es-ES" sz="1000" dirty="0">
                <a:latin typeface="Arial Unicode MS"/>
              </a:rPr>
              <a:t> WHERE </a:t>
            </a:r>
            <a:r>
              <a:rPr lang="en-US" altLang="es-ES" sz="1000" dirty="0" err="1">
                <a:latin typeface="Arial Unicode MS"/>
              </a:rPr>
              <a:t>some_condition</a:t>
            </a:r>
            <a:r>
              <a:rPr lang="en-US" altLang="es-ES" sz="1000" dirty="0">
                <a:latin typeface="Arial Unicode MS"/>
              </a:rPr>
              <a:t>;</a:t>
            </a:r>
          </a:p>
          <a:p>
            <a:r>
              <a:rPr lang="es-ES" dirty="0" err="1"/>
              <a:t>Using</a:t>
            </a:r>
            <a:r>
              <a:rPr lang="es-ES" dirty="0"/>
              <a:t> </a:t>
            </a:r>
            <a:r>
              <a:rPr lang="es-ES" dirty="0" err="1"/>
              <a:t>custom</a:t>
            </a:r>
            <a:r>
              <a:rPr lang="es-ES" dirty="0"/>
              <a:t> </a:t>
            </a:r>
            <a:r>
              <a:rPr lang="es-ES" dirty="0" err="1"/>
              <a:t>values</a:t>
            </a:r>
            <a:r>
              <a:rPr lang="es-ES" dirty="0"/>
              <a:t>:</a:t>
            </a:r>
          </a:p>
          <a:p>
            <a:pPr marL="177800" lvl="1" indent="0">
              <a:buNone/>
            </a:pPr>
            <a:r>
              <a:rPr lang="en-US" altLang="es-ES" sz="1000" dirty="0">
                <a:latin typeface="Arial Unicode MS"/>
              </a:rPr>
              <a:t>UPDATE </a:t>
            </a:r>
            <a:r>
              <a:rPr lang="en-US" altLang="es-ES" sz="1000" dirty="0" err="1">
                <a:latin typeface="Arial Unicode MS"/>
              </a:rPr>
              <a:t>table_name</a:t>
            </a:r>
            <a:r>
              <a:rPr lang="en-US" altLang="es-ES" sz="1000" dirty="0">
                <a:latin typeface="Arial Unicode MS"/>
              </a:rPr>
              <a:t> SET </a:t>
            </a:r>
            <a:r>
              <a:rPr lang="en-US" altLang="es-ES" sz="1000" dirty="0" err="1">
                <a:latin typeface="Arial Unicode MS"/>
              </a:rPr>
              <a:t>column_name</a:t>
            </a:r>
            <a:r>
              <a:rPr lang="en-US" altLang="es-ES" sz="1000" dirty="0">
                <a:latin typeface="Arial Unicode MS"/>
              </a:rPr>
              <a:t> = </a:t>
            </a:r>
            <a:r>
              <a:rPr lang="en-US" altLang="es-ES" sz="1000" dirty="0" err="1">
                <a:latin typeface="Arial Unicode MS"/>
              </a:rPr>
              <a:t>column_name</a:t>
            </a:r>
            <a:r>
              <a:rPr lang="en-US" altLang="es-ES" sz="1000" dirty="0">
                <a:latin typeface="Arial Unicode MS"/>
              </a:rPr>
              <a:t> + 1;</a:t>
            </a:r>
          </a:p>
          <a:p>
            <a:pPr marL="177800" lvl="1" indent="0">
              <a:buNone/>
            </a:pPr>
            <a:endParaRPr lang="en-US" altLang="es-ES" sz="1000" dirty="0">
              <a:latin typeface="Arial Unicode MS"/>
            </a:endParaRPr>
          </a:p>
          <a:p>
            <a:endParaRPr lang="es-ES" dirty="0"/>
          </a:p>
          <a:p>
            <a:endParaRPr lang="es-ES" dirty="0"/>
          </a:p>
          <a:p>
            <a:endParaRPr lang="es-ES" dirty="0"/>
          </a:p>
        </p:txBody>
      </p:sp>
      <p:pic>
        <p:nvPicPr>
          <p:cNvPr id="117762" name="Picture 2" descr="Image result for sql image">
            <a:extLst>
              <a:ext uri="{FF2B5EF4-FFF2-40B4-BE49-F238E27FC236}">
                <a16:creationId xmlns:a16="http://schemas.microsoft.com/office/drawing/2014/main" id="{599E7B0E-3105-46A1-9BD9-D6BFA66A7F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6072" y="2337769"/>
            <a:ext cx="3220110" cy="168494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DAF05D88-CC5F-45B2-BC54-EC4BF76CB9F6}"/>
              </a:ext>
            </a:extLst>
          </p:cNvPr>
          <p:cNvSpPr/>
          <p:nvPr/>
        </p:nvSpPr>
        <p:spPr>
          <a:xfrm>
            <a:off x="5616072" y="3702452"/>
            <a:ext cx="3220110" cy="1010023"/>
          </a:xfrm>
          <a:prstGeom prst="rect">
            <a:avLst/>
          </a:prstGeom>
          <a:solidFill>
            <a:srgbClr val="E4EE89"/>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s-ES" sz="1200" dirty="0">
              <a:solidFill>
                <a:schemeClr val="tx1"/>
              </a:solidFill>
            </a:endParaRPr>
          </a:p>
        </p:txBody>
      </p:sp>
      <p:sp>
        <p:nvSpPr>
          <p:cNvPr id="10" name="Rectangle 2">
            <a:extLst>
              <a:ext uri="{FF2B5EF4-FFF2-40B4-BE49-F238E27FC236}">
                <a16:creationId xmlns:a16="http://schemas.microsoft.com/office/drawing/2014/main" id="{E97CAE54-15D4-45EC-8F22-C2893A016CC1}"/>
              </a:ext>
            </a:extLst>
          </p:cNvPr>
          <p:cNvSpPr>
            <a:spLocks noChangeArrowheads="1"/>
          </p:cNvSpPr>
          <p:nvPr/>
        </p:nvSpPr>
        <p:spPr bwMode="auto">
          <a:xfrm>
            <a:off x="5725919" y="4051658"/>
            <a:ext cx="3000416" cy="307777"/>
          </a:xfrm>
          <a:prstGeom prst="rect">
            <a:avLst/>
          </a:prstGeom>
          <a:noFill/>
        </p:spPr>
        <p:txBody>
          <a:bodyPr wrap="square" lIns="0" tIns="0" rIns="0" bIns="0" rtlCol="0">
            <a:spAutoFit/>
          </a:bodyPr>
          <a:lstStyle/>
          <a:p>
            <a:r>
              <a:rPr lang="en-US" altLang="es-ES" sz="1000" b="1" i="1" dirty="0"/>
              <a:t>UPDATE student SET age=18 WHERE </a:t>
            </a:r>
            <a:r>
              <a:rPr lang="en-US" altLang="es-ES" sz="1000" b="1" i="1" dirty="0" err="1"/>
              <a:t>student_id</a:t>
            </a:r>
            <a:r>
              <a:rPr lang="en-US" altLang="es-ES" sz="1000" b="1" i="1" dirty="0"/>
              <a:t>=102;</a:t>
            </a:r>
            <a:endParaRPr lang="es-ES" altLang="es-ES" sz="1000" b="1" i="1" dirty="0"/>
          </a:p>
        </p:txBody>
      </p:sp>
      <p:pic>
        <p:nvPicPr>
          <p:cNvPr id="13" name="Picture 12">
            <a:extLst>
              <a:ext uri="{FF2B5EF4-FFF2-40B4-BE49-F238E27FC236}">
                <a16:creationId xmlns:a16="http://schemas.microsoft.com/office/drawing/2014/main" id="{3D7FBFA2-CF8B-4609-885A-D825ECC0BD09}"/>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7895" b="90000" l="4381" r="96095">
                        <a14:foregroundMark x1="42381" y1="56491" x2="42381" y2="56491"/>
                        <a14:foregroundMark x1="55905" y1="39123" x2="55905" y2="39123"/>
                        <a14:foregroundMark x1="64952" y1="44035" x2="64952" y2="44035"/>
                        <a14:foregroundMark x1="72857" y1="36316" x2="72857" y2="36316"/>
                        <a14:foregroundMark x1="82571" y1="30175" x2="82571" y2="30175"/>
                        <a14:foregroundMark x1="77714" y1="25263" x2="77714" y2="25263"/>
                        <a14:foregroundMark x1="87143" y1="19825" x2="87143" y2="19825"/>
                        <a14:foregroundMark x1="87143" y1="8070" x2="87143" y2="8070"/>
                        <a14:foregroundMark x1="31905" y1="59123" x2="31905" y2="59123"/>
                        <a14:foregroundMark x1="48381" y1="51579" x2="48381" y2="51579"/>
                        <a14:foregroundMark x1="56667" y1="58596" x2="56667" y2="58596"/>
                        <a14:foregroundMark x1="57429" y1="72982" x2="57429" y2="72982"/>
                        <a14:foregroundMark x1="40571" y1="69649" x2="40571" y2="69649"/>
                        <a14:foregroundMark x1="25524" y1="59123" x2="25524" y2="59123"/>
                        <a14:foregroundMark x1="18000" y1="56491" x2="18000" y2="56491"/>
                        <a14:foregroundMark x1="12381" y1="61930" x2="12381" y2="61930"/>
                        <a14:foregroundMark x1="4476" y1="50877" x2="4476" y2="50877"/>
                        <a14:foregroundMark x1="96095" y1="50175" x2="96095" y2="50175"/>
                        <a14:foregroundMark x1="20952" y1="75789" x2="20952" y2="75789"/>
                      </a14:backgroundRemoval>
                    </a14:imgEffect>
                  </a14:imgLayer>
                </a14:imgProps>
              </a:ext>
              <a:ext uri="{28A0092B-C50C-407E-A947-70E740481C1C}">
                <a14:useLocalDpi xmlns:a14="http://schemas.microsoft.com/office/drawing/2010/main" val="0"/>
              </a:ext>
            </a:extLst>
          </a:blip>
          <a:stretch>
            <a:fillRect/>
          </a:stretch>
        </p:blipFill>
        <p:spPr>
          <a:xfrm>
            <a:off x="1177553" y="3318039"/>
            <a:ext cx="2409993" cy="1308282"/>
          </a:xfrm>
          <a:prstGeom prst="rect">
            <a:avLst/>
          </a:prstGeom>
        </p:spPr>
      </p:pic>
    </p:spTree>
    <p:extLst>
      <p:ext uri="{BB962C8B-B14F-4D97-AF65-F5344CB8AC3E}">
        <p14:creationId xmlns:p14="http://schemas.microsoft.com/office/powerpoint/2010/main" val="235567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3A508-704F-48B1-B33B-CAC9D3A69127}"/>
              </a:ext>
            </a:extLst>
          </p:cNvPr>
          <p:cNvSpPr>
            <a:spLocks noGrp="1"/>
          </p:cNvSpPr>
          <p:nvPr>
            <p:ph type="title"/>
          </p:nvPr>
        </p:nvSpPr>
        <p:spPr/>
        <p:txBody>
          <a:bodyPr/>
          <a:lstStyle/>
          <a:p>
            <a:r>
              <a:rPr lang="es-ES" dirty="0"/>
              <a:t>Ejemplos</a:t>
            </a:r>
          </a:p>
        </p:txBody>
      </p:sp>
      <p:sp>
        <p:nvSpPr>
          <p:cNvPr id="3" name="Date Placeholder 2">
            <a:extLst>
              <a:ext uri="{FF2B5EF4-FFF2-40B4-BE49-F238E27FC236}">
                <a16:creationId xmlns:a16="http://schemas.microsoft.com/office/drawing/2014/main" id="{10A19D2C-0332-4A39-9422-535C7241BFD0}"/>
              </a:ext>
            </a:extLst>
          </p:cNvPr>
          <p:cNvSpPr>
            <a:spLocks noGrp="1"/>
          </p:cNvSpPr>
          <p:nvPr>
            <p:ph type="dt" sz="half" idx="2"/>
          </p:nvPr>
        </p:nvSpPr>
        <p:spPr/>
        <p:txBody>
          <a:bodyPr/>
          <a:lstStyle/>
          <a:p>
            <a:pPr defTabSz="685800"/>
            <a:fld id="{F083F41A-041A-4006-B4DB-57C47C38AE86}" type="datetime1">
              <a:rPr lang="en-GB" smtClean="0"/>
              <a:t>13/09/2022</a:t>
            </a:fld>
            <a:endParaRPr lang="en-GB" dirty="0"/>
          </a:p>
        </p:txBody>
      </p:sp>
      <p:sp>
        <p:nvSpPr>
          <p:cNvPr id="5" name="Text Placeholder 4">
            <a:extLst>
              <a:ext uri="{FF2B5EF4-FFF2-40B4-BE49-F238E27FC236}">
                <a16:creationId xmlns:a16="http://schemas.microsoft.com/office/drawing/2014/main" id="{7C014145-1F09-4E98-BE61-A77842B766EB}"/>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85650944-73C8-4BE3-9F4D-C9CA481CF375}"/>
              </a:ext>
            </a:extLst>
          </p:cNvPr>
          <p:cNvSpPr>
            <a:spLocks noGrp="1"/>
          </p:cNvSpPr>
          <p:nvPr>
            <p:ph type="ftr" sz="quarter" idx="13"/>
          </p:nvPr>
        </p:nvSpPr>
        <p:spPr/>
        <p:txBody>
          <a:bodyPr/>
          <a:lstStyle/>
          <a:p>
            <a:r>
              <a:rPr lang="en-US"/>
              <a:t>Type here if  add info needed  for every slide</a:t>
            </a:r>
            <a:endParaRPr lang="en-US" dirty="0"/>
          </a:p>
        </p:txBody>
      </p:sp>
      <p:sp>
        <p:nvSpPr>
          <p:cNvPr id="7" name="Rectangle 6">
            <a:extLst>
              <a:ext uri="{FF2B5EF4-FFF2-40B4-BE49-F238E27FC236}">
                <a16:creationId xmlns:a16="http://schemas.microsoft.com/office/drawing/2014/main" id="{FEA649D5-46D8-428D-8D2D-421825C23133}"/>
              </a:ext>
            </a:extLst>
          </p:cNvPr>
          <p:cNvSpPr/>
          <p:nvPr/>
        </p:nvSpPr>
        <p:spPr>
          <a:xfrm>
            <a:off x="506993" y="1279089"/>
            <a:ext cx="8311081" cy="1169551"/>
          </a:xfrm>
          <a:prstGeom prst="rect">
            <a:avLst/>
          </a:prstGeom>
        </p:spPr>
        <p:txBody>
          <a:bodyPr wrap="square">
            <a:spAutoFit/>
          </a:bodyPr>
          <a:lstStyle/>
          <a:p>
            <a:pPr marL="285750" indent="-285750">
              <a:buFont typeface="Arial" panose="020B0604020202020204" pitchFamily="34" charset="0"/>
              <a:buChar char="•"/>
            </a:pPr>
            <a:r>
              <a:rPr lang="es-ES" sz="1400" dirty="0"/>
              <a:t>UPDATE </a:t>
            </a:r>
            <a:r>
              <a:rPr lang="es-ES" sz="1400" dirty="0" err="1"/>
              <a:t>pabloEDEM.ALUMNOS</a:t>
            </a:r>
            <a:r>
              <a:rPr lang="es-ES" sz="1400" dirty="0"/>
              <a:t> SET NOM="ESTEBAN" WHERE NOM=“PABLO";</a:t>
            </a:r>
          </a:p>
          <a:p>
            <a:pPr marL="285750" indent="-285750">
              <a:buFont typeface="Arial" panose="020B0604020202020204" pitchFamily="34" charset="0"/>
              <a:buChar char="•"/>
            </a:pPr>
            <a:r>
              <a:rPr lang="es-ES" sz="1400" dirty="0"/>
              <a:t>UPDATE </a:t>
            </a:r>
            <a:r>
              <a:rPr lang="es-ES" sz="1400" dirty="0" err="1"/>
              <a:t>pabloEDEM.ALUMNOS</a:t>
            </a:r>
            <a:r>
              <a:rPr lang="es-ES" sz="1400" dirty="0"/>
              <a:t> SET NOM=“Esteban" WHERE ID IN (SELECT ID FROM </a:t>
            </a:r>
            <a:r>
              <a:rPr lang="es-ES" sz="1400" dirty="0" err="1"/>
              <a:t>pabloEDEM.ALUMNOS</a:t>
            </a:r>
            <a:r>
              <a:rPr lang="es-ES" sz="1400" dirty="0"/>
              <a:t> WHERE NOM=“Pablo");</a:t>
            </a:r>
          </a:p>
          <a:p>
            <a:pPr marL="285750" indent="-285750">
              <a:buFont typeface="Arial" panose="020B0604020202020204" pitchFamily="34" charset="0"/>
              <a:buChar char="•"/>
            </a:pPr>
            <a:r>
              <a:rPr lang="es-ES" sz="1400" dirty="0"/>
              <a:t>UPDATE </a:t>
            </a:r>
            <a:r>
              <a:rPr lang="es-ES" sz="1400" dirty="0" err="1"/>
              <a:t>pabloEDEM.ALUMNOS</a:t>
            </a:r>
            <a:r>
              <a:rPr lang="es-ES" sz="1400" dirty="0"/>
              <a:t> SET NOM="ROBERTO",PAIS="CHINA" WHERE NOM="ESTEBAN";</a:t>
            </a:r>
          </a:p>
        </p:txBody>
      </p:sp>
    </p:spTree>
    <p:extLst>
      <p:ext uri="{BB962C8B-B14F-4D97-AF65-F5344CB8AC3E}">
        <p14:creationId xmlns:p14="http://schemas.microsoft.com/office/powerpoint/2010/main" val="3026723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endParaRPr lang="en-GB"/>
          </a:p>
        </p:txBody>
      </p:sp>
      <p:sp>
        <p:nvSpPr>
          <p:cNvPr id="7" name="Marcador de texto 3"/>
          <p:cNvSpPr>
            <a:spLocks noGrp="1"/>
          </p:cNvSpPr>
          <p:nvPr>
            <p:ph type="body" sz="quarter" idx="4294967295"/>
          </p:nvPr>
        </p:nvSpPr>
        <p:spPr>
          <a:xfrm>
            <a:off x="1248354" y="858741"/>
            <a:ext cx="10693588" cy="3908762"/>
          </a:xfrm>
        </p:spPr>
        <p:txBody>
          <a:bodyPr/>
          <a:lstStyle/>
          <a:p>
            <a:pPr>
              <a:buFontTx/>
              <a:buAutoNum type="arabicPeriod"/>
            </a:pPr>
            <a:r>
              <a:rPr lang="es-ES" altLang="en-US" sz="1600" dirty="0"/>
              <a:t>SQL Introducción</a:t>
            </a:r>
          </a:p>
          <a:p>
            <a:pPr>
              <a:buFontTx/>
              <a:buAutoNum type="arabicPeriod"/>
            </a:pPr>
            <a:r>
              <a:rPr lang="es-ES" altLang="en-US" sz="1600" dirty="0"/>
              <a:t>Tipos de Instrucciones</a:t>
            </a:r>
          </a:p>
          <a:p>
            <a:pPr>
              <a:buFontTx/>
              <a:buAutoNum type="arabicPeriod"/>
            </a:pPr>
            <a:r>
              <a:rPr lang="es-ES" altLang="en-US" sz="1600" dirty="0"/>
              <a:t>DML</a:t>
            </a:r>
          </a:p>
          <a:p>
            <a:pPr lvl="1">
              <a:buFontTx/>
              <a:buAutoNum type="arabicPeriod"/>
            </a:pPr>
            <a:r>
              <a:rPr lang="es-ES" altLang="en-US" sz="1400" dirty="0" err="1"/>
              <a:t>Select</a:t>
            </a:r>
            <a:endParaRPr lang="es-ES" altLang="en-US" sz="1400" dirty="0"/>
          </a:p>
          <a:p>
            <a:pPr lvl="1">
              <a:buFontTx/>
              <a:buAutoNum type="arabicPeriod"/>
            </a:pPr>
            <a:r>
              <a:rPr lang="es-ES" altLang="en-US" sz="1400" dirty="0" err="1"/>
              <a:t>Insert</a:t>
            </a:r>
            <a:endParaRPr lang="es-ES" altLang="en-US" sz="1400" dirty="0"/>
          </a:p>
          <a:p>
            <a:pPr lvl="1">
              <a:buFontTx/>
              <a:buAutoNum type="arabicPeriod"/>
            </a:pPr>
            <a:r>
              <a:rPr lang="es-ES" altLang="en-US" sz="1400" dirty="0" err="1"/>
              <a:t>Update</a:t>
            </a:r>
            <a:endParaRPr lang="es-ES" altLang="en-US" sz="1400" dirty="0"/>
          </a:p>
          <a:p>
            <a:pPr lvl="1">
              <a:buFontTx/>
              <a:buAutoNum type="arabicPeriod"/>
            </a:pPr>
            <a:r>
              <a:rPr lang="es-ES" altLang="en-US" sz="1400" dirty="0" err="1"/>
              <a:t>Delete</a:t>
            </a:r>
            <a:endParaRPr lang="es-ES" altLang="en-US" sz="1400" dirty="0"/>
          </a:p>
          <a:p>
            <a:pPr>
              <a:buFontTx/>
              <a:buAutoNum type="arabicPeriod"/>
            </a:pPr>
            <a:r>
              <a:rPr lang="es-ES" altLang="en-US" sz="1600" dirty="0"/>
              <a:t>DDL</a:t>
            </a:r>
          </a:p>
          <a:p>
            <a:pPr lvl="1">
              <a:buFontTx/>
              <a:buAutoNum type="arabicPeriod"/>
            </a:pPr>
            <a:r>
              <a:rPr lang="es-ES" altLang="en-US" sz="1400" dirty="0" err="1"/>
              <a:t>Create</a:t>
            </a:r>
            <a:endParaRPr lang="es-ES" altLang="en-US" sz="1400" dirty="0"/>
          </a:p>
          <a:p>
            <a:pPr lvl="1">
              <a:buFontTx/>
              <a:buAutoNum type="arabicPeriod"/>
            </a:pPr>
            <a:r>
              <a:rPr lang="es-ES" altLang="en-US" sz="1400" dirty="0" err="1"/>
              <a:t>Drop</a:t>
            </a:r>
            <a:endParaRPr lang="es-ES" altLang="en-US" sz="1400" dirty="0"/>
          </a:p>
          <a:p>
            <a:pPr lvl="1">
              <a:buFontTx/>
              <a:buAutoNum type="arabicPeriod"/>
            </a:pPr>
            <a:r>
              <a:rPr lang="es-ES" altLang="en-US" sz="1400" dirty="0"/>
              <a:t>Alter</a:t>
            </a:r>
          </a:p>
          <a:p>
            <a:pPr>
              <a:buFontTx/>
              <a:buAutoNum type="arabicPeriod"/>
            </a:pPr>
            <a:r>
              <a:rPr lang="es-ES" altLang="en-US" sz="1600" dirty="0" err="1"/>
              <a:t>Joins</a:t>
            </a:r>
            <a:r>
              <a:rPr lang="es-ES" altLang="en-US" sz="1600" dirty="0"/>
              <a:t> </a:t>
            </a:r>
          </a:p>
          <a:p>
            <a:pPr>
              <a:buFontTx/>
              <a:buAutoNum type="arabicPeriod"/>
            </a:pPr>
            <a:r>
              <a:rPr lang="es-ES" altLang="en-US" sz="1600" dirty="0" err="1"/>
              <a:t>Public</a:t>
            </a:r>
            <a:r>
              <a:rPr lang="es-ES" altLang="en-US" sz="1600" dirty="0"/>
              <a:t> </a:t>
            </a:r>
            <a:r>
              <a:rPr lang="es-ES" altLang="en-US" sz="1600" dirty="0" err="1"/>
              <a:t>Dataset</a:t>
            </a:r>
            <a:endParaRPr lang="es-ES" altLang="en-US" sz="1600" dirty="0"/>
          </a:p>
          <a:p>
            <a:pPr lvl="1">
              <a:buFontTx/>
              <a:buAutoNum type="arabicPeriod"/>
            </a:pPr>
            <a:endParaRPr lang="es-ES" altLang="en-US" sz="1400" dirty="0"/>
          </a:p>
        </p:txBody>
      </p:sp>
    </p:spTree>
    <p:extLst>
      <p:ext uri="{BB962C8B-B14F-4D97-AF65-F5344CB8AC3E}">
        <p14:creationId xmlns:p14="http://schemas.microsoft.com/office/powerpoint/2010/main" val="3778084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18499-DA63-45F5-8C37-947EB90D6A11}"/>
              </a:ext>
            </a:extLst>
          </p:cNvPr>
          <p:cNvSpPr>
            <a:spLocks noGrp="1"/>
          </p:cNvSpPr>
          <p:nvPr>
            <p:ph type="title"/>
          </p:nvPr>
        </p:nvSpPr>
        <p:spPr/>
        <p:txBody>
          <a:bodyPr/>
          <a:lstStyle/>
          <a:p>
            <a:r>
              <a:rPr lang="es-ES" dirty="0"/>
              <a:t>Ejercicio</a:t>
            </a:r>
          </a:p>
        </p:txBody>
      </p:sp>
      <p:sp>
        <p:nvSpPr>
          <p:cNvPr id="3" name="Date Placeholder 2">
            <a:extLst>
              <a:ext uri="{FF2B5EF4-FFF2-40B4-BE49-F238E27FC236}">
                <a16:creationId xmlns:a16="http://schemas.microsoft.com/office/drawing/2014/main" id="{E9BC97CC-2BBD-4F4F-A690-CDCBA5D3460F}"/>
              </a:ext>
            </a:extLst>
          </p:cNvPr>
          <p:cNvSpPr>
            <a:spLocks noGrp="1"/>
          </p:cNvSpPr>
          <p:nvPr>
            <p:ph type="dt" sz="half" idx="2"/>
          </p:nvPr>
        </p:nvSpPr>
        <p:spPr/>
        <p:txBody>
          <a:bodyPr/>
          <a:lstStyle/>
          <a:p>
            <a:pPr defTabSz="685800"/>
            <a:fld id="{F083F41A-041A-4006-B4DB-57C47C38AE86}" type="datetime1">
              <a:rPr lang="en-GB" smtClean="0"/>
              <a:t>13/09/2022</a:t>
            </a:fld>
            <a:endParaRPr lang="en-GB" dirty="0"/>
          </a:p>
        </p:txBody>
      </p:sp>
      <p:sp>
        <p:nvSpPr>
          <p:cNvPr id="4" name="Text Placeholder 3">
            <a:extLst>
              <a:ext uri="{FF2B5EF4-FFF2-40B4-BE49-F238E27FC236}">
                <a16:creationId xmlns:a16="http://schemas.microsoft.com/office/drawing/2014/main" id="{85D4E6D7-B677-4874-B002-215C5249E573}"/>
              </a:ext>
            </a:extLst>
          </p:cNvPr>
          <p:cNvSpPr>
            <a:spLocks noGrp="1"/>
          </p:cNvSpPr>
          <p:nvPr>
            <p:ph type="body" sz="quarter" idx="10"/>
          </p:nvPr>
        </p:nvSpPr>
        <p:spPr>
          <a:xfrm>
            <a:off x="1159171" y="1405277"/>
            <a:ext cx="7191375" cy="1166473"/>
          </a:xfrm>
        </p:spPr>
        <p:txBody>
          <a:bodyPr/>
          <a:lstStyle/>
          <a:p>
            <a:r>
              <a:rPr lang="es-ES" dirty="0"/>
              <a:t>Dado este esquema:</a:t>
            </a:r>
          </a:p>
        </p:txBody>
      </p:sp>
      <p:sp>
        <p:nvSpPr>
          <p:cNvPr id="5" name="Text Placeholder 4">
            <a:extLst>
              <a:ext uri="{FF2B5EF4-FFF2-40B4-BE49-F238E27FC236}">
                <a16:creationId xmlns:a16="http://schemas.microsoft.com/office/drawing/2014/main" id="{E0724854-9F86-4EFE-BCEF-E9B47FFD5F5C}"/>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52404579-0E72-4F39-930C-2D87309F4571}"/>
              </a:ext>
            </a:extLst>
          </p:cNvPr>
          <p:cNvSpPr>
            <a:spLocks noGrp="1"/>
          </p:cNvSpPr>
          <p:nvPr>
            <p:ph type="ftr" sz="quarter" idx="13"/>
          </p:nvPr>
        </p:nvSpPr>
        <p:spPr/>
        <p:txBody>
          <a:bodyPr/>
          <a:lstStyle/>
          <a:p>
            <a:r>
              <a:rPr lang="en-US"/>
              <a:t>Type here if  add info needed  for every slide</a:t>
            </a:r>
            <a:endParaRPr lang="en-US" dirty="0"/>
          </a:p>
        </p:txBody>
      </p:sp>
      <p:graphicFrame>
        <p:nvGraphicFramePr>
          <p:cNvPr id="7" name="Table 6">
            <a:extLst>
              <a:ext uri="{FF2B5EF4-FFF2-40B4-BE49-F238E27FC236}">
                <a16:creationId xmlns:a16="http://schemas.microsoft.com/office/drawing/2014/main" id="{7FC2017A-CD97-4C8A-87A0-A758CAC87F8A}"/>
              </a:ext>
            </a:extLst>
          </p:cNvPr>
          <p:cNvGraphicFramePr>
            <a:graphicFrameLocks noGrp="1"/>
          </p:cNvGraphicFramePr>
          <p:nvPr/>
        </p:nvGraphicFramePr>
        <p:xfrm>
          <a:off x="636760" y="2928302"/>
          <a:ext cx="3781999" cy="1584960"/>
        </p:xfrm>
        <a:graphic>
          <a:graphicData uri="http://schemas.openxmlformats.org/drawingml/2006/table">
            <a:tbl>
              <a:tblPr firstRow="1" bandRow="1">
                <a:tableStyleId>{D27102A9-8310-4765-A935-A1911B00CA55}</a:tableStyleId>
              </a:tblPr>
              <a:tblGrid>
                <a:gridCol w="344805">
                  <a:extLst>
                    <a:ext uri="{9D8B030D-6E8A-4147-A177-3AD203B41FA5}">
                      <a16:colId xmlns:a16="http://schemas.microsoft.com/office/drawing/2014/main" val="3986078215"/>
                    </a:ext>
                  </a:extLst>
                </a:gridCol>
                <a:gridCol w="461897">
                  <a:extLst>
                    <a:ext uri="{9D8B030D-6E8A-4147-A177-3AD203B41FA5}">
                      <a16:colId xmlns:a16="http://schemas.microsoft.com/office/drawing/2014/main" val="1415385886"/>
                    </a:ext>
                  </a:extLst>
                </a:gridCol>
                <a:gridCol w="623270">
                  <a:extLst>
                    <a:ext uri="{9D8B030D-6E8A-4147-A177-3AD203B41FA5}">
                      <a16:colId xmlns:a16="http://schemas.microsoft.com/office/drawing/2014/main" val="1322230568"/>
                    </a:ext>
                  </a:extLst>
                </a:gridCol>
                <a:gridCol w="744855">
                  <a:extLst>
                    <a:ext uri="{9D8B030D-6E8A-4147-A177-3AD203B41FA5}">
                      <a16:colId xmlns:a16="http://schemas.microsoft.com/office/drawing/2014/main" val="3187946761"/>
                    </a:ext>
                  </a:extLst>
                </a:gridCol>
                <a:gridCol w="824325">
                  <a:extLst>
                    <a:ext uri="{9D8B030D-6E8A-4147-A177-3AD203B41FA5}">
                      <a16:colId xmlns:a16="http://schemas.microsoft.com/office/drawing/2014/main" val="2444293738"/>
                    </a:ext>
                  </a:extLst>
                </a:gridCol>
                <a:gridCol w="782847">
                  <a:extLst>
                    <a:ext uri="{9D8B030D-6E8A-4147-A177-3AD203B41FA5}">
                      <a16:colId xmlns:a16="http://schemas.microsoft.com/office/drawing/2014/main" val="2921473890"/>
                    </a:ext>
                  </a:extLst>
                </a:gridCol>
              </a:tblGrid>
              <a:tr h="370840">
                <a:tc>
                  <a:txBody>
                    <a:bodyPr/>
                    <a:lstStyle/>
                    <a:p>
                      <a:pPr algn="ctr"/>
                      <a:r>
                        <a:rPr lang="es-ES" sz="1000" dirty="0"/>
                        <a:t>ID</a:t>
                      </a:r>
                    </a:p>
                  </a:txBody>
                  <a:tcPr/>
                </a:tc>
                <a:tc>
                  <a:txBody>
                    <a:bodyPr/>
                    <a:lstStyle/>
                    <a:p>
                      <a:pPr algn="ctr"/>
                      <a:r>
                        <a:rPr lang="es-ES" sz="1000" dirty="0" err="1"/>
                        <a:t>Nom</a:t>
                      </a:r>
                      <a:endParaRPr lang="es-ES" sz="1000" dirty="0"/>
                    </a:p>
                  </a:txBody>
                  <a:tcPr/>
                </a:tc>
                <a:tc>
                  <a:txBody>
                    <a:bodyPr/>
                    <a:lstStyle/>
                    <a:p>
                      <a:pPr algn="ctr"/>
                      <a:r>
                        <a:rPr lang="es-ES" sz="1000" dirty="0" err="1"/>
                        <a:t>CogNom</a:t>
                      </a:r>
                      <a:endParaRPr lang="es-ES" sz="1000" dirty="0"/>
                    </a:p>
                  </a:txBody>
                  <a:tcPr/>
                </a:tc>
                <a:tc>
                  <a:txBody>
                    <a:bodyPr/>
                    <a:lstStyle/>
                    <a:p>
                      <a:pPr algn="ctr"/>
                      <a:r>
                        <a:rPr lang="es-ES" sz="1000" dirty="0" err="1"/>
                        <a:t>Pais</a:t>
                      </a:r>
                      <a:endParaRPr lang="es-ES" sz="1000" dirty="0"/>
                    </a:p>
                  </a:txBody>
                  <a:tcPr/>
                </a:tc>
                <a:tc>
                  <a:txBody>
                    <a:bodyPr/>
                    <a:lstStyle/>
                    <a:p>
                      <a:pPr algn="ctr"/>
                      <a:r>
                        <a:rPr lang="es-ES" sz="1000" dirty="0" err="1"/>
                        <a:t>Direccion</a:t>
                      </a:r>
                      <a:endParaRPr lang="es-ES" sz="1000" dirty="0"/>
                    </a:p>
                  </a:txBody>
                  <a:tcPr/>
                </a:tc>
                <a:tc>
                  <a:txBody>
                    <a:bodyPr/>
                    <a:lstStyle/>
                    <a:p>
                      <a:pPr algn="ctr"/>
                      <a:r>
                        <a:rPr lang="es-ES" sz="1000" dirty="0"/>
                        <a:t>Email</a:t>
                      </a:r>
                    </a:p>
                  </a:txBody>
                  <a:tcPr/>
                </a:tc>
                <a:extLst>
                  <a:ext uri="{0D108BD9-81ED-4DB2-BD59-A6C34878D82A}">
                    <a16:rowId xmlns:a16="http://schemas.microsoft.com/office/drawing/2014/main" val="222294110"/>
                  </a:ext>
                </a:extLst>
              </a:tr>
              <a:tr h="370840">
                <a:tc>
                  <a:txBody>
                    <a:bodyPr/>
                    <a:lstStyle/>
                    <a:p>
                      <a:pPr algn="ctr"/>
                      <a:r>
                        <a:rPr lang="es-ES" sz="1000" dirty="0"/>
                        <a:t>1</a:t>
                      </a:r>
                    </a:p>
                  </a:txBody>
                  <a:tcPr/>
                </a:tc>
                <a:tc>
                  <a:txBody>
                    <a:bodyPr/>
                    <a:lstStyle/>
                    <a:p>
                      <a:pPr algn="ctr"/>
                      <a:r>
                        <a:rPr lang="es-ES" sz="1000" dirty="0"/>
                        <a:t>Juan</a:t>
                      </a:r>
                    </a:p>
                  </a:txBody>
                  <a:tcPr/>
                </a:tc>
                <a:tc>
                  <a:txBody>
                    <a:bodyPr/>
                    <a:lstStyle/>
                    <a:p>
                      <a:pPr algn="ctr"/>
                      <a:r>
                        <a:rPr lang="es-ES" sz="1000" dirty="0"/>
                        <a:t>Nieto</a:t>
                      </a:r>
                    </a:p>
                  </a:txBody>
                  <a:tcPr/>
                </a:tc>
                <a:tc>
                  <a:txBody>
                    <a:bodyPr/>
                    <a:lstStyle/>
                    <a:p>
                      <a:pPr algn="ctr"/>
                      <a:r>
                        <a:rPr lang="es-ES" sz="1000" dirty="0"/>
                        <a:t>España</a:t>
                      </a:r>
                    </a:p>
                  </a:txBody>
                  <a:tcPr/>
                </a:tc>
                <a:tc>
                  <a:txBody>
                    <a:bodyPr/>
                    <a:lstStyle/>
                    <a:p>
                      <a:pPr algn="ctr"/>
                      <a:r>
                        <a:rPr lang="es-ES" sz="1000" dirty="0"/>
                        <a:t>C/ San Vicent</a:t>
                      </a:r>
                    </a:p>
                  </a:txBody>
                  <a:tcPr/>
                </a:tc>
                <a:tc>
                  <a:txBody>
                    <a:bodyPr/>
                    <a:lstStyle/>
                    <a:p>
                      <a:pPr algn="ctr"/>
                      <a:r>
                        <a:rPr lang="es-ES" sz="1000" dirty="0"/>
                        <a:t>a@a.com</a:t>
                      </a:r>
                    </a:p>
                  </a:txBody>
                  <a:tcPr/>
                </a:tc>
                <a:extLst>
                  <a:ext uri="{0D108BD9-81ED-4DB2-BD59-A6C34878D82A}">
                    <a16:rowId xmlns:a16="http://schemas.microsoft.com/office/drawing/2014/main" val="4145174358"/>
                  </a:ext>
                </a:extLst>
              </a:tr>
              <a:tr h="370840">
                <a:tc>
                  <a:txBody>
                    <a:bodyPr/>
                    <a:lstStyle/>
                    <a:p>
                      <a:pPr algn="ctr"/>
                      <a:r>
                        <a:rPr lang="es-ES" sz="1000" dirty="0"/>
                        <a:t>2</a:t>
                      </a:r>
                    </a:p>
                  </a:txBody>
                  <a:tcPr/>
                </a:tc>
                <a:tc>
                  <a:txBody>
                    <a:bodyPr/>
                    <a:lstStyle/>
                    <a:p>
                      <a:pPr algn="ctr"/>
                      <a:r>
                        <a:rPr lang="es-ES" sz="1000" dirty="0"/>
                        <a:t>Pedro</a:t>
                      </a:r>
                    </a:p>
                  </a:txBody>
                  <a:tcPr/>
                </a:tc>
                <a:tc>
                  <a:txBody>
                    <a:bodyPr/>
                    <a:lstStyle/>
                    <a:p>
                      <a:pPr algn="ctr"/>
                      <a:r>
                        <a:rPr lang="es-ES" sz="1000" dirty="0"/>
                        <a:t>García</a:t>
                      </a:r>
                    </a:p>
                  </a:txBody>
                  <a:tcPr/>
                </a:tc>
                <a:tc>
                  <a:txBody>
                    <a:bodyPr/>
                    <a:lstStyle/>
                    <a:p>
                      <a:pPr algn="ctr"/>
                      <a:r>
                        <a:rPr lang="es-ES" sz="1000" dirty="0"/>
                        <a:t>Alemania</a:t>
                      </a:r>
                    </a:p>
                  </a:txBody>
                  <a:tcPr/>
                </a:tc>
                <a:tc>
                  <a:txBody>
                    <a:bodyPr/>
                    <a:lstStyle/>
                    <a:p>
                      <a:pPr algn="ctr"/>
                      <a:r>
                        <a:rPr lang="es-ES" sz="1000" dirty="0"/>
                        <a:t>C/ </a:t>
                      </a:r>
                      <a:r>
                        <a:rPr lang="es-ES" sz="1000" dirty="0" err="1"/>
                        <a:t>Rod</a:t>
                      </a:r>
                      <a:endParaRPr lang="es-ES"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000" dirty="0"/>
                        <a:t>a@a.com</a:t>
                      </a:r>
                    </a:p>
                    <a:p>
                      <a:pPr algn="ctr"/>
                      <a:endParaRPr lang="es-ES" sz="1000" dirty="0"/>
                    </a:p>
                  </a:txBody>
                  <a:tcPr/>
                </a:tc>
                <a:extLst>
                  <a:ext uri="{0D108BD9-81ED-4DB2-BD59-A6C34878D82A}">
                    <a16:rowId xmlns:a16="http://schemas.microsoft.com/office/drawing/2014/main" val="103573683"/>
                  </a:ext>
                </a:extLst>
              </a:tr>
              <a:tr h="370840">
                <a:tc>
                  <a:txBody>
                    <a:bodyPr/>
                    <a:lstStyle/>
                    <a:p>
                      <a:pPr algn="ctr"/>
                      <a:r>
                        <a:rPr lang="es-ES" sz="1000" dirty="0"/>
                        <a:t>3</a:t>
                      </a:r>
                    </a:p>
                  </a:txBody>
                  <a:tcPr/>
                </a:tc>
                <a:tc>
                  <a:txBody>
                    <a:bodyPr/>
                    <a:lstStyle/>
                    <a:p>
                      <a:pPr algn="ctr"/>
                      <a:r>
                        <a:rPr lang="es-ES" sz="1000" dirty="0"/>
                        <a:t>Luis</a:t>
                      </a:r>
                    </a:p>
                  </a:txBody>
                  <a:tcPr/>
                </a:tc>
                <a:tc>
                  <a:txBody>
                    <a:bodyPr/>
                    <a:lstStyle/>
                    <a:p>
                      <a:pPr algn="ctr"/>
                      <a:r>
                        <a:rPr lang="es-ES" sz="1000" dirty="0"/>
                        <a:t>López</a:t>
                      </a:r>
                    </a:p>
                  </a:txBody>
                  <a:tcPr/>
                </a:tc>
                <a:tc>
                  <a:txBody>
                    <a:bodyPr/>
                    <a:lstStyle/>
                    <a:p>
                      <a:pPr algn="ctr"/>
                      <a:r>
                        <a:rPr lang="es-ES" sz="1000" dirty="0"/>
                        <a:t>Italia</a:t>
                      </a:r>
                    </a:p>
                  </a:txBody>
                  <a:tcPr/>
                </a:tc>
                <a:tc>
                  <a:txBody>
                    <a:bodyPr/>
                    <a:lstStyle/>
                    <a:p>
                      <a:pPr algn="ctr"/>
                      <a:r>
                        <a:rPr lang="es-ES" sz="1000" dirty="0"/>
                        <a:t>C/ La Paz</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000" dirty="0"/>
                        <a:t>a@a.com</a:t>
                      </a:r>
                    </a:p>
                    <a:p>
                      <a:pPr algn="ctr"/>
                      <a:endParaRPr lang="es-ES" sz="1000" dirty="0"/>
                    </a:p>
                  </a:txBody>
                  <a:tcPr/>
                </a:tc>
                <a:extLst>
                  <a:ext uri="{0D108BD9-81ED-4DB2-BD59-A6C34878D82A}">
                    <a16:rowId xmlns:a16="http://schemas.microsoft.com/office/drawing/2014/main" val="1552416600"/>
                  </a:ext>
                </a:extLst>
              </a:tr>
            </a:tbl>
          </a:graphicData>
        </a:graphic>
      </p:graphicFrame>
      <p:graphicFrame>
        <p:nvGraphicFramePr>
          <p:cNvPr id="8" name="Table 7">
            <a:extLst>
              <a:ext uri="{FF2B5EF4-FFF2-40B4-BE49-F238E27FC236}">
                <a16:creationId xmlns:a16="http://schemas.microsoft.com/office/drawing/2014/main" id="{4E1C27A7-AF03-4488-A3D1-1CCBED32DFF7}"/>
              </a:ext>
            </a:extLst>
          </p:cNvPr>
          <p:cNvGraphicFramePr>
            <a:graphicFrameLocks noGrp="1"/>
          </p:cNvGraphicFramePr>
          <p:nvPr/>
        </p:nvGraphicFramePr>
        <p:xfrm>
          <a:off x="6918356" y="832881"/>
          <a:ext cx="1347458" cy="1483360"/>
        </p:xfrm>
        <a:graphic>
          <a:graphicData uri="http://schemas.openxmlformats.org/drawingml/2006/table">
            <a:tbl>
              <a:tblPr firstRow="1" bandRow="1">
                <a:tableStyleId>{D27102A9-8310-4765-A935-A1911B00CA55}</a:tableStyleId>
              </a:tblPr>
              <a:tblGrid>
                <a:gridCol w="575938">
                  <a:extLst>
                    <a:ext uri="{9D8B030D-6E8A-4147-A177-3AD203B41FA5}">
                      <a16:colId xmlns:a16="http://schemas.microsoft.com/office/drawing/2014/main" val="3986078215"/>
                    </a:ext>
                  </a:extLst>
                </a:gridCol>
                <a:gridCol w="771520">
                  <a:extLst>
                    <a:ext uri="{9D8B030D-6E8A-4147-A177-3AD203B41FA5}">
                      <a16:colId xmlns:a16="http://schemas.microsoft.com/office/drawing/2014/main" val="1415385886"/>
                    </a:ext>
                  </a:extLst>
                </a:gridCol>
              </a:tblGrid>
              <a:tr h="370840">
                <a:tc>
                  <a:txBody>
                    <a:bodyPr/>
                    <a:lstStyle/>
                    <a:p>
                      <a:pPr algn="ctr"/>
                      <a:r>
                        <a:rPr lang="es-ES" sz="1000" dirty="0"/>
                        <a:t>ID</a:t>
                      </a:r>
                    </a:p>
                  </a:txBody>
                  <a:tcPr/>
                </a:tc>
                <a:tc>
                  <a:txBody>
                    <a:bodyPr/>
                    <a:lstStyle/>
                    <a:p>
                      <a:pPr algn="ctr"/>
                      <a:r>
                        <a:rPr lang="es-ES" sz="1000" dirty="0" err="1"/>
                        <a:t>Nom</a:t>
                      </a:r>
                      <a:endParaRPr lang="es-ES" sz="1000" dirty="0"/>
                    </a:p>
                  </a:txBody>
                  <a:tcPr/>
                </a:tc>
                <a:extLst>
                  <a:ext uri="{0D108BD9-81ED-4DB2-BD59-A6C34878D82A}">
                    <a16:rowId xmlns:a16="http://schemas.microsoft.com/office/drawing/2014/main" val="222294110"/>
                  </a:ext>
                </a:extLst>
              </a:tr>
              <a:tr h="370840">
                <a:tc>
                  <a:txBody>
                    <a:bodyPr/>
                    <a:lstStyle/>
                    <a:p>
                      <a:pPr algn="ctr"/>
                      <a:r>
                        <a:rPr lang="es-ES" sz="1000" dirty="0"/>
                        <a:t>1</a:t>
                      </a:r>
                    </a:p>
                  </a:txBody>
                  <a:tcPr/>
                </a:tc>
                <a:tc>
                  <a:txBody>
                    <a:bodyPr/>
                    <a:lstStyle/>
                    <a:p>
                      <a:pPr algn="ctr"/>
                      <a:r>
                        <a:rPr lang="es-ES" sz="1000" dirty="0"/>
                        <a:t>MDA</a:t>
                      </a:r>
                    </a:p>
                  </a:txBody>
                  <a:tcPr/>
                </a:tc>
                <a:extLst>
                  <a:ext uri="{0D108BD9-81ED-4DB2-BD59-A6C34878D82A}">
                    <a16:rowId xmlns:a16="http://schemas.microsoft.com/office/drawing/2014/main" val="4145174358"/>
                  </a:ext>
                </a:extLst>
              </a:tr>
              <a:tr h="370840">
                <a:tc>
                  <a:txBody>
                    <a:bodyPr/>
                    <a:lstStyle/>
                    <a:p>
                      <a:pPr algn="ctr"/>
                      <a:r>
                        <a:rPr lang="es-ES" sz="1000" dirty="0"/>
                        <a:t>2</a:t>
                      </a:r>
                    </a:p>
                  </a:txBody>
                  <a:tcPr/>
                </a:tc>
                <a:tc>
                  <a:txBody>
                    <a:bodyPr/>
                    <a:lstStyle/>
                    <a:p>
                      <a:pPr algn="ctr"/>
                      <a:r>
                        <a:rPr lang="es-ES" sz="1000" dirty="0"/>
                        <a:t>Sales</a:t>
                      </a:r>
                    </a:p>
                  </a:txBody>
                  <a:tcPr/>
                </a:tc>
                <a:extLst>
                  <a:ext uri="{0D108BD9-81ED-4DB2-BD59-A6C34878D82A}">
                    <a16:rowId xmlns:a16="http://schemas.microsoft.com/office/drawing/2014/main" val="103573683"/>
                  </a:ext>
                </a:extLst>
              </a:tr>
              <a:tr h="370840">
                <a:tc>
                  <a:txBody>
                    <a:bodyPr/>
                    <a:lstStyle/>
                    <a:p>
                      <a:pPr algn="ctr"/>
                      <a:r>
                        <a:rPr lang="es-ES" sz="1000" dirty="0"/>
                        <a:t>3</a:t>
                      </a:r>
                    </a:p>
                  </a:txBody>
                  <a:tcPr/>
                </a:tc>
                <a:tc>
                  <a:txBody>
                    <a:bodyPr/>
                    <a:lstStyle/>
                    <a:p>
                      <a:pPr algn="ctr"/>
                      <a:r>
                        <a:rPr lang="es-ES" sz="1000" dirty="0"/>
                        <a:t>Marketing</a:t>
                      </a:r>
                    </a:p>
                  </a:txBody>
                  <a:tcPr/>
                </a:tc>
                <a:extLst>
                  <a:ext uri="{0D108BD9-81ED-4DB2-BD59-A6C34878D82A}">
                    <a16:rowId xmlns:a16="http://schemas.microsoft.com/office/drawing/2014/main" val="1552416600"/>
                  </a:ext>
                </a:extLst>
              </a:tr>
            </a:tbl>
          </a:graphicData>
        </a:graphic>
      </p:graphicFrame>
      <p:graphicFrame>
        <p:nvGraphicFramePr>
          <p:cNvPr id="9" name="Table 8">
            <a:extLst>
              <a:ext uri="{FF2B5EF4-FFF2-40B4-BE49-F238E27FC236}">
                <a16:creationId xmlns:a16="http://schemas.microsoft.com/office/drawing/2014/main" id="{C2E377DB-900A-4288-9837-34AFCA4F37BE}"/>
              </a:ext>
            </a:extLst>
          </p:cNvPr>
          <p:cNvGraphicFramePr>
            <a:graphicFrameLocks noGrp="1"/>
          </p:cNvGraphicFramePr>
          <p:nvPr/>
        </p:nvGraphicFramePr>
        <p:xfrm>
          <a:off x="5242562" y="2928302"/>
          <a:ext cx="2416670" cy="1483360"/>
        </p:xfrm>
        <a:graphic>
          <a:graphicData uri="http://schemas.openxmlformats.org/drawingml/2006/table">
            <a:tbl>
              <a:tblPr firstRow="1" bandRow="1">
                <a:tableStyleId>{D27102A9-8310-4765-A935-A1911B00CA55}</a:tableStyleId>
              </a:tblPr>
              <a:tblGrid>
                <a:gridCol w="656850">
                  <a:extLst>
                    <a:ext uri="{9D8B030D-6E8A-4147-A177-3AD203B41FA5}">
                      <a16:colId xmlns:a16="http://schemas.microsoft.com/office/drawing/2014/main" val="3986078215"/>
                    </a:ext>
                  </a:extLst>
                </a:gridCol>
                <a:gridCol w="879910">
                  <a:extLst>
                    <a:ext uri="{9D8B030D-6E8A-4147-A177-3AD203B41FA5}">
                      <a16:colId xmlns:a16="http://schemas.microsoft.com/office/drawing/2014/main" val="1415385886"/>
                    </a:ext>
                  </a:extLst>
                </a:gridCol>
                <a:gridCol w="879910">
                  <a:extLst>
                    <a:ext uri="{9D8B030D-6E8A-4147-A177-3AD203B41FA5}">
                      <a16:colId xmlns:a16="http://schemas.microsoft.com/office/drawing/2014/main" val="2849779784"/>
                    </a:ext>
                  </a:extLst>
                </a:gridCol>
              </a:tblGrid>
              <a:tr h="370840">
                <a:tc>
                  <a:txBody>
                    <a:bodyPr/>
                    <a:lstStyle/>
                    <a:p>
                      <a:pPr algn="ctr"/>
                      <a:r>
                        <a:rPr lang="es-ES" sz="1000" dirty="0"/>
                        <a:t>ID</a:t>
                      </a:r>
                    </a:p>
                  </a:txBody>
                  <a:tcPr/>
                </a:tc>
                <a:tc>
                  <a:txBody>
                    <a:bodyPr/>
                    <a:lstStyle/>
                    <a:p>
                      <a:pPr algn="ctr"/>
                      <a:r>
                        <a:rPr lang="es-ES" sz="1000" dirty="0"/>
                        <a:t>ALU_ID</a:t>
                      </a:r>
                    </a:p>
                  </a:txBody>
                  <a:tcPr/>
                </a:tc>
                <a:tc>
                  <a:txBody>
                    <a:bodyPr/>
                    <a:lstStyle/>
                    <a:p>
                      <a:pPr algn="ctr"/>
                      <a:r>
                        <a:rPr lang="es-ES" sz="1000" dirty="0"/>
                        <a:t>MAS_ID</a:t>
                      </a:r>
                    </a:p>
                  </a:txBody>
                  <a:tcPr/>
                </a:tc>
                <a:extLst>
                  <a:ext uri="{0D108BD9-81ED-4DB2-BD59-A6C34878D82A}">
                    <a16:rowId xmlns:a16="http://schemas.microsoft.com/office/drawing/2014/main" val="222294110"/>
                  </a:ext>
                </a:extLst>
              </a:tr>
              <a:tr h="370840">
                <a:tc>
                  <a:txBody>
                    <a:bodyPr/>
                    <a:lstStyle/>
                    <a:p>
                      <a:pPr algn="ctr"/>
                      <a:r>
                        <a:rPr lang="es-ES" sz="1000" dirty="0"/>
                        <a:t>1</a:t>
                      </a:r>
                    </a:p>
                  </a:txBody>
                  <a:tcPr/>
                </a:tc>
                <a:tc>
                  <a:txBody>
                    <a:bodyPr/>
                    <a:lstStyle/>
                    <a:p>
                      <a:pPr algn="ctr"/>
                      <a:r>
                        <a:rPr lang="es-ES" sz="1000" dirty="0"/>
                        <a:t>1</a:t>
                      </a:r>
                    </a:p>
                  </a:txBody>
                  <a:tcPr/>
                </a:tc>
                <a:tc>
                  <a:txBody>
                    <a:bodyPr/>
                    <a:lstStyle/>
                    <a:p>
                      <a:pPr algn="ctr"/>
                      <a:r>
                        <a:rPr lang="es-ES" sz="1000" dirty="0"/>
                        <a:t>2</a:t>
                      </a:r>
                    </a:p>
                  </a:txBody>
                  <a:tcPr/>
                </a:tc>
                <a:extLst>
                  <a:ext uri="{0D108BD9-81ED-4DB2-BD59-A6C34878D82A}">
                    <a16:rowId xmlns:a16="http://schemas.microsoft.com/office/drawing/2014/main" val="4145174358"/>
                  </a:ext>
                </a:extLst>
              </a:tr>
              <a:tr h="370840">
                <a:tc>
                  <a:txBody>
                    <a:bodyPr/>
                    <a:lstStyle/>
                    <a:p>
                      <a:pPr algn="ctr"/>
                      <a:r>
                        <a:rPr lang="es-ES" sz="1000" dirty="0"/>
                        <a:t>2</a:t>
                      </a:r>
                    </a:p>
                  </a:txBody>
                  <a:tcPr/>
                </a:tc>
                <a:tc>
                  <a:txBody>
                    <a:bodyPr/>
                    <a:lstStyle/>
                    <a:p>
                      <a:pPr algn="ctr"/>
                      <a:r>
                        <a:rPr lang="es-ES" sz="1000" dirty="0"/>
                        <a:t>2</a:t>
                      </a:r>
                    </a:p>
                  </a:txBody>
                  <a:tcPr/>
                </a:tc>
                <a:tc>
                  <a:txBody>
                    <a:bodyPr/>
                    <a:lstStyle/>
                    <a:p>
                      <a:pPr algn="ctr"/>
                      <a:r>
                        <a:rPr lang="es-ES" sz="1000" dirty="0"/>
                        <a:t>3</a:t>
                      </a:r>
                    </a:p>
                  </a:txBody>
                  <a:tcPr/>
                </a:tc>
                <a:extLst>
                  <a:ext uri="{0D108BD9-81ED-4DB2-BD59-A6C34878D82A}">
                    <a16:rowId xmlns:a16="http://schemas.microsoft.com/office/drawing/2014/main" val="103573683"/>
                  </a:ext>
                </a:extLst>
              </a:tr>
              <a:tr h="370840">
                <a:tc>
                  <a:txBody>
                    <a:bodyPr/>
                    <a:lstStyle/>
                    <a:p>
                      <a:pPr algn="ctr"/>
                      <a:r>
                        <a:rPr lang="es-ES" sz="1000" dirty="0"/>
                        <a:t>3</a:t>
                      </a:r>
                    </a:p>
                  </a:txBody>
                  <a:tcPr/>
                </a:tc>
                <a:tc>
                  <a:txBody>
                    <a:bodyPr/>
                    <a:lstStyle/>
                    <a:p>
                      <a:pPr algn="ctr"/>
                      <a:r>
                        <a:rPr lang="es-ES" sz="1000" dirty="0"/>
                        <a:t>3</a:t>
                      </a:r>
                    </a:p>
                  </a:txBody>
                  <a:tcPr/>
                </a:tc>
                <a:tc>
                  <a:txBody>
                    <a:bodyPr/>
                    <a:lstStyle/>
                    <a:p>
                      <a:pPr algn="ctr"/>
                      <a:r>
                        <a:rPr lang="es-ES" sz="1000" dirty="0"/>
                        <a:t>1</a:t>
                      </a:r>
                    </a:p>
                  </a:txBody>
                  <a:tcPr/>
                </a:tc>
                <a:extLst>
                  <a:ext uri="{0D108BD9-81ED-4DB2-BD59-A6C34878D82A}">
                    <a16:rowId xmlns:a16="http://schemas.microsoft.com/office/drawing/2014/main" val="1552416600"/>
                  </a:ext>
                </a:extLst>
              </a:tr>
            </a:tbl>
          </a:graphicData>
        </a:graphic>
      </p:graphicFrame>
      <p:cxnSp>
        <p:nvCxnSpPr>
          <p:cNvPr id="16" name="Connector: Elbow 15">
            <a:extLst>
              <a:ext uri="{FF2B5EF4-FFF2-40B4-BE49-F238E27FC236}">
                <a16:creationId xmlns:a16="http://schemas.microsoft.com/office/drawing/2014/main" id="{1821F3E1-3753-4CA5-A407-BADB081B49E6}"/>
              </a:ext>
            </a:extLst>
          </p:cNvPr>
          <p:cNvCxnSpPr/>
          <p:nvPr/>
        </p:nvCxnSpPr>
        <p:spPr bwMode="gray">
          <a:xfrm rot="5400000" flipH="1" flipV="1">
            <a:off x="6900528" y="2622272"/>
            <a:ext cx="612061" cy="12700"/>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3D550F73-FE71-4CEC-8139-4A0DB5185D64}"/>
              </a:ext>
            </a:extLst>
          </p:cNvPr>
          <p:cNvCxnSpPr>
            <a:cxnSpLocks/>
            <a:endCxn id="9" idx="0"/>
          </p:cNvCxnSpPr>
          <p:nvPr/>
        </p:nvCxnSpPr>
        <p:spPr bwMode="gray">
          <a:xfrm flipV="1">
            <a:off x="796705" y="2928302"/>
            <a:ext cx="5654192" cy="2"/>
          </a:xfrm>
          <a:prstGeom prst="bentConnector4">
            <a:avLst>
              <a:gd name="adj1" fmla="val 246"/>
              <a:gd name="adj2" fmla="val 1143010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4414461-3F57-45E3-853F-3A86C94BC4FA}"/>
              </a:ext>
            </a:extLst>
          </p:cNvPr>
          <p:cNvSpPr txBox="1"/>
          <p:nvPr/>
        </p:nvSpPr>
        <p:spPr>
          <a:xfrm>
            <a:off x="2060623" y="2356700"/>
            <a:ext cx="1758129" cy="215444"/>
          </a:xfrm>
          <a:prstGeom prst="rect">
            <a:avLst/>
          </a:prstGeom>
          <a:noFill/>
        </p:spPr>
        <p:txBody>
          <a:bodyPr wrap="square" lIns="0" tIns="0" rIns="0" bIns="0" rtlCol="0">
            <a:spAutoFit/>
          </a:bodyPr>
          <a:lstStyle/>
          <a:p>
            <a:r>
              <a:rPr lang="es-ES" sz="1400" dirty="0"/>
              <a:t>ALUMNOS</a:t>
            </a:r>
          </a:p>
        </p:txBody>
      </p:sp>
      <p:sp>
        <p:nvSpPr>
          <p:cNvPr id="13" name="TextBox 12">
            <a:extLst>
              <a:ext uri="{FF2B5EF4-FFF2-40B4-BE49-F238E27FC236}">
                <a16:creationId xmlns:a16="http://schemas.microsoft.com/office/drawing/2014/main" id="{8BD4EB1E-6E0A-4BEB-8FD7-B048A0F69D59}"/>
              </a:ext>
            </a:extLst>
          </p:cNvPr>
          <p:cNvSpPr txBox="1"/>
          <p:nvPr/>
        </p:nvSpPr>
        <p:spPr>
          <a:xfrm>
            <a:off x="7168809" y="553293"/>
            <a:ext cx="1758129" cy="215444"/>
          </a:xfrm>
          <a:prstGeom prst="rect">
            <a:avLst/>
          </a:prstGeom>
          <a:noFill/>
        </p:spPr>
        <p:txBody>
          <a:bodyPr wrap="square" lIns="0" tIns="0" rIns="0" bIns="0" rtlCol="0">
            <a:spAutoFit/>
          </a:bodyPr>
          <a:lstStyle/>
          <a:p>
            <a:r>
              <a:rPr lang="es-ES" sz="1400" dirty="0"/>
              <a:t>MASTER</a:t>
            </a:r>
          </a:p>
        </p:txBody>
      </p:sp>
      <p:sp>
        <p:nvSpPr>
          <p:cNvPr id="14" name="TextBox 13">
            <a:extLst>
              <a:ext uri="{FF2B5EF4-FFF2-40B4-BE49-F238E27FC236}">
                <a16:creationId xmlns:a16="http://schemas.microsoft.com/office/drawing/2014/main" id="{332C0EFA-823A-4FEA-815B-1C3E5D7E1A4D}"/>
              </a:ext>
            </a:extLst>
          </p:cNvPr>
          <p:cNvSpPr txBox="1"/>
          <p:nvPr/>
        </p:nvSpPr>
        <p:spPr>
          <a:xfrm>
            <a:off x="7659232" y="2619141"/>
            <a:ext cx="1758129" cy="215444"/>
          </a:xfrm>
          <a:prstGeom prst="rect">
            <a:avLst/>
          </a:prstGeom>
          <a:noFill/>
        </p:spPr>
        <p:txBody>
          <a:bodyPr wrap="square" lIns="0" tIns="0" rIns="0" bIns="0" rtlCol="0">
            <a:spAutoFit/>
          </a:bodyPr>
          <a:lstStyle/>
          <a:p>
            <a:r>
              <a:rPr lang="es-ES" sz="1400" dirty="0"/>
              <a:t>ALU_MASTER</a:t>
            </a:r>
          </a:p>
        </p:txBody>
      </p:sp>
    </p:spTree>
    <p:extLst>
      <p:ext uri="{BB962C8B-B14F-4D97-AF65-F5344CB8AC3E}">
        <p14:creationId xmlns:p14="http://schemas.microsoft.com/office/powerpoint/2010/main" val="136794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A529A-474D-4E93-AE99-CDFB8EBD7B26}"/>
              </a:ext>
            </a:extLst>
          </p:cNvPr>
          <p:cNvSpPr>
            <a:spLocks noGrp="1"/>
          </p:cNvSpPr>
          <p:nvPr>
            <p:ph type="title"/>
          </p:nvPr>
        </p:nvSpPr>
        <p:spPr/>
        <p:txBody>
          <a:bodyPr/>
          <a:lstStyle/>
          <a:p>
            <a:r>
              <a:rPr lang="es-ES" dirty="0"/>
              <a:t>Ejercicio</a:t>
            </a:r>
          </a:p>
        </p:txBody>
      </p:sp>
      <p:sp>
        <p:nvSpPr>
          <p:cNvPr id="3" name="Date Placeholder 2">
            <a:extLst>
              <a:ext uri="{FF2B5EF4-FFF2-40B4-BE49-F238E27FC236}">
                <a16:creationId xmlns:a16="http://schemas.microsoft.com/office/drawing/2014/main" id="{DE93D06C-CAAD-45D8-BD0D-A85B1CADA5BA}"/>
              </a:ext>
            </a:extLst>
          </p:cNvPr>
          <p:cNvSpPr>
            <a:spLocks noGrp="1"/>
          </p:cNvSpPr>
          <p:nvPr>
            <p:ph type="dt" sz="half" idx="2"/>
          </p:nvPr>
        </p:nvSpPr>
        <p:spPr/>
        <p:txBody>
          <a:bodyPr/>
          <a:lstStyle/>
          <a:p>
            <a:pPr defTabSz="685800"/>
            <a:fld id="{F083F41A-041A-4006-B4DB-57C47C38AE86}" type="datetime1">
              <a:rPr lang="en-GB" smtClean="0"/>
              <a:t>13/09/2022</a:t>
            </a:fld>
            <a:endParaRPr lang="en-GB" dirty="0"/>
          </a:p>
        </p:txBody>
      </p:sp>
      <p:sp>
        <p:nvSpPr>
          <p:cNvPr id="4" name="Text Placeholder 3">
            <a:extLst>
              <a:ext uri="{FF2B5EF4-FFF2-40B4-BE49-F238E27FC236}">
                <a16:creationId xmlns:a16="http://schemas.microsoft.com/office/drawing/2014/main" id="{0855964F-6305-4BCA-8B7D-ECE585E08F03}"/>
              </a:ext>
            </a:extLst>
          </p:cNvPr>
          <p:cNvSpPr>
            <a:spLocks noGrp="1"/>
          </p:cNvSpPr>
          <p:nvPr>
            <p:ph type="body" sz="quarter" idx="10"/>
          </p:nvPr>
        </p:nvSpPr>
        <p:spPr/>
        <p:txBody>
          <a:bodyPr/>
          <a:lstStyle/>
          <a:p>
            <a:r>
              <a:rPr lang="es-ES" dirty="0"/>
              <a:t>Actualiza tu país de origen a </a:t>
            </a:r>
            <a:r>
              <a:rPr lang="es-ES" dirty="0" err="1"/>
              <a:t>Mexico</a:t>
            </a:r>
            <a:endParaRPr lang="es-ES" dirty="0"/>
          </a:p>
          <a:p>
            <a:endParaRPr lang="es-ES" dirty="0"/>
          </a:p>
          <a:p>
            <a:r>
              <a:rPr lang="es-ES" dirty="0"/>
              <a:t>Inserta una fila con tu asistencia al master de MDA</a:t>
            </a:r>
          </a:p>
          <a:p>
            <a:endParaRPr lang="es-ES" dirty="0"/>
          </a:p>
          <a:p>
            <a:endParaRPr lang="es-ES" dirty="0"/>
          </a:p>
          <a:p>
            <a:endParaRPr lang="es-ES" dirty="0"/>
          </a:p>
        </p:txBody>
      </p:sp>
      <p:sp>
        <p:nvSpPr>
          <p:cNvPr id="5" name="Text Placeholder 4">
            <a:extLst>
              <a:ext uri="{FF2B5EF4-FFF2-40B4-BE49-F238E27FC236}">
                <a16:creationId xmlns:a16="http://schemas.microsoft.com/office/drawing/2014/main" id="{8A3D654A-B689-4E48-863A-EC69EF53185A}"/>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70B68895-1793-4E81-A10E-AB17E774F660}"/>
              </a:ext>
            </a:extLst>
          </p:cNvPr>
          <p:cNvSpPr>
            <a:spLocks noGrp="1"/>
          </p:cNvSpPr>
          <p:nvPr>
            <p:ph type="ftr" sz="quarter" idx="13"/>
          </p:nvPr>
        </p:nvSpPr>
        <p:spPr/>
        <p:txBody>
          <a:bodyPr/>
          <a:lstStyle/>
          <a:p>
            <a:r>
              <a:rPr lang="en-US"/>
              <a:t>Type here if  add info needed  for every slide</a:t>
            </a:r>
            <a:endParaRPr lang="en-US" dirty="0"/>
          </a:p>
        </p:txBody>
      </p:sp>
    </p:spTree>
    <p:extLst>
      <p:ext uri="{BB962C8B-B14F-4D97-AF65-F5344CB8AC3E}">
        <p14:creationId xmlns:p14="http://schemas.microsoft.com/office/powerpoint/2010/main" val="2136993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ED603-59DE-4C91-8AC6-2DE355F88CBA}"/>
              </a:ext>
            </a:extLst>
          </p:cNvPr>
          <p:cNvSpPr>
            <a:spLocks noGrp="1"/>
          </p:cNvSpPr>
          <p:nvPr>
            <p:ph type="title"/>
          </p:nvPr>
        </p:nvSpPr>
        <p:spPr/>
        <p:txBody>
          <a:bodyPr/>
          <a:lstStyle/>
          <a:p>
            <a:r>
              <a:rPr lang="es-ES" dirty="0"/>
              <a:t>Sintaxis DELETE</a:t>
            </a:r>
          </a:p>
        </p:txBody>
      </p:sp>
      <p:sp>
        <p:nvSpPr>
          <p:cNvPr id="3" name="Date Placeholder 2">
            <a:extLst>
              <a:ext uri="{FF2B5EF4-FFF2-40B4-BE49-F238E27FC236}">
                <a16:creationId xmlns:a16="http://schemas.microsoft.com/office/drawing/2014/main" id="{3346FC0F-4773-442D-9075-8CC6946CECAE}"/>
              </a:ext>
            </a:extLst>
          </p:cNvPr>
          <p:cNvSpPr>
            <a:spLocks noGrp="1"/>
          </p:cNvSpPr>
          <p:nvPr>
            <p:ph type="dt" sz="half" idx="2"/>
          </p:nvPr>
        </p:nvSpPr>
        <p:spPr/>
        <p:txBody>
          <a:bodyPr/>
          <a:lstStyle/>
          <a:p>
            <a:pPr defTabSz="685800"/>
            <a:fld id="{F083F41A-041A-4006-B4DB-57C47C38AE86}" type="datetime1">
              <a:rPr lang="en-GB" smtClean="0"/>
              <a:t>13/09/2022</a:t>
            </a:fld>
            <a:endParaRPr lang="en-GB" dirty="0"/>
          </a:p>
        </p:txBody>
      </p:sp>
      <p:sp>
        <p:nvSpPr>
          <p:cNvPr id="5" name="Text Placeholder 4">
            <a:extLst>
              <a:ext uri="{FF2B5EF4-FFF2-40B4-BE49-F238E27FC236}">
                <a16:creationId xmlns:a16="http://schemas.microsoft.com/office/drawing/2014/main" id="{70777FAC-39F9-4DD8-8F5A-24BC1F56E8A3}"/>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F02E8E5F-9A40-4566-8A34-4C4520FD4FE2}"/>
              </a:ext>
            </a:extLst>
          </p:cNvPr>
          <p:cNvSpPr>
            <a:spLocks noGrp="1"/>
          </p:cNvSpPr>
          <p:nvPr>
            <p:ph type="ftr" sz="quarter" idx="13"/>
          </p:nvPr>
        </p:nvSpPr>
        <p:spPr/>
        <p:txBody>
          <a:bodyPr/>
          <a:lstStyle/>
          <a:p>
            <a:r>
              <a:rPr lang="en-US"/>
              <a:t>Type here if  add info needed  for every slide</a:t>
            </a:r>
            <a:endParaRPr lang="en-US" dirty="0"/>
          </a:p>
        </p:txBody>
      </p:sp>
      <p:sp>
        <p:nvSpPr>
          <p:cNvPr id="7" name="Marcador de contenido 2">
            <a:extLst>
              <a:ext uri="{FF2B5EF4-FFF2-40B4-BE49-F238E27FC236}">
                <a16:creationId xmlns:a16="http://schemas.microsoft.com/office/drawing/2014/main" id="{5BE09694-28A2-447B-8EB1-193E094C1141}"/>
              </a:ext>
            </a:extLst>
          </p:cNvPr>
          <p:cNvSpPr txBox="1">
            <a:spLocks/>
          </p:cNvSpPr>
          <p:nvPr/>
        </p:nvSpPr>
        <p:spPr>
          <a:xfrm>
            <a:off x="576786" y="1120790"/>
            <a:ext cx="6276687" cy="3505531"/>
          </a:xfrm>
          <a:prstGeom prst="rect">
            <a:avLst/>
          </a:prstGeom>
        </p:spPr>
        <p:txBody>
          <a:bodyPr>
            <a:normAutofit/>
          </a:bodyPr>
          <a:lstStyle>
            <a:lvl1pPr marL="17780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400" b="0" kern="1200" smtClean="0">
                <a:solidFill>
                  <a:schemeClr val="tx1"/>
                </a:solidFill>
                <a:latin typeface="+mn-lt"/>
                <a:ea typeface="Geneva" pitchFamily="-128" charset="-128"/>
                <a:cs typeface="+mn-cs"/>
              </a:defRPr>
            </a:lvl1pPr>
            <a:lvl2pPr marL="361950" marR="0" indent="-18415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smtClean="0">
                <a:solidFill>
                  <a:schemeClr val="tx1"/>
                </a:solidFill>
                <a:latin typeface="+mn-lt"/>
                <a:ea typeface="Geneva" pitchFamily="-128" charset="-128"/>
                <a:cs typeface="+mn-cs"/>
              </a:defRPr>
            </a:lvl2pPr>
            <a:lvl3pPr marL="5397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baseline="0" smtClean="0">
                <a:solidFill>
                  <a:schemeClr val="tx1"/>
                </a:solidFill>
                <a:latin typeface="+mn-lt"/>
                <a:ea typeface="Geneva" pitchFamily="-128" charset="-128"/>
                <a:cs typeface="+mn-cs"/>
              </a:defRPr>
            </a:lvl3pPr>
            <a:lvl4pPr marL="7175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smtClean="0">
                <a:solidFill>
                  <a:schemeClr val="tx1"/>
                </a:solidFill>
                <a:latin typeface="+mn-lt"/>
                <a:ea typeface="Geneva" pitchFamily="-128" charset="-128"/>
                <a:cs typeface="+mn-cs"/>
              </a:defRPr>
            </a:lvl4pPr>
            <a:lvl5pPr marL="8953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baseline="0">
                <a:solidFill>
                  <a:schemeClr val="tx1"/>
                </a:solidFill>
                <a:latin typeface="+mn-lt"/>
                <a:ea typeface="Geneva" pitchFamily="-128"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s-ES" b="1" dirty="0">
                <a:solidFill>
                  <a:srgbClr val="002060"/>
                </a:solidFill>
              </a:rPr>
              <a:t>DELETE</a:t>
            </a:r>
            <a:r>
              <a:rPr lang="es-ES" b="1" dirty="0"/>
              <a:t>:</a:t>
            </a:r>
            <a:r>
              <a:rPr lang="es-ES" dirty="0"/>
              <a:t> Utilizado para eliminar registros de la </a:t>
            </a:r>
            <a:r>
              <a:rPr lang="es-ES" b="1" dirty="0"/>
              <a:t>base de datos</a:t>
            </a:r>
            <a:r>
              <a:rPr lang="es-ES" dirty="0"/>
              <a:t> que satisfagan un criterio determinado.</a:t>
            </a:r>
          </a:p>
          <a:p>
            <a:r>
              <a:rPr lang="es-ES" dirty="0"/>
              <a:t>No </a:t>
            </a:r>
            <a:r>
              <a:rPr lang="es-ES" dirty="0" err="1"/>
              <a:t>filters</a:t>
            </a:r>
            <a:r>
              <a:rPr lang="es-ES" dirty="0"/>
              <a:t>:</a:t>
            </a:r>
          </a:p>
          <a:p>
            <a:pPr marL="177800" lvl="1" indent="0">
              <a:buNone/>
            </a:pPr>
            <a:r>
              <a:rPr lang="en-US" altLang="es-ES" sz="1000" dirty="0">
                <a:latin typeface="Arial Unicode MS"/>
              </a:rPr>
              <a:t>DELETE FROM </a:t>
            </a:r>
            <a:r>
              <a:rPr lang="en-US" altLang="es-ES" sz="1000" dirty="0" err="1">
                <a:latin typeface="Arial Unicode MS"/>
              </a:rPr>
              <a:t>table_name</a:t>
            </a:r>
            <a:r>
              <a:rPr lang="en-US" altLang="es-ES" sz="1000" dirty="0">
                <a:latin typeface="Arial Unicode MS"/>
              </a:rPr>
              <a:t>;</a:t>
            </a:r>
          </a:p>
          <a:p>
            <a:pPr marL="177800" lvl="1" indent="-177800"/>
            <a:r>
              <a:rPr lang="es-ES" sz="1400" dirty="0" err="1"/>
              <a:t>With</a:t>
            </a:r>
            <a:r>
              <a:rPr lang="es-ES" sz="1400" dirty="0"/>
              <a:t> </a:t>
            </a:r>
            <a:r>
              <a:rPr lang="es-ES" sz="1400" dirty="0" err="1"/>
              <a:t>Filter</a:t>
            </a:r>
            <a:r>
              <a:rPr lang="es-ES" sz="1400" dirty="0"/>
              <a:t>:</a:t>
            </a:r>
          </a:p>
          <a:p>
            <a:pPr marL="177800" lvl="1" indent="0">
              <a:buNone/>
            </a:pPr>
            <a:r>
              <a:rPr lang="en-US" altLang="es-ES" sz="1000" dirty="0">
                <a:latin typeface="Arial Unicode MS"/>
              </a:rPr>
              <a:t>DELETE FROM </a:t>
            </a:r>
            <a:r>
              <a:rPr lang="en-US" altLang="es-ES" sz="1000" dirty="0" err="1">
                <a:latin typeface="Arial Unicode MS"/>
              </a:rPr>
              <a:t>table_name</a:t>
            </a:r>
            <a:r>
              <a:rPr lang="en-US" altLang="es-ES" sz="1000" dirty="0">
                <a:latin typeface="Arial Unicode MS"/>
              </a:rPr>
              <a:t> where </a:t>
            </a:r>
            <a:r>
              <a:rPr lang="en-US" altLang="es-ES" sz="1000" dirty="0" err="1">
                <a:latin typeface="Arial Unicode MS"/>
              </a:rPr>
              <a:t>column_name</a:t>
            </a:r>
            <a:r>
              <a:rPr lang="en-US" altLang="es-ES" sz="1000" dirty="0">
                <a:latin typeface="Arial Unicode MS"/>
              </a:rPr>
              <a:t>&gt;1;</a:t>
            </a:r>
          </a:p>
          <a:p>
            <a:endParaRPr lang="es-ES" dirty="0"/>
          </a:p>
          <a:p>
            <a:endParaRPr lang="es-ES" dirty="0"/>
          </a:p>
          <a:p>
            <a:endParaRPr lang="es-ES" dirty="0"/>
          </a:p>
        </p:txBody>
      </p:sp>
      <p:pic>
        <p:nvPicPr>
          <p:cNvPr id="8" name="Picture 2" descr="Image result for sql image">
            <a:extLst>
              <a:ext uri="{FF2B5EF4-FFF2-40B4-BE49-F238E27FC236}">
                <a16:creationId xmlns:a16="http://schemas.microsoft.com/office/drawing/2014/main" id="{3B89695D-84B5-469B-933B-FC01AC01CF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6072" y="2138556"/>
            <a:ext cx="3220110" cy="168494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16F0B9C-2F7A-4B53-908A-FA616EE02543}"/>
              </a:ext>
            </a:extLst>
          </p:cNvPr>
          <p:cNvSpPr/>
          <p:nvPr/>
        </p:nvSpPr>
        <p:spPr>
          <a:xfrm>
            <a:off x="5616072" y="3503239"/>
            <a:ext cx="3220110" cy="1010023"/>
          </a:xfrm>
          <a:prstGeom prst="rect">
            <a:avLst/>
          </a:prstGeom>
          <a:solidFill>
            <a:srgbClr val="E4EE89"/>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s-ES" sz="1200" dirty="0">
              <a:solidFill>
                <a:schemeClr val="tx1"/>
              </a:solidFill>
            </a:endParaRPr>
          </a:p>
        </p:txBody>
      </p:sp>
      <p:sp>
        <p:nvSpPr>
          <p:cNvPr id="10" name="Rectangle 2">
            <a:extLst>
              <a:ext uri="{FF2B5EF4-FFF2-40B4-BE49-F238E27FC236}">
                <a16:creationId xmlns:a16="http://schemas.microsoft.com/office/drawing/2014/main" id="{071A1875-76E7-47D2-9E38-9E12CD5D24C4}"/>
              </a:ext>
            </a:extLst>
          </p:cNvPr>
          <p:cNvSpPr>
            <a:spLocks noChangeArrowheads="1"/>
          </p:cNvSpPr>
          <p:nvPr/>
        </p:nvSpPr>
        <p:spPr bwMode="auto">
          <a:xfrm>
            <a:off x="5725919" y="3852445"/>
            <a:ext cx="3000416" cy="153888"/>
          </a:xfrm>
          <a:prstGeom prst="rect">
            <a:avLst/>
          </a:prstGeom>
          <a:noFill/>
        </p:spPr>
        <p:txBody>
          <a:bodyPr wrap="square" lIns="0" tIns="0" rIns="0" bIns="0" rtlCol="0">
            <a:spAutoFit/>
          </a:bodyPr>
          <a:lstStyle/>
          <a:p>
            <a:r>
              <a:rPr lang="en-US" altLang="es-ES" sz="1000" b="1" i="1" dirty="0"/>
              <a:t>DELETE FROM student WHERE </a:t>
            </a:r>
            <a:r>
              <a:rPr lang="en-US" altLang="es-ES" sz="1000" b="1" i="1" dirty="0" err="1"/>
              <a:t>s_id</a:t>
            </a:r>
            <a:r>
              <a:rPr lang="en-US" altLang="es-ES" sz="1000" b="1" i="1" dirty="0"/>
              <a:t>=103;</a:t>
            </a:r>
            <a:endParaRPr lang="es-ES" altLang="es-ES" sz="1000" b="1" i="1" dirty="0"/>
          </a:p>
        </p:txBody>
      </p:sp>
      <p:pic>
        <p:nvPicPr>
          <p:cNvPr id="12" name="Picture 11">
            <a:extLst>
              <a:ext uri="{FF2B5EF4-FFF2-40B4-BE49-F238E27FC236}">
                <a16:creationId xmlns:a16="http://schemas.microsoft.com/office/drawing/2014/main" id="{05B05A7A-D806-4D2A-A631-87E3C95BADE7}"/>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7895" b="90000" l="4381" r="96095">
                        <a14:foregroundMark x1="42381" y1="56491" x2="42381" y2="56491"/>
                        <a14:foregroundMark x1="55905" y1="39123" x2="55905" y2="39123"/>
                        <a14:foregroundMark x1="64952" y1="44035" x2="64952" y2="44035"/>
                        <a14:foregroundMark x1="72857" y1="36316" x2="72857" y2="36316"/>
                        <a14:foregroundMark x1="82571" y1="30175" x2="82571" y2="30175"/>
                        <a14:foregroundMark x1="77714" y1="25263" x2="77714" y2="25263"/>
                        <a14:foregroundMark x1="87143" y1="19825" x2="87143" y2="19825"/>
                        <a14:foregroundMark x1="87143" y1="8070" x2="87143" y2="8070"/>
                        <a14:foregroundMark x1="31905" y1="59123" x2="31905" y2="59123"/>
                        <a14:foregroundMark x1="48381" y1="51579" x2="48381" y2="51579"/>
                        <a14:foregroundMark x1="56667" y1="58596" x2="56667" y2="58596"/>
                        <a14:foregroundMark x1="57429" y1="72982" x2="57429" y2="72982"/>
                        <a14:foregroundMark x1="40571" y1="69649" x2="40571" y2="69649"/>
                        <a14:foregroundMark x1="25524" y1="59123" x2="25524" y2="59123"/>
                        <a14:foregroundMark x1="18000" y1="56491" x2="18000" y2="56491"/>
                        <a14:foregroundMark x1="12381" y1="61930" x2="12381" y2="61930"/>
                        <a14:foregroundMark x1="4476" y1="50877" x2="4476" y2="50877"/>
                        <a14:foregroundMark x1="96095" y1="50175" x2="96095" y2="50175"/>
                        <a14:foregroundMark x1="20952" y1="75789" x2="20952" y2="75789"/>
                      </a14:backgroundRemoval>
                    </a14:imgEffect>
                  </a14:imgLayer>
                </a14:imgProps>
              </a:ext>
              <a:ext uri="{28A0092B-C50C-407E-A947-70E740481C1C}">
                <a14:useLocalDpi xmlns:a14="http://schemas.microsoft.com/office/drawing/2010/main" val="0"/>
              </a:ext>
            </a:extLst>
          </a:blip>
          <a:stretch>
            <a:fillRect/>
          </a:stretch>
        </p:blipFill>
        <p:spPr>
          <a:xfrm>
            <a:off x="1891433" y="2981026"/>
            <a:ext cx="2409993" cy="1308282"/>
          </a:xfrm>
          <a:prstGeom prst="rect">
            <a:avLst/>
          </a:prstGeom>
        </p:spPr>
      </p:pic>
    </p:spTree>
    <p:extLst>
      <p:ext uri="{BB962C8B-B14F-4D97-AF65-F5344CB8AC3E}">
        <p14:creationId xmlns:p14="http://schemas.microsoft.com/office/powerpoint/2010/main" val="1298055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3A508-704F-48B1-B33B-CAC9D3A69127}"/>
              </a:ext>
            </a:extLst>
          </p:cNvPr>
          <p:cNvSpPr>
            <a:spLocks noGrp="1"/>
          </p:cNvSpPr>
          <p:nvPr>
            <p:ph type="title"/>
          </p:nvPr>
        </p:nvSpPr>
        <p:spPr/>
        <p:txBody>
          <a:bodyPr/>
          <a:lstStyle/>
          <a:p>
            <a:r>
              <a:rPr lang="es-ES" dirty="0"/>
              <a:t>Ejemplos</a:t>
            </a:r>
          </a:p>
        </p:txBody>
      </p:sp>
      <p:sp>
        <p:nvSpPr>
          <p:cNvPr id="3" name="Date Placeholder 2">
            <a:extLst>
              <a:ext uri="{FF2B5EF4-FFF2-40B4-BE49-F238E27FC236}">
                <a16:creationId xmlns:a16="http://schemas.microsoft.com/office/drawing/2014/main" id="{10A19D2C-0332-4A39-9422-535C7241BFD0}"/>
              </a:ext>
            </a:extLst>
          </p:cNvPr>
          <p:cNvSpPr>
            <a:spLocks noGrp="1"/>
          </p:cNvSpPr>
          <p:nvPr>
            <p:ph type="dt" sz="half" idx="2"/>
          </p:nvPr>
        </p:nvSpPr>
        <p:spPr/>
        <p:txBody>
          <a:bodyPr/>
          <a:lstStyle/>
          <a:p>
            <a:pPr defTabSz="685800"/>
            <a:fld id="{F083F41A-041A-4006-B4DB-57C47C38AE86}" type="datetime1">
              <a:rPr lang="en-GB" smtClean="0"/>
              <a:t>13/09/2022</a:t>
            </a:fld>
            <a:endParaRPr lang="en-GB" dirty="0"/>
          </a:p>
        </p:txBody>
      </p:sp>
      <p:sp>
        <p:nvSpPr>
          <p:cNvPr id="5" name="Text Placeholder 4">
            <a:extLst>
              <a:ext uri="{FF2B5EF4-FFF2-40B4-BE49-F238E27FC236}">
                <a16:creationId xmlns:a16="http://schemas.microsoft.com/office/drawing/2014/main" id="{7C014145-1F09-4E98-BE61-A77842B766EB}"/>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85650944-73C8-4BE3-9F4D-C9CA481CF375}"/>
              </a:ext>
            </a:extLst>
          </p:cNvPr>
          <p:cNvSpPr>
            <a:spLocks noGrp="1"/>
          </p:cNvSpPr>
          <p:nvPr>
            <p:ph type="ftr" sz="quarter" idx="13"/>
          </p:nvPr>
        </p:nvSpPr>
        <p:spPr/>
        <p:txBody>
          <a:bodyPr/>
          <a:lstStyle/>
          <a:p>
            <a:r>
              <a:rPr lang="en-US"/>
              <a:t>Type here if  add info needed  for every slide</a:t>
            </a:r>
            <a:endParaRPr lang="en-US" dirty="0"/>
          </a:p>
        </p:txBody>
      </p:sp>
      <p:sp>
        <p:nvSpPr>
          <p:cNvPr id="4" name="Rectangle 3">
            <a:extLst>
              <a:ext uri="{FF2B5EF4-FFF2-40B4-BE49-F238E27FC236}">
                <a16:creationId xmlns:a16="http://schemas.microsoft.com/office/drawing/2014/main" id="{7A0370F2-7171-4F5C-BCDC-269FC197D5CB}"/>
              </a:ext>
            </a:extLst>
          </p:cNvPr>
          <p:cNvSpPr/>
          <p:nvPr/>
        </p:nvSpPr>
        <p:spPr>
          <a:xfrm>
            <a:off x="597529" y="1556088"/>
            <a:ext cx="8048530" cy="1200329"/>
          </a:xfrm>
          <a:prstGeom prst="rect">
            <a:avLst/>
          </a:prstGeom>
        </p:spPr>
        <p:txBody>
          <a:bodyPr wrap="square">
            <a:spAutoFit/>
          </a:bodyPr>
          <a:lstStyle/>
          <a:p>
            <a:pPr marL="285750" indent="-285750">
              <a:buFont typeface="Arial" panose="020B0604020202020204" pitchFamily="34" charset="0"/>
              <a:buChar char="•"/>
            </a:pPr>
            <a:r>
              <a:rPr lang="es-ES" dirty="0"/>
              <a:t>DELETE FROM </a:t>
            </a:r>
            <a:r>
              <a:rPr lang="es-ES" dirty="0" err="1"/>
              <a:t>pabloEDEM.ALUMNOS</a:t>
            </a:r>
            <a:r>
              <a:rPr lang="es-ES" dirty="0"/>
              <a:t> WHERE NOM=“PABLO";</a:t>
            </a:r>
          </a:p>
          <a:p>
            <a:pPr marL="285750" indent="-285750">
              <a:buFont typeface="Arial" panose="020B0604020202020204" pitchFamily="34" charset="0"/>
              <a:buChar char="•"/>
            </a:pPr>
            <a:r>
              <a:rPr lang="es-ES" dirty="0"/>
              <a:t>DELETE FROM </a:t>
            </a:r>
            <a:r>
              <a:rPr lang="es-ES" dirty="0" err="1"/>
              <a:t>pabloEDEM.ALUMNOS</a:t>
            </a:r>
            <a:r>
              <a:rPr lang="es-ES" dirty="0"/>
              <a:t> WHERE ID IN (SELECT ID FROM </a:t>
            </a:r>
            <a:r>
              <a:rPr lang="es-ES" dirty="0" err="1"/>
              <a:t>pabloEDEM.ALUMNOS</a:t>
            </a:r>
            <a:r>
              <a:rPr lang="es-ES" dirty="0"/>
              <a:t> WHERE NOM="PEDRO");</a:t>
            </a:r>
          </a:p>
          <a:p>
            <a:pPr marL="285750" indent="-285750">
              <a:buFont typeface="Arial" panose="020B0604020202020204" pitchFamily="34" charset="0"/>
              <a:buChar char="•"/>
            </a:pPr>
            <a:r>
              <a:rPr lang="es-ES" dirty="0"/>
              <a:t>DELETE FROM </a:t>
            </a:r>
            <a:r>
              <a:rPr lang="es-ES" dirty="0" err="1"/>
              <a:t>pabloEDEM.ALUMNOS</a:t>
            </a:r>
            <a:r>
              <a:rPr lang="es-ES" dirty="0"/>
              <a:t> WHERE ID&gt;1000;</a:t>
            </a:r>
          </a:p>
        </p:txBody>
      </p:sp>
    </p:spTree>
    <p:extLst>
      <p:ext uri="{BB962C8B-B14F-4D97-AF65-F5344CB8AC3E}">
        <p14:creationId xmlns:p14="http://schemas.microsoft.com/office/powerpoint/2010/main" val="4149440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18499-DA63-45F5-8C37-947EB90D6A11}"/>
              </a:ext>
            </a:extLst>
          </p:cNvPr>
          <p:cNvSpPr>
            <a:spLocks noGrp="1"/>
          </p:cNvSpPr>
          <p:nvPr>
            <p:ph type="title"/>
          </p:nvPr>
        </p:nvSpPr>
        <p:spPr/>
        <p:txBody>
          <a:bodyPr/>
          <a:lstStyle/>
          <a:p>
            <a:r>
              <a:rPr lang="es-ES" dirty="0"/>
              <a:t>Ejercicio</a:t>
            </a:r>
          </a:p>
        </p:txBody>
      </p:sp>
      <p:sp>
        <p:nvSpPr>
          <p:cNvPr id="3" name="Date Placeholder 2">
            <a:extLst>
              <a:ext uri="{FF2B5EF4-FFF2-40B4-BE49-F238E27FC236}">
                <a16:creationId xmlns:a16="http://schemas.microsoft.com/office/drawing/2014/main" id="{E9BC97CC-2BBD-4F4F-A690-CDCBA5D3460F}"/>
              </a:ext>
            </a:extLst>
          </p:cNvPr>
          <p:cNvSpPr>
            <a:spLocks noGrp="1"/>
          </p:cNvSpPr>
          <p:nvPr>
            <p:ph type="dt" sz="half" idx="2"/>
          </p:nvPr>
        </p:nvSpPr>
        <p:spPr/>
        <p:txBody>
          <a:bodyPr/>
          <a:lstStyle/>
          <a:p>
            <a:pPr defTabSz="685800"/>
            <a:fld id="{F083F41A-041A-4006-B4DB-57C47C38AE86}" type="datetime1">
              <a:rPr lang="en-GB" smtClean="0"/>
              <a:t>13/09/2022</a:t>
            </a:fld>
            <a:endParaRPr lang="en-GB" dirty="0"/>
          </a:p>
        </p:txBody>
      </p:sp>
      <p:sp>
        <p:nvSpPr>
          <p:cNvPr id="4" name="Text Placeholder 3">
            <a:extLst>
              <a:ext uri="{FF2B5EF4-FFF2-40B4-BE49-F238E27FC236}">
                <a16:creationId xmlns:a16="http://schemas.microsoft.com/office/drawing/2014/main" id="{85D4E6D7-B677-4874-B002-215C5249E573}"/>
              </a:ext>
            </a:extLst>
          </p:cNvPr>
          <p:cNvSpPr>
            <a:spLocks noGrp="1"/>
          </p:cNvSpPr>
          <p:nvPr>
            <p:ph type="body" sz="quarter" idx="10"/>
          </p:nvPr>
        </p:nvSpPr>
        <p:spPr>
          <a:xfrm>
            <a:off x="1159171" y="1405277"/>
            <a:ext cx="7191375" cy="1166473"/>
          </a:xfrm>
        </p:spPr>
        <p:txBody>
          <a:bodyPr/>
          <a:lstStyle/>
          <a:p>
            <a:r>
              <a:rPr lang="es-ES" dirty="0"/>
              <a:t>Dado este esquema:</a:t>
            </a:r>
          </a:p>
        </p:txBody>
      </p:sp>
      <p:sp>
        <p:nvSpPr>
          <p:cNvPr id="5" name="Text Placeholder 4">
            <a:extLst>
              <a:ext uri="{FF2B5EF4-FFF2-40B4-BE49-F238E27FC236}">
                <a16:creationId xmlns:a16="http://schemas.microsoft.com/office/drawing/2014/main" id="{E0724854-9F86-4EFE-BCEF-E9B47FFD5F5C}"/>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52404579-0E72-4F39-930C-2D87309F4571}"/>
              </a:ext>
            </a:extLst>
          </p:cNvPr>
          <p:cNvSpPr>
            <a:spLocks noGrp="1"/>
          </p:cNvSpPr>
          <p:nvPr>
            <p:ph type="ftr" sz="quarter" idx="13"/>
          </p:nvPr>
        </p:nvSpPr>
        <p:spPr/>
        <p:txBody>
          <a:bodyPr/>
          <a:lstStyle/>
          <a:p>
            <a:r>
              <a:rPr lang="en-US"/>
              <a:t>Type here if  add info needed  for every slide</a:t>
            </a:r>
            <a:endParaRPr lang="en-US" dirty="0"/>
          </a:p>
        </p:txBody>
      </p:sp>
      <p:graphicFrame>
        <p:nvGraphicFramePr>
          <p:cNvPr id="7" name="Table 6">
            <a:extLst>
              <a:ext uri="{FF2B5EF4-FFF2-40B4-BE49-F238E27FC236}">
                <a16:creationId xmlns:a16="http://schemas.microsoft.com/office/drawing/2014/main" id="{7FC2017A-CD97-4C8A-87A0-A758CAC87F8A}"/>
              </a:ext>
            </a:extLst>
          </p:cNvPr>
          <p:cNvGraphicFramePr>
            <a:graphicFrameLocks noGrp="1"/>
          </p:cNvGraphicFramePr>
          <p:nvPr/>
        </p:nvGraphicFramePr>
        <p:xfrm>
          <a:off x="636760" y="2928302"/>
          <a:ext cx="3781999" cy="1584960"/>
        </p:xfrm>
        <a:graphic>
          <a:graphicData uri="http://schemas.openxmlformats.org/drawingml/2006/table">
            <a:tbl>
              <a:tblPr firstRow="1" bandRow="1">
                <a:tableStyleId>{D27102A9-8310-4765-A935-A1911B00CA55}</a:tableStyleId>
              </a:tblPr>
              <a:tblGrid>
                <a:gridCol w="344805">
                  <a:extLst>
                    <a:ext uri="{9D8B030D-6E8A-4147-A177-3AD203B41FA5}">
                      <a16:colId xmlns:a16="http://schemas.microsoft.com/office/drawing/2014/main" val="3986078215"/>
                    </a:ext>
                  </a:extLst>
                </a:gridCol>
                <a:gridCol w="461897">
                  <a:extLst>
                    <a:ext uri="{9D8B030D-6E8A-4147-A177-3AD203B41FA5}">
                      <a16:colId xmlns:a16="http://schemas.microsoft.com/office/drawing/2014/main" val="1415385886"/>
                    </a:ext>
                  </a:extLst>
                </a:gridCol>
                <a:gridCol w="623270">
                  <a:extLst>
                    <a:ext uri="{9D8B030D-6E8A-4147-A177-3AD203B41FA5}">
                      <a16:colId xmlns:a16="http://schemas.microsoft.com/office/drawing/2014/main" val="1322230568"/>
                    </a:ext>
                  </a:extLst>
                </a:gridCol>
                <a:gridCol w="744855">
                  <a:extLst>
                    <a:ext uri="{9D8B030D-6E8A-4147-A177-3AD203B41FA5}">
                      <a16:colId xmlns:a16="http://schemas.microsoft.com/office/drawing/2014/main" val="3187946761"/>
                    </a:ext>
                  </a:extLst>
                </a:gridCol>
                <a:gridCol w="824325">
                  <a:extLst>
                    <a:ext uri="{9D8B030D-6E8A-4147-A177-3AD203B41FA5}">
                      <a16:colId xmlns:a16="http://schemas.microsoft.com/office/drawing/2014/main" val="2444293738"/>
                    </a:ext>
                  </a:extLst>
                </a:gridCol>
                <a:gridCol w="782847">
                  <a:extLst>
                    <a:ext uri="{9D8B030D-6E8A-4147-A177-3AD203B41FA5}">
                      <a16:colId xmlns:a16="http://schemas.microsoft.com/office/drawing/2014/main" val="2921473890"/>
                    </a:ext>
                  </a:extLst>
                </a:gridCol>
              </a:tblGrid>
              <a:tr h="370840">
                <a:tc>
                  <a:txBody>
                    <a:bodyPr/>
                    <a:lstStyle/>
                    <a:p>
                      <a:pPr algn="ctr"/>
                      <a:r>
                        <a:rPr lang="es-ES" sz="1000" dirty="0"/>
                        <a:t>ID</a:t>
                      </a:r>
                    </a:p>
                  </a:txBody>
                  <a:tcPr/>
                </a:tc>
                <a:tc>
                  <a:txBody>
                    <a:bodyPr/>
                    <a:lstStyle/>
                    <a:p>
                      <a:pPr algn="ctr"/>
                      <a:r>
                        <a:rPr lang="es-ES" sz="1000" dirty="0" err="1"/>
                        <a:t>Nom</a:t>
                      </a:r>
                      <a:endParaRPr lang="es-ES" sz="1000" dirty="0"/>
                    </a:p>
                  </a:txBody>
                  <a:tcPr/>
                </a:tc>
                <a:tc>
                  <a:txBody>
                    <a:bodyPr/>
                    <a:lstStyle/>
                    <a:p>
                      <a:pPr algn="ctr"/>
                      <a:r>
                        <a:rPr lang="es-ES" sz="1000" dirty="0" err="1"/>
                        <a:t>CogNom</a:t>
                      </a:r>
                      <a:endParaRPr lang="es-ES" sz="1000" dirty="0"/>
                    </a:p>
                  </a:txBody>
                  <a:tcPr/>
                </a:tc>
                <a:tc>
                  <a:txBody>
                    <a:bodyPr/>
                    <a:lstStyle/>
                    <a:p>
                      <a:pPr algn="ctr"/>
                      <a:r>
                        <a:rPr lang="es-ES" sz="1000" dirty="0" err="1"/>
                        <a:t>Pais</a:t>
                      </a:r>
                      <a:endParaRPr lang="es-ES" sz="1000" dirty="0"/>
                    </a:p>
                  </a:txBody>
                  <a:tcPr/>
                </a:tc>
                <a:tc>
                  <a:txBody>
                    <a:bodyPr/>
                    <a:lstStyle/>
                    <a:p>
                      <a:pPr algn="ctr"/>
                      <a:r>
                        <a:rPr lang="es-ES" sz="1000" dirty="0" err="1"/>
                        <a:t>Direccion</a:t>
                      </a:r>
                      <a:endParaRPr lang="es-ES" sz="1000" dirty="0"/>
                    </a:p>
                  </a:txBody>
                  <a:tcPr/>
                </a:tc>
                <a:tc>
                  <a:txBody>
                    <a:bodyPr/>
                    <a:lstStyle/>
                    <a:p>
                      <a:pPr algn="ctr"/>
                      <a:r>
                        <a:rPr lang="es-ES" sz="1000" dirty="0"/>
                        <a:t>Email</a:t>
                      </a:r>
                    </a:p>
                  </a:txBody>
                  <a:tcPr/>
                </a:tc>
                <a:extLst>
                  <a:ext uri="{0D108BD9-81ED-4DB2-BD59-A6C34878D82A}">
                    <a16:rowId xmlns:a16="http://schemas.microsoft.com/office/drawing/2014/main" val="222294110"/>
                  </a:ext>
                </a:extLst>
              </a:tr>
              <a:tr h="370840">
                <a:tc>
                  <a:txBody>
                    <a:bodyPr/>
                    <a:lstStyle/>
                    <a:p>
                      <a:pPr algn="ctr"/>
                      <a:r>
                        <a:rPr lang="es-ES" sz="1000" dirty="0"/>
                        <a:t>1</a:t>
                      </a:r>
                    </a:p>
                  </a:txBody>
                  <a:tcPr/>
                </a:tc>
                <a:tc>
                  <a:txBody>
                    <a:bodyPr/>
                    <a:lstStyle/>
                    <a:p>
                      <a:pPr algn="ctr"/>
                      <a:r>
                        <a:rPr lang="es-ES" sz="1000" dirty="0"/>
                        <a:t>Juan</a:t>
                      </a:r>
                    </a:p>
                  </a:txBody>
                  <a:tcPr/>
                </a:tc>
                <a:tc>
                  <a:txBody>
                    <a:bodyPr/>
                    <a:lstStyle/>
                    <a:p>
                      <a:pPr algn="ctr"/>
                      <a:r>
                        <a:rPr lang="es-ES" sz="1000" dirty="0"/>
                        <a:t>Nieto</a:t>
                      </a:r>
                    </a:p>
                  </a:txBody>
                  <a:tcPr/>
                </a:tc>
                <a:tc>
                  <a:txBody>
                    <a:bodyPr/>
                    <a:lstStyle/>
                    <a:p>
                      <a:pPr algn="ctr"/>
                      <a:r>
                        <a:rPr lang="es-ES" sz="1000" dirty="0"/>
                        <a:t>España</a:t>
                      </a:r>
                    </a:p>
                  </a:txBody>
                  <a:tcPr/>
                </a:tc>
                <a:tc>
                  <a:txBody>
                    <a:bodyPr/>
                    <a:lstStyle/>
                    <a:p>
                      <a:pPr algn="ctr"/>
                      <a:r>
                        <a:rPr lang="es-ES" sz="1000" dirty="0"/>
                        <a:t>C/ San Vicent</a:t>
                      </a:r>
                    </a:p>
                  </a:txBody>
                  <a:tcPr/>
                </a:tc>
                <a:tc>
                  <a:txBody>
                    <a:bodyPr/>
                    <a:lstStyle/>
                    <a:p>
                      <a:pPr algn="ctr"/>
                      <a:r>
                        <a:rPr lang="es-ES" sz="1000" dirty="0"/>
                        <a:t>a@a.com</a:t>
                      </a:r>
                    </a:p>
                  </a:txBody>
                  <a:tcPr/>
                </a:tc>
                <a:extLst>
                  <a:ext uri="{0D108BD9-81ED-4DB2-BD59-A6C34878D82A}">
                    <a16:rowId xmlns:a16="http://schemas.microsoft.com/office/drawing/2014/main" val="4145174358"/>
                  </a:ext>
                </a:extLst>
              </a:tr>
              <a:tr h="370840">
                <a:tc>
                  <a:txBody>
                    <a:bodyPr/>
                    <a:lstStyle/>
                    <a:p>
                      <a:pPr algn="ctr"/>
                      <a:r>
                        <a:rPr lang="es-ES" sz="1000" dirty="0"/>
                        <a:t>2</a:t>
                      </a:r>
                    </a:p>
                  </a:txBody>
                  <a:tcPr/>
                </a:tc>
                <a:tc>
                  <a:txBody>
                    <a:bodyPr/>
                    <a:lstStyle/>
                    <a:p>
                      <a:pPr algn="ctr"/>
                      <a:r>
                        <a:rPr lang="es-ES" sz="1000" dirty="0"/>
                        <a:t>Pedro</a:t>
                      </a:r>
                    </a:p>
                  </a:txBody>
                  <a:tcPr/>
                </a:tc>
                <a:tc>
                  <a:txBody>
                    <a:bodyPr/>
                    <a:lstStyle/>
                    <a:p>
                      <a:pPr algn="ctr"/>
                      <a:r>
                        <a:rPr lang="es-ES" sz="1000" dirty="0"/>
                        <a:t>García</a:t>
                      </a:r>
                    </a:p>
                  </a:txBody>
                  <a:tcPr/>
                </a:tc>
                <a:tc>
                  <a:txBody>
                    <a:bodyPr/>
                    <a:lstStyle/>
                    <a:p>
                      <a:pPr algn="ctr"/>
                      <a:r>
                        <a:rPr lang="es-ES" sz="1000" dirty="0"/>
                        <a:t>Alemania</a:t>
                      </a:r>
                    </a:p>
                  </a:txBody>
                  <a:tcPr/>
                </a:tc>
                <a:tc>
                  <a:txBody>
                    <a:bodyPr/>
                    <a:lstStyle/>
                    <a:p>
                      <a:pPr algn="ctr"/>
                      <a:r>
                        <a:rPr lang="es-ES" sz="1000" dirty="0"/>
                        <a:t>C/ </a:t>
                      </a:r>
                      <a:r>
                        <a:rPr lang="es-ES" sz="1000" dirty="0" err="1"/>
                        <a:t>Rod</a:t>
                      </a:r>
                      <a:endParaRPr lang="es-ES"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000" dirty="0"/>
                        <a:t>a@a.com</a:t>
                      </a:r>
                    </a:p>
                    <a:p>
                      <a:pPr algn="ctr"/>
                      <a:endParaRPr lang="es-ES" sz="1000" dirty="0"/>
                    </a:p>
                  </a:txBody>
                  <a:tcPr/>
                </a:tc>
                <a:extLst>
                  <a:ext uri="{0D108BD9-81ED-4DB2-BD59-A6C34878D82A}">
                    <a16:rowId xmlns:a16="http://schemas.microsoft.com/office/drawing/2014/main" val="103573683"/>
                  </a:ext>
                </a:extLst>
              </a:tr>
              <a:tr h="370840">
                <a:tc>
                  <a:txBody>
                    <a:bodyPr/>
                    <a:lstStyle/>
                    <a:p>
                      <a:pPr algn="ctr"/>
                      <a:r>
                        <a:rPr lang="es-ES" sz="1000" dirty="0"/>
                        <a:t>3</a:t>
                      </a:r>
                    </a:p>
                  </a:txBody>
                  <a:tcPr/>
                </a:tc>
                <a:tc>
                  <a:txBody>
                    <a:bodyPr/>
                    <a:lstStyle/>
                    <a:p>
                      <a:pPr algn="ctr"/>
                      <a:r>
                        <a:rPr lang="es-ES" sz="1000" dirty="0"/>
                        <a:t>Luis</a:t>
                      </a:r>
                    </a:p>
                  </a:txBody>
                  <a:tcPr/>
                </a:tc>
                <a:tc>
                  <a:txBody>
                    <a:bodyPr/>
                    <a:lstStyle/>
                    <a:p>
                      <a:pPr algn="ctr"/>
                      <a:r>
                        <a:rPr lang="es-ES" sz="1000" dirty="0"/>
                        <a:t>López</a:t>
                      </a:r>
                    </a:p>
                  </a:txBody>
                  <a:tcPr/>
                </a:tc>
                <a:tc>
                  <a:txBody>
                    <a:bodyPr/>
                    <a:lstStyle/>
                    <a:p>
                      <a:pPr algn="ctr"/>
                      <a:r>
                        <a:rPr lang="es-ES" sz="1000" dirty="0"/>
                        <a:t>Italia</a:t>
                      </a:r>
                    </a:p>
                  </a:txBody>
                  <a:tcPr/>
                </a:tc>
                <a:tc>
                  <a:txBody>
                    <a:bodyPr/>
                    <a:lstStyle/>
                    <a:p>
                      <a:pPr algn="ctr"/>
                      <a:r>
                        <a:rPr lang="es-ES" sz="1000" dirty="0"/>
                        <a:t>C/ La Paz</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000" dirty="0"/>
                        <a:t>a@a.com</a:t>
                      </a:r>
                    </a:p>
                    <a:p>
                      <a:pPr algn="ctr"/>
                      <a:endParaRPr lang="es-ES" sz="1000" dirty="0"/>
                    </a:p>
                  </a:txBody>
                  <a:tcPr/>
                </a:tc>
                <a:extLst>
                  <a:ext uri="{0D108BD9-81ED-4DB2-BD59-A6C34878D82A}">
                    <a16:rowId xmlns:a16="http://schemas.microsoft.com/office/drawing/2014/main" val="1552416600"/>
                  </a:ext>
                </a:extLst>
              </a:tr>
            </a:tbl>
          </a:graphicData>
        </a:graphic>
      </p:graphicFrame>
      <p:graphicFrame>
        <p:nvGraphicFramePr>
          <p:cNvPr id="8" name="Table 7">
            <a:extLst>
              <a:ext uri="{FF2B5EF4-FFF2-40B4-BE49-F238E27FC236}">
                <a16:creationId xmlns:a16="http://schemas.microsoft.com/office/drawing/2014/main" id="{4E1C27A7-AF03-4488-A3D1-1CCBED32DFF7}"/>
              </a:ext>
            </a:extLst>
          </p:cNvPr>
          <p:cNvGraphicFramePr>
            <a:graphicFrameLocks noGrp="1"/>
          </p:cNvGraphicFramePr>
          <p:nvPr/>
        </p:nvGraphicFramePr>
        <p:xfrm>
          <a:off x="6918356" y="832881"/>
          <a:ext cx="1347458" cy="1483360"/>
        </p:xfrm>
        <a:graphic>
          <a:graphicData uri="http://schemas.openxmlformats.org/drawingml/2006/table">
            <a:tbl>
              <a:tblPr firstRow="1" bandRow="1">
                <a:tableStyleId>{D27102A9-8310-4765-A935-A1911B00CA55}</a:tableStyleId>
              </a:tblPr>
              <a:tblGrid>
                <a:gridCol w="575938">
                  <a:extLst>
                    <a:ext uri="{9D8B030D-6E8A-4147-A177-3AD203B41FA5}">
                      <a16:colId xmlns:a16="http://schemas.microsoft.com/office/drawing/2014/main" val="3986078215"/>
                    </a:ext>
                  </a:extLst>
                </a:gridCol>
                <a:gridCol w="771520">
                  <a:extLst>
                    <a:ext uri="{9D8B030D-6E8A-4147-A177-3AD203B41FA5}">
                      <a16:colId xmlns:a16="http://schemas.microsoft.com/office/drawing/2014/main" val="1415385886"/>
                    </a:ext>
                  </a:extLst>
                </a:gridCol>
              </a:tblGrid>
              <a:tr h="370840">
                <a:tc>
                  <a:txBody>
                    <a:bodyPr/>
                    <a:lstStyle/>
                    <a:p>
                      <a:pPr algn="ctr"/>
                      <a:r>
                        <a:rPr lang="es-ES" sz="1000" dirty="0"/>
                        <a:t>ID</a:t>
                      </a:r>
                    </a:p>
                  </a:txBody>
                  <a:tcPr/>
                </a:tc>
                <a:tc>
                  <a:txBody>
                    <a:bodyPr/>
                    <a:lstStyle/>
                    <a:p>
                      <a:pPr algn="ctr"/>
                      <a:r>
                        <a:rPr lang="es-ES" sz="1000" dirty="0" err="1"/>
                        <a:t>Nom</a:t>
                      </a:r>
                      <a:endParaRPr lang="es-ES" sz="1000" dirty="0"/>
                    </a:p>
                  </a:txBody>
                  <a:tcPr/>
                </a:tc>
                <a:extLst>
                  <a:ext uri="{0D108BD9-81ED-4DB2-BD59-A6C34878D82A}">
                    <a16:rowId xmlns:a16="http://schemas.microsoft.com/office/drawing/2014/main" val="222294110"/>
                  </a:ext>
                </a:extLst>
              </a:tr>
              <a:tr h="370840">
                <a:tc>
                  <a:txBody>
                    <a:bodyPr/>
                    <a:lstStyle/>
                    <a:p>
                      <a:pPr algn="ctr"/>
                      <a:r>
                        <a:rPr lang="es-ES" sz="1000" dirty="0"/>
                        <a:t>1</a:t>
                      </a:r>
                    </a:p>
                  </a:txBody>
                  <a:tcPr/>
                </a:tc>
                <a:tc>
                  <a:txBody>
                    <a:bodyPr/>
                    <a:lstStyle/>
                    <a:p>
                      <a:pPr algn="ctr"/>
                      <a:r>
                        <a:rPr lang="es-ES" sz="1000" dirty="0"/>
                        <a:t>MDA</a:t>
                      </a:r>
                    </a:p>
                  </a:txBody>
                  <a:tcPr/>
                </a:tc>
                <a:extLst>
                  <a:ext uri="{0D108BD9-81ED-4DB2-BD59-A6C34878D82A}">
                    <a16:rowId xmlns:a16="http://schemas.microsoft.com/office/drawing/2014/main" val="4145174358"/>
                  </a:ext>
                </a:extLst>
              </a:tr>
              <a:tr h="370840">
                <a:tc>
                  <a:txBody>
                    <a:bodyPr/>
                    <a:lstStyle/>
                    <a:p>
                      <a:pPr algn="ctr"/>
                      <a:r>
                        <a:rPr lang="es-ES" sz="1000" dirty="0"/>
                        <a:t>2</a:t>
                      </a:r>
                    </a:p>
                  </a:txBody>
                  <a:tcPr/>
                </a:tc>
                <a:tc>
                  <a:txBody>
                    <a:bodyPr/>
                    <a:lstStyle/>
                    <a:p>
                      <a:pPr algn="ctr"/>
                      <a:r>
                        <a:rPr lang="es-ES" sz="1000" dirty="0"/>
                        <a:t>Sales</a:t>
                      </a:r>
                    </a:p>
                  </a:txBody>
                  <a:tcPr/>
                </a:tc>
                <a:extLst>
                  <a:ext uri="{0D108BD9-81ED-4DB2-BD59-A6C34878D82A}">
                    <a16:rowId xmlns:a16="http://schemas.microsoft.com/office/drawing/2014/main" val="103573683"/>
                  </a:ext>
                </a:extLst>
              </a:tr>
              <a:tr h="370840">
                <a:tc>
                  <a:txBody>
                    <a:bodyPr/>
                    <a:lstStyle/>
                    <a:p>
                      <a:pPr algn="ctr"/>
                      <a:r>
                        <a:rPr lang="es-ES" sz="1000" dirty="0"/>
                        <a:t>3</a:t>
                      </a:r>
                    </a:p>
                  </a:txBody>
                  <a:tcPr/>
                </a:tc>
                <a:tc>
                  <a:txBody>
                    <a:bodyPr/>
                    <a:lstStyle/>
                    <a:p>
                      <a:pPr algn="ctr"/>
                      <a:r>
                        <a:rPr lang="es-ES" sz="1000" dirty="0"/>
                        <a:t>Marketing</a:t>
                      </a:r>
                    </a:p>
                  </a:txBody>
                  <a:tcPr/>
                </a:tc>
                <a:extLst>
                  <a:ext uri="{0D108BD9-81ED-4DB2-BD59-A6C34878D82A}">
                    <a16:rowId xmlns:a16="http://schemas.microsoft.com/office/drawing/2014/main" val="1552416600"/>
                  </a:ext>
                </a:extLst>
              </a:tr>
            </a:tbl>
          </a:graphicData>
        </a:graphic>
      </p:graphicFrame>
      <p:graphicFrame>
        <p:nvGraphicFramePr>
          <p:cNvPr id="9" name="Table 8">
            <a:extLst>
              <a:ext uri="{FF2B5EF4-FFF2-40B4-BE49-F238E27FC236}">
                <a16:creationId xmlns:a16="http://schemas.microsoft.com/office/drawing/2014/main" id="{C2E377DB-900A-4288-9837-34AFCA4F37BE}"/>
              </a:ext>
            </a:extLst>
          </p:cNvPr>
          <p:cNvGraphicFramePr>
            <a:graphicFrameLocks noGrp="1"/>
          </p:cNvGraphicFramePr>
          <p:nvPr/>
        </p:nvGraphicFramePr>
        <p:xfrm>
          <a:off x="5242562" y="2928302"/>
          <a:ext cx="2416670" cy="1483360"/>
        </p:xfrm>
        <a:graphic>
          <a:graphicData uri="http://schemas.openxmlformats.org/drawingml/2006/table">
            <a:tbl>
              <a:tblPr firstRow="1" bandRow="1">
                <a:tableStyleId>{D27102A9-8310-4765-A935-A1911B00CA55}</a:tableStyleId>
              </a:tblPr>
              <a:tblGrid>
                <a:gridCol w="656850">
                  <a:extLst>
                    <a:ext uri="{9D8B030D-6E8A-4147-A177-3AD203B41FA5}">
                      <a16:colId xmlns:a16="http://schemas.microsoft.com/office/drawing/2014/main" val="3986078215"/>
                    </a:ext>
                  </a:extLst>
                </a:gridCol>
                <a:gridCol w="879910">
                  <a:extLst>
                    <a:ext uri="{9D8B030D-6E8A-4147-A177-3AD203B41FA5}">
                      <a16:colId xmlns:a16="http://schemas.microsoft.com/office/drawing/2014/main" val="1415385886"/>
                    </a:ext>
                  </a:extLst>
                </a:gridCol>
                <a:gridCol w="879910">
                  <a:extLst>
                    <a:ext uri="{9D8B030D-6E8A-4147-A177-3AD203B41FA5}">
                      <a16:colId xmlns:a16="http://schemas.microsoft.com/office/drawing/2014/main" val="2849779784"/>
                    </a:ext>
                  </a:extLst>
                </a:gridCol>
              </a:tblGrid>
              <a:tr h="370840">
                <a:tc>
                  <a:txBody>
                    <a:bodyPr/>
                    <a:lstStyle/>
                    <a:p>
                      <a:pPr algn="ctr"/>
                      <a:r>
                        <a:rPr lang="es-ES" sz="1000" dirty="0"/>
                        <a:t>ID</a:t>
                      </a:r>
                    </a:p>
                  </a:txBody>
                  <a:tcPr/>
                </a:tc>
                <a:tc>
                  <a:txBody>
                    <a:bodyPr/>
                    <a:lstStyle/>
                    <a:p>
                      <a:pPr algn="ctr"/>
                      <a:r>
                        <a:rPr lang="es-ES" sz="1000" dirty="0"/>
                        <a:t>ALU_ID</a:t>
                      </a:r>
                    </a:p>
                  </a:txBody>
                  <a:tcPr/>
                </a:tc>
                <a:tc>
                  <a:txBody>
                    <a:bodyPr/>
                    <a:lstStyle/>
                    <a:p>
                      <a:pPr algn="ctr"/>
                      <a:r>
                        <a:rPr lang="es-ES" sz="1000" dirty="0"/>
                        <a:t>MAS_ID</a:t>
                      </a:r>
                    </a:p>
                  </a:txBody>
                  <a:tcPr/>
                </a:tc>
                <a:extLst>
                  <a:ext uri="{0D108BD9-81ED-4DB2-BD59-A6C34878D82A}">
                    <a16:rowId xmlns:a16="http://schemas.microsoft.com/office/drawing/2014/main" val="222294110"/>
                  </a:ext>
                </a:extLst>
              </a:tr>
              <a:tr h="370840">
                <a:tc>
                  <a:txBody>
                    <a:bodyPr/>
                    <a:lstStyle/>
                    <a:p>
                      <a:pPr algn="ctr"/>
                      <a:r>
                        <a:rPr lang="es-ES" sz="1000" dirty="0"/>
                        <a:t>1</a:t>
                      </a:r>
                    </a:p>
                  </a:txBody>
                  <a:tcPr/>
                </a:tc>
                <a:tc>
                  <a:txBody>
                    <a:bodyPr/>
                    <a:lstStyle/>
                    <a:p>
                      <a:pPr algn="ctr"/>
                      <a:r>
                        <a:rPr lang="es-ES" sz="1000" dirty="0"/>
                        <a:t>1</a:t>
                      </a:r>
                    </a:p>
                  </a:txBody>
                  <a:tcPr/>
                </a:tc>
                <a:tc>
                  <a:txBody>
                    <a:bodyPr/>
                    <a:lstStyle/>
                    <a:p>
                      <a:pPr algn="ctr"/>
                      <a:r>
                        <a:rPr lang="es-ES" sz="1000" dirty="0"/>
                        <a:t>2</a:t>
                      </a:r>
                    </a:p>
                  </a:txBody>
                  <a:tcPr/>
                </a:tc>
                <a:extLst>
                  <a:ext uri="{0D108BD9-81ED-4DB2-BD59-A6C34878D82A}">
                    <a16:rowId xmlns:a16="http://schemas.microsoft.com/office/drawing/2014/main" val="4145174358"/>
                  </a:ext>
                </a:extLst>
              </a:tr>
              <a:tr h="370840">
                <a:tc>
                  <a:txBody>
                    <a:bodyPr/>
                    <a:lstStyle/>
                    <a:p>
                      <a:pPr algn="ctr"/>
                      <a:r>
                        <a:rPr lang="es-ES" sz="1000" dirty="0"/>
                        <a:t>2</a:t>
                      </a:r>
                    </a:p>
                  </a:txBody>
                  <a:tcPr/>
                </a:tc>
                <a:tc>
                  <a:txBody>
                    <a:bodyPr/>
                    <a:lstStyle/>
                    <a:p>
                      <a:pPr algn="ctr"/>
                      <a:r>
                        <a:rPr lang="es-ES" sz="1000" dirty="0"/>
                        <a:t>2</a:t>
                      </a:r>
                    </a:p>
                  </a:txBody>
                  <a:tcPr/>
                </a:tc>
                <a:tc>
                  <a:txBody>
                    <a:bodyPr/>
                    <a:lstStyle/>
                    <a:p>
                      <a:pPr algn="ctr"/>
                      <a:r>
                        <a:rPr lang="es-ES" sz="1000" dirty="0"/>
                        <a:t>3</a:t>
                      </a:r>
                    </a:p>
                  </a:txBody>
                  <a:tcPr/>
                </a:tc>
                <a:extLst>
                  <a:ext uri="{0D108BD9-81ED-4DB2-BD59-A6C34878D82A}">
                    <a16:rowId xmlns:a16="http://schemas.microsoft.com/office/drawing/2014/main" val="103573683"/>
                  </a:ext>
                </a:extLst>
              </a:tr>
              <a:tr h="370840">
                <a:tc>
                  <a:txBody>
                    <a:bodyPr/>
                    <a:lstStyle/>
                    <a:p>
                      <a:pPr algn="ctr"/>
                      <a:r>
                        <a:rPr lang="es-ES" sz="1000" dirty="0"/>
                        <a:t>3</a:t>
                      </a:r>
                    </a:p>
                  </a:txBody>
                  <a:tcPr/>
                </a:tc>
                <a:tc>
                  <a:txBody>
                    <a:bodyPr/>
                    <a:lstStyle/>
                    <a:p>
                      <a:pPr algn="ctr"/>
                      <a:r>
                        <a:rPr lang="es-ES" sz="1000" dirty="0"/>
                        <a:t>3</a:t>
                      </a:r>
                    </a:p>
                  </a:txBody>
                  <a:tcPr/>
                </a:tc>
                <a:tc>
                  <a:txBody>
                    <a:bodyPr/>
                    <a:lstStyle/>
                    <a:p>
                      <a:pPr algn="ctr"/>
                      <a:r>
                        <a:rPr lang="es-ES" sz="1000" dirty="0"/>
                        <a:t>1</a:t>
                      </a:r>
                    </a:p>
                  </a:txBody>
                  <a:tcPr/>
                </a:tc>
                <a:extLst>
                  <a:ext uri="{0D108BD9-81ED-4DB2-BD59-A6C34878D82A}">
                    <a16:rowId xmlns:a16="http://schemas.microsoft.com/office/drawing/2014/main" val="1552416600"/>
                  </a:ext>
                </a:extLst>
              </a:tr>
            </a:tbl>
          </a:graphicData>
        </a:graphic>
      </p:graphicFrame>
      <p:cxnSp>
        <p:nvCxnSpPr>
          <p:cNvPr id="16" name="Connector: Elbow 15">
            <a:extLst>
              <a:ext uri="{FF2B5EF4-FFF2-40B4-BE49-F238E27FC236}">
                <a16:creationId xmlns:a16="http://schemas.microsoft.com/office/drawing/2014/main" id="{1821F3E1-3753-4CA5-A407-BADB081B49E6}"/>
              </a:ext>
            </a:extLst>
          </p:cNvPr>
          <p:cNvCxnSpPr/>
          <p:nvPr/>
        </p:nvCxnSpPr>
        <p:spPr bwMode="gray">
          <a:xfrm rot="5400000" flipH="1" flipV="1">
            <a:off x="6900528" y="2622272"/>
            <a:ext cx="612061" cy="12700"/>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3D550F73-FE71-4CEC-8139-4A0DB5185D64}"/>
              </a:ext>
            </a:extLst>
          </p:cNvPr>
          <p:cNvCxnSpPr>
            <a:cxnSpLocks/>
            <a:endCxn id="9" idx="0"/>
          </p:cNvCxnSpPr>
          <p:nvPr/>
        </p:nvCxnSpPr>
        <p:spPr bwMode="gray">
          <a:xfrm flipV="1">
            <a:off x="796705" y="2928302"/>
            <a:ext cx="5654192" cy="2"/>
          </a:xfrm>
          <a:prstGeom prst="bentConnector4">
            <a:avLst>
              <a:gd name="adj1" fmla="val 246"/>
              <a:gd name="adj2" fmla="val 1143010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AB8CC2A-2FF3-42A6-B59F-8EE5CE9BA24B}"/>
              </a:ext>
            </a:extLst>
          </p:cNvPr>
          <p:cNvSpPr txBox="1"/>
          <p:nvPr/>
        </p:nvSpPr>
        <p:spPr>
          <a:xfrm>
            <a:off x="2060623" y="2356700"/>
            <a:ext cx="1758129" cy="215444"/>
          </a:xfrm>
          <a:prstGeom prst="rect">
            <a:avLst/>
          </a:prstGeom>
          <a:noFill/>
        </p:spPr>
        <p:txBody>
          <a:bodyPr wrap="square" lIns="0" tIns="0" rIns="0" bIns="0" rtlCol="0">
            <a:spAutoFit/>
          </a:bodyPr>
          <a:lstStyle/>
          <a:p>
            <a:r>
              <a:rPr lang="es-ES" sz="1400" dirty="0"/>
              <a:t>ALUMNOS</a:t>
            </a:r>
          </a:p>
        </p:txBody>
      </p:sp>
      <p:sp>
        <p:nvSpPr>
          <p:cNvPr id="13" name="TextBox 12">
            <a:extLst>
              <a:ext uri="{FF2B5EF4-FFF2-40B4-BE49-F238E27FC236}">
                <a16:creationId xmlns:a16="http://schemas.microsoft.com/office/drawing/2014/main" id="{2C3C9860-8A0E-4BDC-A224-8E49A638F00F}"/>
              </a:ext>
            </a:extLst>
          </p:cNvPr>
          <p:cNvSpPr txBox="1"/>
          <p:nvPr/>
        </p:nvSpPr>
        <p:spPr>
          <a:xfrm>
            <a:off x="7168809" y="553293"/>
            <a:ext cx="1758129" cy="215444"/>
          </a:xfrm>
          <a:prstGeom prst="rect">
            <a:avLst/>
          </a:prstGeom>
          <a:noFill/>
        </p:spPr>
        <p:txBody>
          <a:bodyPr wrap="square" lIns="0" tIns="0" rIns="0" bIns="0" rtlCol="0">
            <a:spAutoFit/>
          </a:bodyPr>
          <a:lstStyle/>
          <a:p>
            <a:r>
              <a:rPr lang="es-ES" sz="1400" dirty="0"/>
              <a:t>MASTER</a:t>
            </a:r>
          </a:p>
        </p:txBody>
      </p:sp>
      <p:sp>
        <p:nvSpPr>
          <p:cNvPr id="14" name="TextBox 13">
            <a:extLst>
              <a:ext uri="{FF2B5EF4-FFF2-40B4-BE49-F238E27FC236}">
                <a16:creationId xmlns:a16="http://schemas.microsoft.com/office/drawing/2014/main" id="{59317E75-67BA-40A6-B5C8-BF0B20788174}"/>
              </a:ext>
            </a:extLst>
          </p:cNvPr>
          <p:cNvSpPr txBox="1"/>
          <p:nvPr/>
        </p:nvSpPr>
        <p:spPr>
          <a:xfrm>
            <a:off x="7659232" y="2619141"/>
            <a:ext cx="1758129" cy="215444"/>
          </a:xfrm>
          <a:prstGeom prst="rect">
            <a:avLst/>
          </a:prstGeom>
          <a:noFill/>
        </p:spPr>
        <p:txBody>
          <a:bodyPr wrap="square" lIns="0" tIns="0" rIns="0" bIns="0" rtlCol="0">
            <a:spAutoFit/>
          </a:bodyPr>
          <a:lstStyle/>
          <a:p>
            <a:r>
              <a:rPr lang="es-ES" sz="1400" dirty="0"/>
              <a:t>ALU_MASTER</a:t>
            </a:r>
          </a:p>
        </p:txBody>
      </p:sp>
    </p:spTree>
    <p:extLst>
      <p:ext uri="{BB962C8B-B14F-4D97-AF65-F5344CB8AC3E}">
        <p14:creationId xmlns:p14="http://schemas.microsoft.com/office/powerpoint/2010/main" val="14675790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A529A-474D-4E93-AE99-CDFB8EBD7B26}"/>
              </a:ext>
            </a:extLst>
          </p:cNvPr>
          <p:cNvSpPr>
            <a:spLocks noGrp="1"/>
          </p:cNvSpPr>
          <p:nvPr>
            <p:ph type="title"/>
          </p:nvPr>
        </p:nvSpPr>
        <p:spPr/>
        <p:txBody>
          <a:bodyPr/>
          <a:lstStyle/>
          <a:p>
            <a:r>
              <a:rPr lang="es-ES" dirty="0"/>
              <a:t>Ejercicio</a:t>
            </a:r>
          </a:p>
        </p:txBody>
      </p:sp>
      <p:sp>
        <p:nvSpPr>
          <p:cNvPr id="3" name="Date Placeholder 2">
            <a:extLst>
              <a:ext uri="{FF2B5EF4-FFF2-40B4-BE49-F238E27FC236}">
                <a16:creationId xmlns:a16="http://schemas.microsoft.com/office/drawing/2014/main" id="{DE93D06C-CAAD-45D8-BD0D-A85B1CADA5BA}"/>
              </a:ext>
            </a:extLst>
          </p:cNvPr>
          <p:cNvSpPr>
            <a:spLocks noGrp="1"/>
          </p:cNvSpPr>
          <p:nvPr>
            <p:ph type="dt" sz="half" idx="2"/>
          </p:nvPr>
        </p:nvSpPr>
        <p:spPr/>
        <p:txBody>
          <a:bodyPr/>
          <a:lstStyle/>
          <a:p>
            <a:pPr defTabSz="685800"/>
            <a:fld id="{F083F41A-041A-4006-B4DB-57C47C38AE86}" type="datetime1">
              <a:rPr lang="en-GB" smtClean="0"/>
              <a:t>13/09/2022</a:t>
            </a:fld>
            <a:endParaRPr lang="en-GB" dirty="0"/>
          </a:p>
        </p:txBody>
      </p:sp>
      <p:sp>
        <p:nvSpPr>
          <p:cNvPr id="4" name="Text Placeholder 3">
            <a:extLst>
              <a:ext uri="{FF2B5EF4-FFF2-40B4-BE49-F238E27FC236}">
                <a16:creationId xmlns:a16="http://schemas.microsoft.com/office/drawing/2014/main" id="{0855964F-6305-4BCA-8B7D-ECE585E08F03}"/>
              </a:ext>
            </a:extLst>
          </p:cNvPr>
          <p:cNvSpPr>
            <a:spLocks noGrp="1"/>
          </p:cNvSpPr>
          <p:nvPr>
            <p:ph type="body" sz="quarter" idx="10"/>
          </p:nvPr>
        </p:nvSpPr>
        <p:spPr/>
        <p:txBody>
          <a:bodyPr/>
          <a:lstStyle/>
          <a:p>
            <a:r>
              <a:rPr lang="es-ES" dirty="0"/>
              <a:t>Borra todos los alumnos que se llamen Juan</a:t>
            </a:r>
          </a:p>
          <a:p>
            <a:endParaRPr lang="es-ES" dirty="0"/>
          </a:p>
          <a:p>
            <a:pPr marL="0" indent="0">
              <a:buNone/>
            </a:pPr>
            <a:endParaRPr lang="es-ES" dirty="0"/>
          </a:p>
          <a:p>
            <a:endParaRPr lang="es-ES" dirty="0"/>
          </a:p>
          <a:p>
            <a:endParaRPr lang="es-ES" dirty="0"/>
          </a:p>
          <a:p>
            <a:endParaRPr lang="es-ES" dirty="0"/>
          </a:p>
          <a:p>
            <a:endParaRPr lang="es-ES" dirty="0"/>
          </a:p>
        </p:txBody>
      </p:sp>
      <p:sp>
        <p:nvSpPr>
          <p:cNvPr id="5" name="Text Placeholder 4">
            <a:extLst>
              <a:ext uri="{FF2B5EF4-FFF2-40B4-BE49-F238E27FC236}">
                <a16:creationId xmlns:a16="http://schemas.microsoft.com/office/drawing/2014/main" id="{8A3D654A-B689-4E48-863A-EC69EF53185A}"/>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70B68895-1793-4E81-A10E-AB17E774F660}"/>
              </a:ext>
            </a:extLst>
          </p:cNvPr>
          <p:cNvSpPr>
            <a:spLocks noGrp="1"/>
          </p:cNvSpPr>
          <p:nvPr>
            <p:ph type="ftr" sz="quarter" idx="13"/>
          </p:nvPr>
        </p:nvSpPr>
        <p:spPr/>
        <p:txBody>
          <a:bodyPr/>
          <a:lstStyle/>
          <a:p>
            <a:r>
              <a:rPr lang="en-US"/>
              <a:t>Type here if  add info needed  for every slide</a:t>
            </a:r>
            <a:endParaRPr lang="en-US" dirty="0"/>
          </a:p>
        </p:txBody>
      </p:sp>
    </p:spTree>
    <p:extLst>
      <p:ext uri="{BB962C8B-B14F-4D97-AF65-F5344CB8AC3E}">
        <p14:creationId xmlns:p14="http://schemas.microsoft.com/office/powerpoint/2010/main" val="2561509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B8FF3-DE51-4779-9308-4B620A698635}"/>
              </a:ext>
            </a:extLst>
          </p:cNvPr>
          <p:cNvSpPr>
            <a:spLocks noGrp="1"/>
          </p:cNvSpPr>
          <p:nvPr>
            <p:ph type="title"/>
          </p:nvPr>
        </p:nvSpPr>
        <p:spPr/>
        <p:txBody>
          <a:bodyPr/>
          <a:lstStyle/>
          <a:p>
            <a:r>
              <a:rPr lang="es-ES" dirty="0"/>
              <a:t>Combina tus DML </a:t>
            </a:r>
          </a:p>
        </p:txBody>
      </p:sp>
      <p:sp>
        <p:nvSpPr>
          <p:cNvPr id="3" name="Date Placeholder 2">
            <a:extLst>
              <a:ext uri="{FF2B5EF4-FFF2-40B4-BE49-F238E27FC236}">
                <a16:creationId xmlns:a16="http://schemas.microsoft.com/office/drawing/2014/main" id="{15F41DFF-81DC-4741-9ECB-AA5B8EC5F38D}"/>
              </a:ext>
            </a:extLst>
          </p:cNvPr>
          <p:cNvSpPr>
            <a:spLocks noGrp="1"/>
          </p:cNvSpPr>
          <p:nvPr>
            <p:ph type="dt" sz="half" idx="2"/>
          </p:nvPr>
        </p:nvSpPr>
        <p:spPr/>
        <p:txBody>
          <a:bodyPr/>
          <a:lstStyle/>
          <a:p>
            <a:pPr defTabSz="685800"/>
            <a:fld id="{F083F41A-041A-4006-B4DB-57C47C38AE86}" type="datetime1">
              <a:rPr lang="en-GB" smtClean="0"/>
              <a:t>13/09/2022</a:t>
            </a:fld>
            <a:endParaRPr lang="en-GB" dirty="0"/>
          </a:p>
        </p:txBody>
      </p:sp>
      <p:sp>
        <p:nvSpPr>
          <p:cNvPr id="4" name="Text Placeholder 3">
            <a:extLst>
              <a:ext uri="{FF2B5EF4-FFF2-40B4-BE49-F238E27FC236}">
                <a16:creationId xmlns:a16="http://schemas.microsoft.com/office/drawing/2014/main" id="{DED11423-1003-4842-9674-429E055CC295}"/>
              </a:ext>
            </a:extLst>
          </p:cNvPr>
          <p:cNvSpPr>
            <a:spLocks noGrp="1"/>
          </p:cNvSpPr>
          <p:nvPr>
            <p:ph type="body" sz="quarter" idx="10"/>
          </p:nvPr>
        </p:nvSpPr>
        <p:spPr/>
        <p:txBody>
          <a:bodyPr/>
          <a:lstStyle/>
          <a:p>
            <a:r>
              <a:rPr lang="es-ES" b="1" dirty="0">
                <a:solidFill>
                  <a:srgbClr val="002060"/>
                </a:solidFill>
              </a:rPr>
              <a:t>INSERT + SELECT</a:t>
            </a:r>
          </a:p>
          <a:p>
            <a:pPr marL="0" indent="0">
              <a:buNone/>
            </a:pPr>
            <a:r>
              <a:rPr lang="es-ES" dirty="0"/>
              <a:t>INSERT INTO </a:t>
            </a:r>
            <a:r>
              <a:rPr lang="es-ES" dirty="0" err="1"/>
              <a:t>Table_Name</a:t>
            </a:r>
            <a:r>
              <a:rPr lang="es-ES" dirty="0"/>
              <a:t> SELECT * FROM Table_Name2;</a:t>
            </a:r>
          </a:p>
          <a:p>
            <a:r>
              <a:rPr lang="es-ES" b="1" dirty="0">
                <a:solidFill>
                  <a:srgbClr val="002060"/>
                </a:solidFill>
              </a:rPr>
              <a:t>DELETE + SELECT</a:t>
            </a:r>
          </a:p>
          <a:p>
            <a:pPr marL="0" indent="0">
              <a:buNone/>
            </a:pPr>
            <a:r>
              <a:rPr lang="es-ES" dirty="0"/>
              <a:t>DELETE FROM </a:t>
            </a:r>
            <a:r>
              <a:rPr lang="es-ES" dirty="0" err="1"/>
              <a:t>Table_Name</a:t>
            </a:r>
            <a:r>
              <a:rPr lang="es-ES" dirty="0"/>
              <a:t> </a:t>
            </a:r>
            <a:r>
              <a:rPr lang="es-ES" dirty="0" err="1"/>
              <a:t>where</a:t>
            </a:r>
            <a:r>
              <a:rPr lang="es-ES" dirty="0"/>
              <a:t> Id in (</a:t>
            </a:r>
            <a:r>
              <a:rPr lang="es-ES" dirty="0" err="1"/>
              <a:t>select</a:t>
            </a:r>
            <a:r>
              <a:rPr lang="es-ES" dirty="0"/>
              <a:t> ID </a:t>
            </a:r>
            <a:r>
              <a:rPr lang="es-ES" dirty="0" err="1"/>
              <a:t>from</a:t>
            </a:r>
            <a:r>
              <a:rPr lang="es-ES" dirty="0"/>
              <a:t> </a:t>
            </a:r>
            <a:r>
              <a:rPr lang="es-ES" dirty="0" err="1"/>
              <a:t>Table_Name</a:t>
            </a:r>
            <a:r>
              <a:rPr lang="es-ES" dirty="0"/>
              <a:t>)</a:t>
            </a:r>
          </a:p>
          <a:p>
            <a:r>
              <a:rPr lang="es-ES" b="1" dirty="0">
                <a:solidFill>
                  <a:srgbClr val="002060"/>
                </a:solidFill>
              </a:rPr>
              <a:t>SELECT + SELECT</a:t>
            </a:r>
          </a:p>
          <a:p>
            <a:pPr marL="0" indent="0">
              <a:buNone/>
            </a:pPr>
            <a:r>
              <a:rPr lang="es-ES" dirty="0"/>
              <a:t>SELECT * FROM </a:t>
            </a:r>
            <a:r>
              <a:rPr lang="es-ES" dirty="0" err="1"/>
              <a:t>Table_Name</a:t>
            </a:r>
            <a:r>
              <a:rPr lang="es-ES" dirty="0"/>
              <a:t> </a:t>
            </a:r>
            <a:r>
              <a:rPr lang="es-ES" dirty="0" err="1"/>
              <a:t>where</a:t>
            </a:r>
            <a:r>
              <a:rPr lang="es-ES" dirty="0"/>
              <a:t> Id in (</a:t>
            </a:r>
            <a:r>
              <a:rPr lang="es-ES" dirty="0" err="1"/>
              <a:t>select</a:t>
            </a:r>
            <a:r>
              <a:rPr lang="es-ES" dirty="0"/>
              <a:t> ID </a:t>
            </a:r>
            <a:r>
              <a:rPr lang="es-ES" dirty="0" err="1"/>
              <a:t>from</a:t>
            </a:r>
            <a:r>
              <a:rPr lang="es-ES" dirty="0"/>
              <a:t> </a:t>
            </a:r>
            <a:r>
              <a:rPr lang="es-ES" dirty="0" err="1"/>
              <a:t>Table_Name</a:t>
            </a:r>
            <a:r>
              <a:rPr lang="es-ES" dirty="0"/>
              <a:t>)</a:t>
            </a:r>
          </a:p>
          <a:p>
            <a:r>
              <a:rPr lang="es-ES" b="1" dirty="0">
                <a:solidFill>
                  <a:srgbClr val="002060"/>
                </a:solidFill>
              </a:rPr>
              <a:t>UPDATE + SELECT</a:t>
            </a:r>
          </a:p>
          <a:p>
            <a:pPr marL="0" indent="0">
              <a:buNone/>
            </a:pPr>
            <a:r>
              <a:rPr lang="en-US" altLang="es-ES" dirty="0">
                <a:latin typeface="Arial Unicode MS"/>
              </a:rPr>
              <a:t>UPDATE </a:t>
            </a:r>
            <a:r>
              <a:rPr lang="en-US" altLang="es-ES" dirty="0" err="1">
                <a:latin typeface="Arial Unicode MS"/>
              </a:rPr>
              <a:t>table_name</a:t>
            </a:r>
            <a:r>
              <a:rPr lang="en-US" altLang="es-ES" dirty="0">
                <a:latin typeface="Arial Unicode MS"/>
              </a:rPr>
              <a:t> SET </a:t>
            </a:r>
            <a:r>
              <a:rPr lang="en-US" altLang="es-ES" dirty="0" err="1">
                <a:latin typeface="Arial Unicode MS"/>
              </a:rPr>
              <a:t>column_name</a:t>
            </a:r>
            <a:r>
              <a:rPr lang="en-US" altLang="es-ES" dirty="0">
                <a:latin typeface="Arial Unicode MS"/>
              </a:rPr>
              <a:t> = </a:t>
            </a:r>
            <a:r>
              <a:rPr lang="en-US" altLang="es-ES" dirty="0" err="1">
                <a:latin typeface="Arial Unicode MS"/>
              </a:rPr>
              <a:t>new_value</a:t>
            </a:r>
            <a:r>
              <a:rPr lang="en-US" altLang="es-ES" dirty="0">
                <a:latin typeface="Arial Unicode MS"/>
              </a:rPr>
              <a:t> WHERE </a:t>
            </a:r>
            <a:r>
              <a:rPr lang="es-ES" dirty="0"/>
              <a:t>Id in (</a:t>
            </a:r>
            <a:r>
              <a:rPr lang="es-ES" dirty="0" err="1"/>
              <a:t>select</a:t>
            </a:r>
            <a:r>
              <a:rPr lang="es-ES" dirty="0"/>
              <a:t> ID </a:t>
            </a:r>
            <a:r>
              <a:rPr lang="es-ES" dirty="0" err="1"/>
              <a:t>from</a:t>
            </a:r>
            <a:r>
              <a:rPr lang="es-ES" dirty="0"/>
              <a:t> </a:t>
            </a:r>
            <a:r>
              <a:rPr lang="es-ES" dirty="0" err="1"/>
              <a:t>Table_Name</a:t>
            </a:r>
            <a:r>
              <a:rPr lang="es-ES" dirty="0"/>
              <a:t>)</a:t>
            </a:r>
            <a:r>
              <a:rPr lang="en-US" altLang="es-ES" dirty="0">
                <a:latin typeface="Arial Unicode MS"/>
              </a:rPr>
              <a:t>;</a:t>
            </a:r>
          </a:p>
          <a:p>
            <a:pPr marL="0" indent="0">
              <a:buNone/>
            </a:pPr>
            <a:r>
              <a:rPr lang="es-ES" b="1" dirty="0">
                <a:solidFill>
                  <a:srgbClr val="002060"/>
                </a:solidFill>
              </a:rPr>
              <a:t> </a:t>
            </a:r>
          </a:p>
        </p:txBody>
      </p:sp>
      <p:sp>
        <p:nvSpPr>
          <p:cNvPr id="5" name="Text Placeholder 4">
            <a:extLst>
              <a:ext uri="{FF2B5EF4-FFF2-40B4-BE49-F238E27FC236}">
                <a16:creationId xmlns:a16="http://schemas.microsoft.com/office/drawing/2014/main" id="{155D1C44-5B85-4B4D-A987-26A44B96C1A2}"/>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76B5C0C3-5325-4E18-9ADF-D7B2D6447E1A}"/>
              </a:ext>
            </a:extLst>
          </p:cNvPr>
          <p:cNvSpPr>
            <a:spLocks noGrp="1"/>
          </p:cNvSpPr>
          <p:nvPr>
            <p:ph type="ftr" sz="quarter" idx="13"/>
          </p:nvPr>
        </p:nvSpPr>
        <p:spPr/>
        <p:txBody>
          <a:bodyPr/>
          <a:lstStyle/>
          <a:p>
            <a:r>
              <a:rPr lang="en-US"/>
              <a:t>Type here if  add info needed  for every slide</a:t>
            </a:r>
            <a:endParaRPr lang="en-US" dirty="0"/>
          </a:p>
        </p:txBody>
      </p:sp>
    </p:spTree>
    <p:extLst>
      <p:ext uri="{BB962C8B-B14F-4D97-AF65-F5344CB8AC3E}">
        <p14:creationId xmlns:p14="http://schemas.microsoft.com/office/powerpoint/2010/main" val="4183082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18499-DA63-45F5-8C37-947EB90D6A11}"/>
              </a:ext>
            </a:extLst>
          </p:cNvPr>
          <p:cNvSpPr>
            <a:spLocks noGrp="1"/>
          </p:cNvSpPr>
          <p:nvPr>
            <p:ph type="title"/>
          </p:nvPr>
        </p:nvSpPr>
        <p:spPr/>
        <p:txBody>
          <a:bodyPr/>
          <a:lstStyle/>
          <a:p>
            <a:r>
              <a:rPr lang="es-ES" dirty="0"/>
              <a:t>Ejercicio</a:t>
            </a:r>
          </a:p>
        </p:txBody>
      </p:sp>
      <p:sp>
        <p:nvSpPr>
          <p:cNvPr id="3" name="Date Placeholder 2">
            <a:extLst>
              <a:ext uri="{FF2B5EF4-FFF2-40B4-BE49-F238E27FC236}">
                <a16:creationId xmlns:a16="http://schemas.microsoft.com/office/drawing/2014/main" id="{E9BC97CC-2BBD-4F4F-A690-CDCBA5D3460F}"/>
              </a:ext>
            </a:extLst>
          </p:cNvPr>
          <p:cNvSpPr>
            <a:spLocks noGrp="1"/>
          </p:cNvSpPr>
          <p:nvPr>
            <p:ph type="dt" sz="half" idx="2"/>
          </p:nvPr>
        </p:nvSpPr>
        <p:spPr/>
        <p:txBody>
          <a:bodyPr/>
          <a:lstStyle/>
          <a:p>
            <a:pPr defTabSz="685800"/>
            <a:fld id="{F083F41A-041A-4006-B4DB-57C47C38AE86}" type="datetime1">
              <a:rPr lang="en-GB" smtClean="0"/>
              <a:t>13/09/2022</a:t>
            </a:fld>
            <a:endParaRPr lang="en-GB" dirty="0"/>
          </a:p>
        </p:txBody>
      </p:sp>
      <p:sp>
        <p:nvSpPr>
          <p:cNvPr id="4" name="Text Placeholder 3">
            <a:extLst>
              <a:ext uri="{FF2B5EF4-FFF2-40B4-BE49-F238E27FC236}">
                <a16:creationId xmlns:a16="http://schemas.microsoft.com/office/drawing/2014/main" id="{85D4E6D7-B677-4874-B002-215C5249E573}"/>
              </a:ext>
            </a:extLst>
          </p:cNvPr>
          <p:cNvSpPr>
            <a:spLocks noGrp="1"/>
          </p:cNvSpPr>
          <p:nvPr>
            <p:ph type="body" sz="quarter" idx="10"/>
          </p:nvPr>
        </p:nvSpPr>
        <p:spPr>
          <a:xfrm>
            <a:off x="1159171" y="1405277"/>
            <a:ext cx="7191375" cy="1166473"/>
          </a:xfrm>
        </p:spPr>
        <p:txBody>
          <a:bodyPr/>
          <a:lstStyle/>
          <a:p>
            <a:r>
              <a:rPr lang="es-ES" dirty="0"/>
              <a:t>Dado este esquema:</a:t>
            </a:r>
          </a:p>
        </p:txBody>
      </p:sp>
      <p:sp>
        <p:nvSpPr>
          <p:cNvPr id="5" name="Text Placeholder 4">
            <a:extLst>
              <a:ext uri="{FF2B5EF4-FFF2-40B4-BE49-F238E27FC236}">
                <a16:creationId xmlns:a16="http://schemas.microsoft.com/office/drawing/2014/main" id="{E0724854-9F86-4EFE-BCEF-E9B47FFD5F5C}"/>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52404579-0E72-4F39-930C-2D87309F4571}"/>
              </a:ext>
            </a:extLst>
          </p:cNvPr>
          <p:cNvSpPr>
            <a:spLocks noGrp="1"/>
          </p:cNvSpPr>
          <p:nvPr>
            <p:ph type="ftr" sz="quarter" idx="13"/>
          </p:nvPr>
        </p:nvSpPr>
        <p:spPr/>
        <p:txBody>
          <a:bodyPr/>
          <a:lstStyle/>
          <a:p>
            <a:r>
              <a:rPr lang="en-US"/>
              <a:t>Type here if  add info needed  for every slide</a:t>
            </a:r>
            <a:endParaRPr lang="en-US" dirty="0"/>
          </a:p>
        </p:txBody>
      </p:sp>
      <p:graphicFrame>
        <p:nvGraphicFramePr>
          <p:cNvPr id="7" name="Table 6">
            <a:extLst>
              <a:ext uri="{FF2B5EF4-FFF2-40B4-BE49-F238E27FC236}">
                <a16:creationId xmlns:a16="http://schemas.microsoft.com/office/drawing/2014/main" id="{7FC2017A-CD97-4C8A-87A0-A758CAC87F8A}"/>
              </a:ext>
            </a:extLst>
          </p:cNvPr>
          <p:cNvGraphicFramePr>
            <a:graphicFrameLocks noGrp="1"/>
          </p:cNvGraphicFramePr>
          <p:nvPr/>
        </p:nvGraphicFramePr>
        <p:xfrm>
          <a:off x="636760" y="2928302"/>
          <a:ext cx="3781999" cy="1584960"/>
        </p:xfrm>
        <a:graphic>
          <a:graphicData uri="http://schemas.openxmlformats.org/drawingml/2006/table">
            <a:tbl>
              <a:tblPr firstRow="1" bandRow="1">
                <a:tableStyleId>{D27102A9-8310-4765-A935-A1911B00CA55}</a:tableStyleId>
              </a:tblPr>
              <a:tblGrid>
                <a:gridCol w="344805">
                  <a:extLst>
                    <a:ext uri="{9D8B030D-6E8A-4147-A177-3AD203B41FA5}">
                      <a16:colId xmlns:a16="http://schemas.microsoft.com/office/drawing/2014/main" val="3986078215"/>
                    </a:ext>
                  </a:extLst>
                </a:gridCol>
                <a:gridCol w="461897">
                  <a:extLst>
                    <a:ext uri="{9D8B030D-6E8A-4147-A177-3AD203B41FA5}">
                      <a16:colId xmlns:a16="http://schemas.microsoft.com/office/drawing/2014/main" val="1415385886"/>
                    </a:ext>
                  </a:extLst>
                </a:gridCol>
                <a:gridCol w="623270">
                  <a:extLst>
                    <a:ext uri="{9D8B030D-6E8A-4147-A177-3AD203B41FA5}">
                      <a16:colId xmlns:a16="http://schemas.microsoft.com/office/drawing/2014/main" val="1322230568"/>
                    </a:ext>
                  </a:extLst>
                </a:gridCol>
                <a:gridCol w="744855">
                  <a:extLst>
                    <a:ext uri="{9D8B030D-6E8A-4147-A177-3AD203B41FA5}">
                      <a16:colId xmlns:a16="http://schemas.microsoft.com/office/drawing/2014/main" val="3187946761"/>
                    </a:ext>
                  </a:extLst>
                </a:gridCol>
                <a:gridCol w="824325">
                  <a:extLst>
                    <a:ext uri="{9D8B030D-6E8A-4147-A177-3AD203B41FA5}">
                      <a16:colId xmlns:a16="http://schemas.microsoft.com/office/drawing/2014/main" val="2444293738"/>
                    </a:ext>
                  </a:extLst>
                </a:gridCol>
                <a:gridCol w="782847">
                  <a:extLst>
                    <a:ext uri="{9D8B030D-6E8A-4147-A177-3AD203B41FA5}">
                      <a16:colId xmlns:a16="http://schemas.microsoft.com/office/drawing/2014/main" val="2921473890"/>
                    </a:ext>
                  </a:extLst>
                </a:gridCol>
              </a:tblGrid>
              <a:tr h="370840">
                <a:tc>
                  <a:txBody>
                    <a:bodyPr/>
                    <a:lstStyle/>
                    <a:p>
                      <a:pPr algn="ctr"/>
                      <a:r>
                        <a:rPr lang="es-ES" sz="1000" dirty="0"/>
                        <a:t>ID</a:t>
                      </a:r>
                    </a:p>
                  </a:txBody>
                  <a:tcPr/>
                </a:tc>
                <a:tc>
                  <a:txBody>
                    <a:bodyPr/>
                    <a:lstStyle/>
                    <a:p>
                      <a:pPr algn="ctr"/>
                      <a:r>
                        <a:rPr lang="es-ES" sz="1000" dirty="0" err="1"/>
                        <a:t>Nom</a:t>
                      </a:r>
                      <a:endParaRPr lang="es-ES" sz="1000" dirty="0"/>
                    </a:p>
                  </a:txBody>
                  <a:tcPr/>
                </a:tc>
                <a:tc>
                  <a:txBody>
                    <a:bodyPr/>
                    <a:lstStyle/>
                    <a:p>
                      <a:pPr algn="ctr"/>
                      <a:r>
                        <a:rPr lang="es-ES" sz="1000" dirty="0" err="1"/>
                        <a:t>CogNom</a:t>
                      </a:r>
                      <a:endParaRPr lang="es-ES" sz="1000" dirty="0"/>
                    </a:p>
                  </a:txBody>
                  <a:tcPr/>
                </a:tc>
                <a:tc>
                  <a:txBody>
                    <a:bodyPr/>
                    <a:lstStyle/>
                    <a:p>
                      <a:pPr algn="ctr"/>
                      <a:r>
                        <a:rPr lang="es-ES" sz="1000" dirty="0" err="1"/>
                        <a:t>Pais</a:t>
                      </a:r>
                      <a:endParaRPr lang="es-ES" sz="1000" dirty="0"/>
                    </a:p>
                  </a:txBody>
                  <a:tcPr/>
                </a:tc>
                <a:tc>
                  <a:txBody>
                    <a:bodyPr/>
                    <a:lstStyle/>
                    <a:p>
                      <a:pPr algn="ctr"/>
                      <a:r>
                        <a:rPr lang="es-ES" sz="1000" dirty="0" err="1"/>
                        <a:t>Direccion</a:t>
                      </a:r>
                      <a:endParaRPr lang="es-ES" sz="1000" dirty="0"/>
                    </a:p>
                  </a:txBody>
                  <a:tcPr/>
                </a:tc>
                <a:tc>
                  <a:txBody>
                    <a:bodyPr/>
                    <a:lstStyle/>
                    <a:p>
                      <a:pPr algn="ctr"/>
                      <a:r>
                        <a:rPr lang="es-ES" sz="1000" dirty="0"/>
                        <a:t>Email</a:t>
                      </a:r>
                    </a:p>
                  </a:txBody>
                  <a:tcPr/>
                </a:tc>
                <a:extLst>
                  <a:ext uri="{0D108BD9-81ED-4DB2-BD59-A6C34878D82A}">
                    <a16:rowId xmlns:a16="http://schemas.microsoft.com/office/drawing/2014/main" val="222294110"/>
                  </a:ext>
                </a:extLst>
              </a:tr>
              <a:tr h="370840">
                <a:tc>
                  <a:txBody>
                    <a:bodyPr/>
                    <a:lstStyle/>
                    <a:p>
                      <a:pPr algn="ctr"/>
                      <a:r>
                        <a:rPr lang="es-ES" sz="1000" dirty="0"/>
                        <a:t>1</a:t>
                      </a:r>
                    </a:p>
                  </a:txBody>
                  <a:tcPr/>
                </a:tc>
                <a:tc>
                  <a:txBody>
                    <a:bodyPr/>
                    <a:lstStyle/>
                    <a:p>
                      <a:pPr algn="ctr"/>
                      <a:r>
                        <a:rPr lang="es-ES" sz="1000" dirty="0"/>
                        <a:t>Juan</a:t>
                      </a:r>
                    </a:p>
                  </a:txBody>
                  <a:tcPr/>
                </a:tc>
                <a:tc>
                  <a:txBody>
                    <a:bodyPr/>
                    <a:lstStyle/>
                    <a:p>
                      <a:pPr algn="ctr"/>
                      <a:r>
                        <a:rPr lang="es-ES" sz="1000" dirty="0"/>
                        <a:t>Nieto</a:t>
                      </a:r>
                    </a:p>
                  </a:txBody>
                  <a:tcPr/>
                </a:tc>
                <a:tc>
                  <a:txBody>
                    <a:bodyPr/>
                    <a:lstStyle/>
                    <a:p>
                      <a:pPr algn="ctr"/>
                      <a:r>
                        <a:rPr lang="es-ES" sz="1000" dirty="0"/>
                        <a:t>España</a:t>
                      </a:r>
                    </a:p>
                  </a:txBody>
                  <a:tcPr/>
                </a:tc>
                <a:tc>
                  <a:txBody>
                    <a:bodyPr/>
                    <a:lstStyle/>
                    <a:p>
                      <a:pPr algn="ctr"/>
                      <a:r>
                        <a:rPr lang="es-ES" sz="1000" dirty="0"/>
                        <a:t>C/ San Vicent</a:t>
                      </a:r>
                    </a:p>
                  </a:txBody>
                  <a:tcPr/>
                </a:tc>
                <a:tc>
                  <a:txBody>
                    <a:bodyPr/>
                    <a:lstStyle/>
                    <a:p>
                      <a:pPr algn="ctr"/>
                      <a:r>
                        <a:rPr lang="es-ES" sz="1000" dirty="0"/>
                        <a:t>a@a.com</a:t>
                      </a:r>
                    </a:p>
                  </a:txBody>
                  <a:tcPr/>
                </a:tc>
                <a:extLst>
                  <a:ext uri="{0D108BD9-81ED-4DB2-BD59-A6C34878D82A}">
                    <a16:rowId xmlns:a16="http://schemas.microsoft.com/office/drawing/2014/main" val="4145174358"/>
                  </a:ext>
                </a:extLst>
              </a:tr>
              <a:tr h="370840">
                <a:tc>
                  <a:txBody>
                    <a:bodyPr/>
                    <a:lstStyle/>
                    <a:p>
                      <a:pPr algn="ctr"/>
                      <a:r>
                        <a:rPr lang="es-ES" sz="1000" dirty="0"/>
                        <a:t>2</a:t>
                      </a:r>
                    </a:p>
                  </a:txBody>
                  <a:tcPr/>
                </a:tc>
                <a:tc>
                  <a:txBody>
                    <a:bodyPr/>
                    <a:lstStyle/>
                    <a:p>
                      <a:pPr algn="ctr"/>
                      <a:r>
                        <a:rPr lang="es-ES" sz="1000" dirty="0"/>
                        <a:t>Pedro</a:t>
                      </a:r>
                    </a:p>
                  </a:txBody>
                  <a:tcPr/>
                </a:tc>
                <a:tc>
                  <a:txBody>
                    <a:bodyPr/>
                    <a:lstStyle/>
                    <a:p>
                      <a:pPr algn="ctr"/>
                      <a:r>
                        <a:rPr lang="es-ES" sz="1000" dirty="0"/>
                        <a:t>García</a:t>
                      </a:r>
                    </a:p>
                  </a:txBody>
                  <a:tcPr/>
                </a:tc>
                <a:tc>
                  <a:txBody>
                    <a:bodyPr/>
                    <a:lstStyle/>
                    <a:p>
                      <a:pPr algn="ctr"/>
                      <a:r>
                        <a:rPr lang="es-ES" sz="1000" dirty="0"/>
                        <a:t>Alemania</a:t>
                      </a:r>
                    </a:p>
                  </a:txBody>
                  <a:tcPr/>
                </a:tc>
                <a:tc>
                  <a:txBody>
                    <a:bodyPr/>
                    <a:lstStyle/>
                    <a:p>
                      <a:pPr algn="ctr"/>
                      <a:r>
                        <a:rPr lang="es-ES" sz="1000" dirty="0"/>
                        <a:t>C/ </a:t>
                      </a:r>
                      <a:r>
                        <a:rPr lang="es-ES" sz="1000" dirty="0" err="1"/>
                        <a:t>Rod</a:t>
                      </a:r>
                      <a:endParaRPr lang="es-ES"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000" dirty="0"/>
                        <a:t>a@a.com</a:t>
                      </a:r>
                    </a:p>
                    <a:p>
                      <a:pPr algn="ctr"/>
                      <a:endParaRPr lang="es-ES" sz="1000" dirty="0"/>
                    </a:p>
                  </a:txBody>
                  <a:tcPr/>
                </a:tc>
                <a:extLst>
                  <a:ext uri="{0D108BD9-81ED-4DB2-BD59-A6C34878D82A}">
                    <a16:rowId xmlns:a16="http://schemas.microsoft.com/office/drawing/2014/main" val="103573683"/>
                  </a:ext>
                </a:extLst>
              </a:tr>
              <a:tr h="370840">
                <a:tc>
                  <a:txBody>
                    <a:bodyPr/>
                    <a:lstStyle/>
                    <a:p>
                      <a:pPr algn="ctr"/>
                      <a:r>
                        <a:rPr lang="es-ES" sz="1000" dirty="0"/>
                        <a:t>3</a:t>
                      </a:r>
                    </a:p>
                  </a:txBody>
                  <a:tcPr/>
                </a:tc>
                <a:tc>
                  <a:txBody>
                    <a:bodyPr/>
                    <a:lstStyle/>
                    <a:p>
                      <a:pPr algn="ctr"/>
                      <a:r>
                        <a:rPr lang="es-ES" sz="1000" dirty="0"/>
                        <a:t>Luis</a:t>
                      </a:r>
                    </a:p>
                  </a:txBody>
                  <a:tcPr/>
                </a:tc>
                <a:tc>
                  <a:txBody>
                    <a:bodyPr/>
                    <a:lstStyle/>
                    <a:p>
                      <a:pPr algn="ctr"/>
                      <a:r>
                        <a:rPr lang="es-ES" sz="1000" dirty="0"/>
                        <a:t>López</a:t>
                      </a:r>
                    </a:p>
                  </a:txBody>
                  <a:tcPr/>
                </a:tc>
                <a:tc>
                  <a:txBody>
                    <a:bodyPr/>
                    <a:lstStyle/>
                    <a:p>
                      <a:pPr algn="ctr"/>
                      <a:r>
                        <a:rPr lang="es-ES" sz="1000" dirty="0"/>
                        <a:t>Italia</a:t>
                      </a:r>
                    </a:p>
                  </a:txBody>
                  <a:tcPr/>
                </a:tc>
                <a:tc>
                  <a:txBody>
                    <a:bodyPr/>
                    <a:lstStyle/>
                    <a:p>
                      <a:pPr algn="ctr"/>
                      <a:r>
                        <a:rPr lang="es-ES" sz="1000" dirty="0"/>
                        <a:t>C/ La Paz</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000" dirty="0"/>
                        <a:t>a@a.com</a:t>
                      </a:r>
                    </a:p>
                    <a:p>
                      <a:pPr algn="ctr"/>
                      <a:endParaRPr lang="es-ES" sz="1000" dirty="0"/>
                    </a:p>
                  </a:txBody>
                  <a:tcPr/>
                </a:tc>
                <a:extLst>
                  <a:ext uri="{0D108BD9-81ED-4DB2-BD59-A6C34878D82A}">
                    <a16:rowId xmlns:a16="http://schemas.microsoft.com/office/drawing/2014/main" val="1552416600"/>
                  </a:ext>
                </a:extLst>
              </a:tr>
            </a:tbl>
          </a:graphicData>
        </a:graphic>
      </p:graphicFrame>
      <p:graphicFrame>
        <p:nvGraphicFramePr>
          <p:cNvPr id="8" name="Table 7">
            <a:extLst>
              <a:ext uri="{FF2B5EF4-FFF2-40B4-BE49-F238E27FC236}">
                <a16:creationId xmlns:a16="http://schemas.microsoft.com/office/drawing/2014/main" id="{4E1C27A7-AF03-4488-A3D1-1CCBED32DFF7}"/>
              </a:ext>
            </a:extLst>
          </p:cNvPr>
          <p:cNvGraphicFramePr>
            <a:graphicFrameLocks noGrp="1"/>
          </p:cNvGraphicFramePr>
          <p:nvPr/>
        </p:nvGraphicFramePr>
        <p:xfrm>
          <a:off x="6918356" y="832881"/>
          <a:ext cx="1347458" cy="1483360"/>
        </p:xfrm>
        <a:graphic>
          <a:graphicData uri="http://schemas.openxmlformats.org/drawingml/2006/table">
            <a:tbl>
              <a:tblPr firstRow="1" bandRow="1">
                <a:tableStyleId>{D27102A9-8310-4765-A935-A1911B00CA55}</a:tableStyleId>
              </a:tblPr>
              <a:tblGrid>
                <a:gridCol w="575938">
                  <a:extLst>
                    <a:ext uri="{9D8B030D-6E8A-4147-A177-3AD203B41FA5}">
                      <a16:colId xmlns:a16="http://schemas.microsoft.com/office/drawing/2014/main" val="3986078215"/>
                    </a:ext>
                  </a:extLst>
                </a:gridCol>
                <a:gridCol w="771520">
                  <a:extLst>
                    <a:ext uri="{9D8B030D-6E8A-4147-A177-3AD203B41FA5}">
                      <a16:colId xmlns:a16="http://schemas.microsoft.com/office/drawing/2014/main" val="1415385886"/>
                    </a:ext>
                  </a:extLst>
                </a:gridCol>
              </a:tblGrid>
              <a:tr h="370840">
                <a:tc>
                  <a:txBody>
                    <a:bodyPr/>
                    <a:lstStyle/>
                    <a:p>
                      <a:pPr algn="ctr"/>
                      <a:r>
                        <a:rPr lang="es-ES" sz="1000" dirty="0"/>
                        <a:t>ID</a:t>
                      </a:r>
                    </a:p>
                  </a:txBody>
                  <a:tcPr/>
                </a:tc>
                <a:tc>
                  <a:txBody>
                    <a:bodyPr/>
                    <a:lstStyle/>
                    <a:p>
                      <a:pPr algn="ctr"/>
                      <a:r>
                        <a:rPr lang="es-ES" sz="1000" dirty="0" err="1"/>
                        <a:t>Nom</a:t>
                      </a:r>
                      <a:endParaRPr lang="es-ES" sz="1000" dirty="0"/>
                    </a:p>
                  </a:txBody>
                  <a:tcPr/>
                </a:tc>
                <a:extLst>
                  <a:ext uri="{0D108BD9-81ED-4DB2-BD59-A6C34878D82A}">
                    <a16:rowId xmlns:a16="http://schemas.microsoft.com/office/drawing/2014/main" val="222294110"/>
                  </a:ext>
                </a:extLst>
              </a:tr>
              <a:tr h="370840">
                <a:tc>
                  <a:txBody>
                    <a:bodyPr/>
                    <a:lstStyle/>
                    <a:p>
                      <a:pPr algn="ctr"/>
                      <a:r>
                        <a:rPr lang="es-ES" sz="1000" dirty="0"/>
                        <a:t>1</a:t>
                      </a:r>
                    </a:p>
                  </a:txBody>
                  <a:tcPr/>
                </a:tc>
                <a:tc>
                  <a:txBody>
                    <a:bodyPr/>
                    <a:lstStyle/>
                    <a:p>
                      <a:pPr algn="ctr"/>
                      <a:r>
                        <a:rPr lang="es-ES" sz="1000" dirty="0"/>
                        <a:t>MDA</a:t>
                      </a:r>
                    </a:p>
                  </a:txBody>
                  <a:tcPr/>
                </a:tc>
                <a:extLst>
                  <a:ext uri="{0D108BD9-81ED-4DB2-BD59-A6C34878D82A}">
                    <a16:rowId xmlns:a16="http://schemas.microsoft.com/office/drawing/2014/main" val="4145174358"/>
                  </a:ext>
                </a:extLst>
              </a:tr>
              <a:tr h="370840">
                <a:tc>
                  <a:txBody>
                    <a:bodyPr/>
                    <a:lstStyle/>
                    <a:p>
                      <a:pPr algn="ctr"/>
                      <a:r>
                        <a:rPr lang="es-ES" sz="1000" dirty="0"/>
                        <a:t>2</a:t>
                      </a:r>
                    </a:p>
                  </a:txBody>
                  <a:tcPr/>
                </a:tc>
                <a:tc>
                  <a:txBody>
                    <a:bodyPr/>
                    <a:lstStyle/>
                    <a:p>
                      <a:pPr algn="ctr"/>
                      <a:r>
                        <a:rPr lang="es-ES" sz="1000" dirty="0"/>
                        <a:t>Sales</a:t>
                      </a:r>
                    </a:p>
                  </a:txBody>
                  <a:tcPr/>
                </a:tc>
                <a:extLst>
                  <a:ext uri="{0D108BD9-81ED-4DB2-BD59-A6C34878D82A}">
                    <a16:rowId xmlns:a16="http://schemas.microsoft.com/office/drawing/2014/main" val="103573683"/>
                  </a:ext>
                </a:extLst>
              </a:tr>
              <a:tr h="370840">
                <a:tc>
                  <a:txBody>
                    <a:bodyPr/>
                    <a:lstStyle/>
                    <a:p>
                      <a:pPr algn="ctr"/>
                      <a:r>
                        <a:rPr lang="es-ES" sz="1000" dirty="0"/>
                        <a:t>3</a:t>
                      </a:r>
                    </a:p>
                  </a:txBody>
                  <a:tcPr/>
                </a:tc>
                <a:tc>
                  <a:txBody>
                    <a:bodyPr/>
                    <a:lstStyle/>
                    <a:p>
                      <a:pPr algn="ctr"/>
                      <a:r>
                        <a:rPr lang="es-ES" sz="1000" dirty="0"/>
                        <a:t>Marketing</a:t>
                      </a:r>
                    </a:p>
                  </a:txBody>
                  <a:tcPr/>
                </a:tc>
                <a:extLst>
                  <a:ext uri="{0D108BD9-81ED-4DB2-BD59-A6C34878D82A}">
                    <a16:rowId xmlns:a16="http://schemas.microsoft.com/office/drawing/2014/main" val="1552416600"/>
                  </a:ext>
                </a:extLst>
              </a:tr>
            </a:tbl>
          </a:graphicData>
        </a:graphic>
      </p:graphicFrame>
      <p:graphicFrame>
        <p:nvGraphicFramePr>
          <p:cNvPr id="9" name="Table 8">
            <a:extLst>
              <a:ext uri="{FF2B5EF4-FFF2-40B4-BE49-F238E27FC236}">
                <a16:creationId xmlns:a16="http://schemas.microsoft.com/office/drawing/2014/main" id="{C2E377DB-900A-4288-9837-34AFCA4F37BE}"/>
              </a:ext>
            </a:extLst>
          </p:cNvPr>
          <p:cNvGraphicFramePr>
            <a:graphicFrameLocks noGrp="1"/>
          </p:cNvGraphicFramePr>
          <p:nvPr/>
        </p:nvGraphicFramePr>
        <p:xfrm>
          <a:off x="5242562" y="2928302"/>
          <a:ext cx="2416670" cy="1483360"/>
        </p:xfrm>
        <a:graphic>
          <a:graphicData uri="http://schemas.openxmlformats.org/drawingml/2006/table">
            <a:tbl>
              <a:tblPr firstRow="1" bandRow="1">
                <a:tableStyleId>{D27102A9-8310-4765-A935-A1911B00CA55}</a:tableStyleId>
              </a:tblPr>
              <a:tblGrid>
                <a:gridCol w="656850">
                  <a:extLst>
                    <a:ext uri="{9D8B030D-6E8A-4147-A177-3AD203B41FA5}">
                      <a16:colId xmlns:a16="http://schemas.microsoft.com/office/drawing/2014/main" val="3986078215"/>
                    </a:ext>
                  </a:extLst>
                </a:gridCol>
                <a:gridCol w="879910">
                  <a:extLst>
                    <a:ext uri="{9D8B030D-6E8A-4147-A177-3AD203B41FA5}">
                      <a16:colId xmlns:a16="http://schemas.microsoft.com/office/drawing/2014/main" val="1415385886"/>
                    </a:ext>
                  </a:extLst>
                </a:gridCol>
                <a:gridCol w="879910">
                  <a:extLst>
                    <a:ext uri="{9D8B030D-6E8A-4147-A177-3AD203B41FA5}">
                      <a16:colId xmlns:a16="http://schemas.microsoft.com/office/drawing/2014/main" val="2849779784"/>
                    </a:ext>
                  </a:extLst>
                </a:gridCol>
              </a:tblGrid>
              <a:tr h="370840">
                <a:tc>
                  <a:txBody>
                    <a:bodyPr/>
                    <a:lstStyle/>
                    <a:p>
                      <a:pPr algn="ctr"/>
                      <a:r>
                        <a:rPr lang="es-ES" sz="1000" dirty="0"/>
                        <a:t>ID</a:t>
                      </a:r>
                    </a:p>
                  </a:txBody>
                  <a:tcPr/>
                </a:tc>
                <a:tc>
                  <a:txBody>
                    <a:bodyPr/>
                    <a:lstStyle/>
                    <a:p>
                      <a:pPr algn="ctr"/>
                      <a:r>
                        <a:rPr lang="es-ES" sz="1000" dirty="0"/>
                        <a:t>ALU_ID</a:t>
                      </a:r>
                    </a:p>
                  </a:txBody>
                  <a:tcPr/>
                </a:tc>
                <a:tc>
                  <a:txBody>
                    <a:bodyPr/>
                    <a:lstStyle/>
                    <a:p>
                      <a:pPr algn="ctr"/>
                      <a:r>
                        <a:rPr lang="es-ES" sz="1000" dirty="0"/>
                        <a:t>MAS_ID</a:t>
                      </a:r>
                    </a:p>
                  </a:txBody>
                  <a:tcPr/>
                </a:tc>
                <a:extLst>
                  <a:ext uri="{0D108BD9-81ED-4DB2-BD59-A6C34878D82A}">
                    <a16:rowId xmlns:a16="http://schemas.microsoft.com/office/drawing/2014/main" val="222294110"/>
                  </a:ext>
                </a:extLst>
              </a:tr>
              <a:tr h="370840">
                <a:tc>
                  <a:txBody>
                    <a:bodyPr/>
                    <a:lstStyle/>
                    <a:p>
                      <a:pPr algn="ctr"/>
                      <a:r>
                        <a:rPr lang="es-ES" sz="1000" dirty="0"/>
                        <a:t>1</a:t>
                      </a:r>
                    </a:p>
                  </a:txBody>
                  <a:tcPr/>
                </a:tc>
                <a:tc>
                  <a:txBody>
                    <a:bodyPr/>
                    <a:lstStyle/>
                    <a:p>
                      <a:pPr algn="ctr"/>
                      <a:r>
                        <a:rPr lang="es-ES" sz="1000" dirty="0"/>
                        <a:t>1</a:t>
                      </a:r>
                    </a:p>
                  </a:txBody>
                  <a:tcPr/>
                </a:tc>
                <a:tc>
                  <a:txBody>
                    <a:bodyPr/>
                    <a:lstStyle/>
                    <a:p>
                      <a:pPr algn="ctr"/>
                      <a:r>
                        <a:rPr lang="es-ES" sz="1000" dirty="0"/>
                        <a:t>2</a:t>
                      </a:r>
                    </a:p>
                  </a:txBody>
                  <a:tcPr/>
                </a:tc>
                <a:extLst>
                  <a:ext uri="{0D108BD9-81ED-4DB2-BD59-A6C34878D82A}">
                    <a16:rowId xmlns:a16="http://schemas.microsoft.com/office/drawing/2014/main" val="4145174358"/>
                  </a:ext>
                </a:extLst>
              </a:tr>
              <a:tr h="370840">
                <a:tc>
                  <a:txBody>
                    <a:bodyPr/>
                    <a:lstStyle/>
                    <a:p>
                      <a:pPr algn="ctr"/>
                      <a:r>
                        <a:rPr lang="es-ES" sz="1000" dirty="0"/>
                        <a:t>2</a:t>
                      </a:r>
                    </a:p>
                  </a:txBody>
                  <a:tcPr/>
                </a:tc>
                <a:tc>
                  <a:txBody>
                    <a:bodyPr/>
                    <a:lstStyle/>
                    <a:p>
                      <a:pPr algn="ctr"/>
                      <a:r>
                        <a:rPr lang="es-ES" sz="1000" dirty="0"/>
                        <a:t>2</a:t>
                      </a:r>
                    </a:p>
                  </a:txBody>
                  <a:tcPr/>
                </a:tc>
                <a:tc>
                  <a:txBody>
                    <a:bodyPr/>
                    <a:lstStyle/>
                    <a:p>
                      <a:pPr algn="ctr"/>
                      <a:r>
                        <a:rPr lang="es-ES" sz="1000" dirty="0"/>
                        <a:t>3</a:t>
                      </a:r>
                    </a:p>
                  </a:txBody>
                  <a:tcPr/>
                </a:tc>
                <a:extLst>
                  <a:ext uri="{0D108BD9-81ED-4DB2-BD59-A6C34878D82A}">
                    <a16:rowId xmlns:a16="http://schemas.microsoft.com/office/drawing/2014/main" val="103573683"/>
                  </a:ext>
                </a:extLst>
              </a:tr>
              <a:tr h="370840">
                <a:tc>
                  <a:txBody>
                    <a:bodyPr/>
                    <a:lstStyle/>
                    <a:p>
                      <a:pPr algn="ctr"/>
                      <a:r>
                        <a:rPr lang="es-ES" sz="1000" dirty="0"/>
                        <a:t>3</a:t>
                      </a:r>
                    </a:p>
                  </a:txBody>
                  <a:tcPr/>
                </a:tc>
                <a:tc>
                  <a:txBody>
                    <a:bodyPr/>
                    <a:lstStyle/>
                    <a:p>
                      <a:pPr algn="ctr"/>
                      <a:r>
                        <a:rPr lang="es-ES" sz="1000" dirty="0"/>
                        <a:t>3</a:t>
                      </a:r>
                    </a:p>
                  </a:txBody>
                  <a:tcPr/>
                </a:tc>
                <a:tc>
                  <a:txBody>
                    <a:bodyPr/>
                    <a:lstStyle/>
                    <a:p>
                      <a:pPr algn="ctr"/>
                      <a:r>
                        <a:rPr lang="es-ES" sz="1000" dirty="0"/>
                        <a:t>1</a:t>
                      </a:r>
                    </a:p>
                  </a:txBody>
                  <a:tcPr/>
                </a:tc>
                <a:extLst>
                  <a:ext uri="{0D108BD9-81ED-4DB2-BD59-A6C34878D82A}">
                    <a16:rowId xmlns:a16="http://schemas.microsoft.com/office/drawing/2014/main" val="1552416600"/>
                  </a:ext>
                </a:extLst>
              </a:tr>
            </a:tbl>
          </a:graphicData>
        </a:graphic>
      </p:graphicFrame>
      <p:cxnSp>
        <p:nvCxnSpPr>
          <p:cNvPr id="16" name="Connector: Elbow 15">
            <a:extLst>
              <a:ext uri="{FF2B5EF4-FFF2-40B4-BE49-F238E27FC236}">
                <a16:creationId xmlns:a16="http://schemas.microsoft.com/office/drawing/2014/main" id="{1821F3E1-3753-4CA5-A407-BADB081B49E6}"/>
              </a:ext>
            </a:extLst>
          </p:cNvPr>
          <p:cNvCxnSpPr/>
          <p:nvPr/>
        </p:nvCxnSpPr>
        <p:spPr bwMode="gray">
          <a:xfrm rot="5400000" flipH="1" flipV="1">
            <a:off x="6900528" y="2622272"/>
            <a:ext cx="612061" cy="12700"/>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3D550F73-FE71-4CEC-8139-4A0DB5185D64}"/>
              </a:ext>
            </a:extLst>
          </p:cNvPr>
          <p:cNvCxnSpPr>
            <a:cxnSpLocks/>
            <a:endCxn id="9" idx="0"/>
          </p:cNvCxnSpPr>
          <p:nvPr/>
        </p:nvCxnSpPr>
        <p:spPr bwMode="gray">
          <a:xfrm flipV="1">
            <a:off x="796705" y="2928302"/>
            <a:ext cx="5654192" cy="2"/>
          </a:xfrm>
          <a:prstGeom prst="bentConnector4">
            <a:avLst>
              <a:gd name="adj1" fmla="val 246"/>
              <a:gd name="adj2" fmla="val 1143010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7728356-84A7-40FC-858F-903ED21F7430}"/>
              </a:ext>
            </a:extLst>
          </p:cNvPr>
          <p:cNvSpPr txBox="1"/>
          <p:nvPr/>
        </p:nvSpPr>
        <p:spPr>
          <a:xfrm>
            <a:off x="2060623" y="2356700"/>
            <a:ext cx="1758129" cy="215444"/>
          </a:xfrm>
          <a:prstGeom prst="rect">
            <a:avLst/>
          </a:prstGeom>
          <a:noFill/>
        </p:spPr>
        <p:txBody>
          <a:bodyPr wrap="square" lIns="0" tIns="0" rIns="0" bIns="0" rtlCol="0">
            <a:spAutoFit/>
          </a:bodyPr>
          <a:lstStyle/>
          <a:p>
            <a:r>
              <a:rPr lang="es-ES" sz="1400" dirty="0"/>
              <a:t>ALUMNOS</a:t>
            </a:r>
          </a:p>
        </p:txBody>
      </p:sp>
      <p:sp>
        <p:nvSpPr>
          <p:cNvPr id="13" name="TextBox 12">
            <a:extLst>
              <a:ext uri="{FF2B5EF4-FFF2-40B4-BE49-F238E27FC236}">
                <a16:creationId xmlns:a16="http://schemas.microsoft.com/office/drawing/2014/main" id="{46C432A4-ADF9-492F-B7B8-8043DA2909B6}"/>
              </a:ext>
            </a:extLst>
          </p:cNvPr>
          <p:cNvSpPr txBox="1"/>
          <p:nvPr/>
        </p:nvSpPr>
        <p:spPr>
          <a:xfrm>
            <a:off x="7168809" y="553293"/>
            <a:ext cx="1758129" cy="215444"/>
          </a:xfrm>
          <a:prstGeom prst="rect">
            <a:avLst/>
          </a:prstGeom>
          <a:noFill/>
        </p:spPr>
        <p:txBody>
          <a:bodyPr wrap="square" lIns="0" tIns="0" rIns="0" bIns="0" rtlCol="0">
            <a:spAutoFit/>
          </a:bodyPr>
          <a:lstStyle/>
          <a:p>
            <a:r>
              <a:rPr lang="es-ES" sz="1400" dirty="0"/>
              <a:t>MASTER</a:t>
            </a:r>
          </a:p>
        </p:txBody>
      </p:sp>
      <p:sp>
        <p:nvSpPr>
          <p:cNvPr id="14" name="TextBox 13">
            <a:extLst>
              <a:ext uri="{FF2B5EF4-FFF2-40B4-BE49-F238E27FC236}">
                <a16:creationId xmlns:a16="http://schemas.microsoft.com/office/drawing/2014/main" id="{4C5391AB-1313-4D6C-A04E-37EB5C5781B4}"/>
              </a:ext>
            </a:extLst>
          </p:cNvPr>
          <p:cNvSpPr txBox="1"/>
          <p:nvPr/>
        </p:nvSpPr>
        <p:spPr>
          <a:xfrm>
            <a:off x="7659232" y="2619141"/>
            <a:ext cx="1758129" cy="215444"/>
          </a:xfrm>
          <a:prstGeom prst="rect">
            <a:avLst/>
          </a:prstGeom>
          <a:noFill/>
        </p:spPr>
        <p:txBody>
          <a:bodyPr wrap="square" lIns="0" tIns="0" rIns="0" bIns="0" rtlCol="0">
            <a:spAutoFit/>
          </a:bodyPr>
          <a:lstStyle/>
          <a:p>
            <a:r>
              <a:rPr lang="es-ES" sz="1400" dirty="0"/>
              <a:t>ALU_MASTER</a:t>
            </a:r>
          </a:p>
        </p:txBody>
      </p:sp>
    </p:spTree>
    <p:extLst>
      <p:ext uri="{BB962C8B-B14F-4D97-AF65-F5344CB8AC3E}">
        <p14:creationId xmlns:p14="http://schemas.microsoft.com/office/powerpoint/2010/main" val="3721438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A529A-474D-4E93-AE99-CDFB8EBD7B26}"/>
              </a:ext>
            </a:extLst>
          </p:cNvPr>
          <p:cNvSpPr>
            <a:spLocks noGrp="1"/>
          </p:cNvSpPr>
          <p:nvPr>
            <p:ph type="title"/>
          </p:nvPr>
        </p:nvSpPr>
        <p:spPr/>
        <p:txBody>
          <a:bodyPr/>
          <a:lstStyle/>
          <a:p>
            <a:r>
              <a:rPr lang="es-ES" dirty="0"/>
              <a:t>Ejercicio</a:t>
            </a:r>
          </a:p>
        </p:txBody>
      </p:sp>
      <p:sp>
        <p:nvSpPr>
          <p:cNvPr id="3" name="Date Placeholder 2">
            <a:extLst>
              <a:ext uri="{FF2B5EF4-FFF2-40B4-BE49-F238E27FC236}">
                <a16:creationId xmlns:a16="http://schemas.microsoft.com/office/drawing/2014/main" id="{DE93D06C-CAAD-45D8-BD0D-A85B1CADA5BA}"/>
              </a:ext>
            </a:extLst>
          </p:cNvPr>
          <p:cNvSpPr>
            <a:spLocks noGrp="1"/>
          </p:cNvSpPr>
          <p:nvPr>
            <p:ph type="dt" sz="half" idx="2"/>
          </p:nvPr>
        </p:nvSpPr>
        <p:spPr/>
        <p:txBody>
          <a:bodyPr/>
          <a:lstStyle/>
          <a:p>
            <a:pPr defTabSz="685800"/>
            <a:fld id="{F083F41A-041A-4006-B4DB-57C47C38AE86}" type="datetime1">
              <a:rPr lang="en-GB" smtClean="0"/>
              <a:t>13/09/2022</a:t>
            </a:fld>
            <a:endParaRPr lang="en-GB" dirty="0"/>
          </a:p>
        </p:txBody>
      </p:sp>
      <p:sp>
        <p:nvSpPr>
          <p:cNvPr id="4" name="Text Placeholder 3">
            <a:extLst>
              <a:ext uri="{FF2B5EF4-FFF2-40B4-BE49-F238E27FC236}">
                <a16:creationId xmlns:a16="http://schemas.microsoft.com/office/drawing/2014/main" id="{0855964F-6305-4BCA-8B7D-ECE585E08F03}"/>
              </a:ext>
            </a:extLst>
          </p:cNvPr>
          <p:cNvSpPr>
            <a:spLocks noGrp="1"/>
          </p:cNvSpPr>
          <p:nvPr>
            <p:ph type="body" sz="quarter" idx="10"/>
          </p:nvPr>
        </p:nvSpPr>
        <p:spPr/>
        <p:txBody>
          <a:bodyPr/>
          <a:lstStyle/>
          <a:p>
            <a:r>
              <a:rPr lang="es-ES" dirty="0"/>
              <a:t>Borra los alumnos que no asistan a ningún master</a:t>
            </a:r>
          </a:p>
          <a:p>
            <a:endParaRPr lang="es-ES" dirty="0"/>
          </a:p>
          <a:p>
            <a:r>
              <a:rPr lang="es-ES" dirty="0"/>
              <a:t>Borra los masters que no tengan alumnos</a:t>
            </a:r>
          </a:p>
          <a:p>
            <a:endParaRPr lang="es-ES" dirty="0"/>
          </a:p>
          <a:p>
            <a:r>
              <a:rPr lang="es-ES" dirty="0"/>
              <a:t>Actualiza a Nulo los emails de los alumnos del master de MDA</a:t>
            </a:r>
          </a:p>
          <a:p>
            <a:endParaRPr lang="es-ES" dirty="0"/>
          </a:p>
          <a:p>
            <a:pPr marL="0" indent="0">
              <a:buNone/>
            </a:pPr>
            <a:endParaRPr lang="es-ES" dirty="0"/>
          </a:p>
          <a:p>
            <a:endParaRPr lang="es-ES" dirty="0"/>
          </a:p>
          <a:p>
            <a:endParaRPr lang="es-ES" dirty="0"/>
          </a:p>
          <a:p>
            <a:endParaRPr lang="es-ES" dirty="0"/>
          </a:p>
          <a:p>
            <a:endParaRPr lang="es-ES" dirty="0"/>
          </a:p>
        </p:txBody>
      </p:sp>
      <p:sp>
        <p:nvSpPr>
          <p:cNvPr id="5" name="Text Placeholder 4">
            <a:extLst>
              <a:ext uri="{FF2B5EF4-FFF2-40B4-BE49-F238E27FC236}">
                <a16:creationId xmlns:a16="http://schemas.microsoft.com/office/drawing/2014/main" id="{8A3D654A-B689-4E48-863A-EC69EF53185A}"/>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70B68895-1793-4E81-A10E-AB17E774F660}"/>
              </a:ext>
            </a:extLst>
          </p:cNvPr>
          <p:cNvSpPr>
            <a:spLocks noGrp="1"/>
          </p:cNvSpPr>
          <p:nvPr>
            <p:ph type="ftr" sz="quarter" idx="13"/>
          </p:nvPr>
        </p:nvSpPr>
        <p:spPr/>
        <p:txBody>
          <a:bodyPr/>
          <a:lstStyle/>
          <a:p>
            <a:r>
              <a:rPr lang="en-US"/>
              <a:t>Type here if  add info needed  for every slide</a:t>
            </a:r>
            <a:endParaRPr lang="en-US" dirty="0"/>
          </a:p>
        </p:txBody>
      </p:sp>
    </p:spTree>
    <p:extLst>
      <p:ext uri="{BB962C8B-B14F-4D97-AF65-F5344CB8AC3E}">
        <p14:creationId xmlns:p14="http://schemas.microsoft.com/office/powerpoint/2010/main" val="21990042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29E0906-D223-4FB4-BEA1-CC9C7C786FBA}"/>
              </a:ext>
            </a:extLst>
          </p:cNvPr>
          <p:cNvSpPr>
            <a:spLocks noGrp="1"/>
          </p:cNvSpPr>
          <p:nvPr>
            <p:ph type="dt" sz="half" idx="2"/>
          </p:nvPr>
        </p:nvSpPr>
        <p:spPr/>
        <p:txBody>
          <a:bodyPr/>
          <a:lstStyle/>
          <a:p>
            <a:pPr defTabSz="685800"/>
            <a:fld id="{F083F41A-041A-4006-B4DB-57C47C38AE86}" type="datetime1">
              <a:rPr lang="en-GB" smtClean="0"/>
              <a:t>13/09/2022</a:t>
            </a:fld>
            <a:endParaRPr lang="en-GB" dirty="0"/>
          </a:p>
        </p:txBody>
      </p:sp>
      <p:sp>
        <p:nvSpPr>
          <p:cNvPr id="5" name="Text Placeholder 4">
            <a:extLst>
              <a:ext uri="{FF2B5EF4-FFF2-40B4-BE49-F238E27FC236}">
                <a16:creationId xmlns:a16="http://schemas.microsoft.com/office/drawing/2014/main" id="{B5D0E248-347A-4C36-9470-9F4FFA23EF89}"/>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F3BD7AA0-18A8-4F37-AC9C-54DADE0BF5E7}"/>
              </a:ext>
            </a:extLst>
          </p:cNvPr>
          <p:cNvSpPr>
            <a:spLocks noGrp="1"/>
          </p:cNvSpPr>
          <p:nvPr>
            <p:ph type="ftr" sz="quarter" idx="13"/>
          </p:nvPr>
        </p:nvSpPr>
        <p:spPr/>
        <p:txBody>
          <a:bodyPr/>
          <a:lstStyle/>
          <a:p>
            <a:r>
              <a:rPr lang="en-US"/>
              <a:t>Type here if  add info needed  for every slide</a:t>
            </a:r>
            <a:endParaRPr lang="en-US" dirty="0"/>
          </a:p>
        </p:txBody>
      </p:sp>
      <p:sp>
        <p:nvSpPr>
          <p:cNvPr id="9" name="Marcador de contenido 2">
            <a:extLst>
              <a:ext uri="{FF2B5EF4-FFF2-40B4-BE49-F238E27FC236}">
                <a16:creationId xmlns:a16="http://schemas.microsoft.com/office/drawing/2014/main" id="{FA86FA82-7720-4EB0-8587-3740B39AB392}"/>
              </a:ext>
            </a:extLst>
          </p:cNvPr>
          <p:cNvSpPr txBox="1">
            <a:spLocks/>
          </p:cNvSpPr>
          <p:nvPr/>
        </p:nvSpPr>
        <p:spPr>
          <a:xfrm>
            <a:off x="431931" y="1630582"/>
            <a:ext cx="5443768" cy="1882335"/>
          </a:xfrm>
          <a:prstGeom prst="rect">
            <a:avLst/>
          </a:prstGeom>
        </p:spPr>
        <p:txBody>
          <a:bodyPr>
            <a:normAutofit lnSpcReduction="10000"/>
          </a:bodyPr>
          <a:lstStyle>
            <a:lvl1pPr marL="17780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400" b="0" kern="1200" smtClean="0">
                <a:solidFill>
                  <a:schemeClr val="tx1"/>
                </a:solidFill>
                <a:latin typeface="+mn-lt"/>
                <a:ea typeface="Geneva" pitchFamily="-128" charset="-128"/>
                <a:cs typeface="+mn-cs"/>
              </a:defRPr>
            </a:lvl1pPr>
            <a:lvl2pPr marL="361950" marR="0" indent="-18415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smtClean="0">
                <a:solidFill>
                  <a:schemeClr val="tx1"/>
                </a:solidFill>
                <a:latin typeface="+mn-lt"/>
                <a:ea typeface="Geneva" pitchFamily="-128" charset="-128"/>
                <a:cs typeface="+mn-cs"/>
              </a:defRPr>
            </a:lvl2pPr>
            <a:lvl3pPr marL="5397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baseline="0" smtClean="0">
                <a:solidFill>
                  <a:schemeClr val="tx1"/>
                </a:solidFill>
                <a:latin typeface="+mn-lt"/>
                <a:ea typeface="Geneva" pitchFamily="-128" charset="-128"/>
                <a:cs typeface="+mn-cs"/>
              </a:defRPr>
            </a:lvl3pPr>
            <a:lvl4pPr marL="7175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smtClean="0">
                <a:solidFill>
                  <a:schemeClr val="tx1"/>
                </a:solidFill>
                <a:latin typeface="+mn-lt"/>
                <a:ea typeface="Geneva" pitchFamily="-128" charset="-128"/>
                <a:cs typeface="+mn-cs"/>
              </a:defRPr>
            </a:lvl4pPr>
            <a:lvl5pPr marL="8953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baseline="0">
                <a:solidFill>
                  <a:schemeClr val="tx1"/>
                </a:solidFill>
                <a:latin typeface="+mn-lt"/>
                <a:ea typeface="Geneva" pitchFamily="-128"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s-ES" b="1" dirty="0"/>
              <a:t>DDL - Data </a:t>
            </a:r>
            <a:r>
              <a:rPr lang="es-ES" b="1" dirty="0" err="1"/>
              <a:t>Definition</a:t>
            </a:r>
            <a:r>
              <a:rPr lang="es-ES" b="1" dirty="0"/>
              <a:t> </a:t>
            </a:r>
            <a:r>
              <a:rPr lang="es-ES" b="1" dirty="0" err="1"/>
              <a:t>Language</a:t>
            </a:r>
            <a:endParaRPr lang="es-ES" b="1" dirty="0"/>
          </a:p>
          <a:p>
            <a:pPr lvl="1"/>
            <a:r>
              <a:rPr lang="es-ES" dirty="0"/>
              <a:t>Un Data </a:t>
            </a:r>
            <a:r>
              <a:rPr lang="es-ES" dirty="0" err="1"/>
              <a:t>Definition</a:t>
            </a:r>
            <a:r>
              <a:rPr lang="es-ES" dirty="0"/>
              <a:t> </a:t>
            </a:r>
            <a:r>
              <a:rPr lang="es-ES" dirty="0" err="1"/>
              <a:t>Language</a:t>
            </a:r>
            <a:r>
              <a:rPr lang="es-ES" dirty="0"/>
              <a:t> o Lenguaje de descripción de datos ( DDL ) es un lenguaje de programación para definir </a:t>
            </a:r>
            <a:r>
              <a:rPr lang="es-ES" dirty="0">
                <a:hlinkClick r:id="rId2" tooltip="Estructura de datos"/>
              </a:rPr>
              <a:t>estructura de datos</a:t>
            </a:r>
            <a:r>
              <a:rPr lang="es-ES" dirty="0"/>
              <a:t> .</a:t>
            </a:r>
          </a:p>
          <a:p>
            <a:pPr lvl="2"/>
            <a:r>
              <a:rPr lang="es-ES" b="1" dirty="0"/>
              <a:t>CREATE:</a:t>
            </a:r>
            <a:r>
              <a:rPr lang="es-ES" dirty="0"/>
              <a:t> Sirve para crear una nueva base de datos, tabla, índice, o procedimiento almacenado..</a:t>
            </a:r>
          </a:p>
          <a:p>
            <a:pPr lvl="2"/>
            <a:r>
              <a:rPr lang="es-ES" b="1" dirty="0"/>
              <a:t>DROP:</a:t>
            </a:r>
            <a:r>
              <a:rPr lang="es-ES" dirty="0"/>
              <a:t> Sirve para borrar en forma sencilla distintos objetos dentro del [SGBD] como por ejemplo base de datos, tablas, índices.</a:t>
            </a:r>
          </a:p>
          <a:p>
            <a:pPr lvl="2"/>
            <a:r>
              <a:rPr lang="es-ES" b="1" dirty="0"/>
              <a:t>ALTER:</a:t>
            </a:r>
            <a:r>
              <a:rPr lang="es-ES" dirty="0"/>
              <a:t> La sentencia ALTER TABLE es usada para agregar, borrar o modificar columnas en una tabla existente</a:t>
            </a:r>
          </a:p>
        </p:txBody>
      </p:sp>
      <p:pic>
        <p:nvPicPr>
          <p:cNvPr id="11" name="Picture 10">
            <a:extLst>
              <a:ext uri="{FF2B5EF4-FFF2-40B4-BE49-F238E27FC236}">
                <a16:creationId xmlns:a16="http://schemas.microsoft.com/office/drawing/2014/main" id="{60B6566F-B5F4-4CB1-A6EB-45323BF4A5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967" y="1579569"/>
            <a:ext cx="1992022" cy="1984360"/>
          </a:xfrm>
          <a:prstGeom prst="rect">
            <a:avLst/>
          </a:prstGeom>
        </p:spPr>
      </p:pic>
    </p:spTree>
    <p:extLst>
      <p:ext uri="{BB962C8B-B14F-4D97-AF65-F5344CB8AC3E}">
        <p14:creationId xmlns:p14="http://schemas.microsoft.com/office/powerpoint/2010/main" val="2519206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7480E21-D004-4FD2-9386-3A8B13695FA9}"/>
              </a:ext>
            </a:extLst>
          </p:cNvPr>
          <p:cNvSpPr>
            <a:spLocks noGrp="1"/>
          </p:cNvSpPr>
          <p:nvPr>
            <p:ph type="title"/>
          </p:nvPr>
        </p:nvSpPr>
        <p:spPr>
          <a:xfrm>
            <a:off x="978102" y="630238"/>
            <a:ext cx="7185713" cy="276999"/>
          </a:xfrm>
        </p:spPr>
        <p:txBody>
          <a:bodyPr/>
          <a:lstStyle/>
          <a:p>
            <a:r>
              <a:rPr lang="es-ES" dirty="0"/>
              <a:t>SQL Introducción</a:t>
            </a:r>
          </a:p>
        </p:txBody>
      </p:sp>
      <p:sp>
        <p:nvSpPr>
          <p:cNvPr id="2" name="Date Placeholder 1">
            <a:extLst>
              <a:ext uri="{FF2B5EF4-FFF2-40B4-BE49-F238E27FC236}">
                <a16:creationId xmlns:a16="http://schemas.microsoft.com/office/drawing/2014/main" id="{62A5DCB7-AFCE-4FAF-A8FB-B9653F89D715}"/>
              </a:ext>
            </a:extLst>
          </p:cNvPr>
          <p:cNvSpPr>
            <a:spLocks noGrp="1"/>
          </p:cNvSpPr>
          <p:nvPr>
            <p:ph type="dt" sz="half" idx="2"/>
          </p:nvPr>
        </p:nvSpPr>
        <p:spPr/>
        <p:txBody>
          <a:bodyPr/>
          <a:lstStyle/>
          <a:p>
            <a:pPr defTabSz="685800"/>
            <a:fld id="{47454CA1-7487-4C96-A3FB-BB48F2EF4CA4}" type="datetime1">
              <a:rPr lang="en-GB" smtClean="0"/>
              <a:t>13/09/2022</a:t>
            </a:fld>
            <a:endParaRPr lang="en-GB" dirty="0"/>
          </a:p>
        </p:txBody>
      </p:sp>
      <p:sp>
        <p:nvSpPr>
          <p:cNvPr id="8" name="Text Placeholder 7">
            <a:extLst>
              <a:ext uri="{FF2B5EF4-FFF2-40B4-BE49-F238E27FC236}">
                <a16:creationId xmlns:a16="http://schemas.microsoft.com/office/drawing/2014/main" id="{8D389073-86DC-4136-94DC-85BDE045870A}"/>
              </a:ext>
            </a:extLst>
          </p:cNvPr>
          <p:cNvSpPr>
            <a:spLocks noGrp="1"/>
          </p:cNvSpPr>
          <p:nvPr>
            <p:ph type="body" sz="quarter" idx="12"/>
          </p:nvPr>
        </p:nvSpPr>
        <p:spPr/>
        <p:txBody>
          <a:bodyPr/>
          <a:lstStyle/>
          <a:p>
            <a:endParaRPr lang="es-ES"/>
          </a:p>
        </p:txBody>
      </p:sp>
      <p:sp>
        <p:nvSpPr>
          <p:cNvPr id="5" name="Footer Placeholder 4">
            <a:extLst>
              <a:ext uri="{FF2B5EF4-FFF2-40B4-BE49-F238E27FC236}">
                <a16:creationId xmlns:a16="http://schemas.microsoft.com/office/drawing/2014/main" id="{8AC8DD3D-8433-40C3-967D-3FE5538CBA03}"/>
              </a:ext>
            </a:extLst>
          </p:cNvPr>
          <p:cNvSpPr>
            <a:spLocks noGrp="1"/>
          </p:cNvSpPr>
          <p:nvPr>
            <p:ph type="ftr" sz="quarter" idx="13"/>
          </p:nvPr>
        </p:nvSpPr>
        <p:spPr/>
        <p:txBody>
          <a:bodyPr/>
          <a:lstStyle/>
          <a:p>
            <a:r>
              <a:rPr lang="en-US"/>
              <a:t>Type here if  add info needed  for every slide</a:t>
            </a:r>
            <a:endParaRPr lang="en-US" dirty="0"/>
          </a:p>
        </p:txBody>
      </p:sp>
      <p:pic>
        <p:nvPicPr>
          <p:cNvPr id="10" name="Picture 9">
            <a:extLst>
              <a:ext uri="{FF2B5EF4-FFF2-40B4-BE49-F238E27FC236}">
                <a16:creationId xmlns:a16="http://schemas.microsoft.com/office/drawing/2014/main" id="{0EA49275-7911-45E3-A9E3-1FC7D71B8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348" y="1436813"/>
            <a:ext cx="2143125" cy="2143125"/>
          </a:xfrm>
          <a:prstGeom prst="rect">
            <a:avLst/>
          </a:prstGeom>
        </p:spPr>
      </p:pic>
      <p:pic>
        <p:nvPicPr>
          <p:cNvPr id="121858" name="Picture 2" descr="About this sound">
            <a:hlinkClick r:id="rId4" tooltip="About this sound"/>
            <a:extLst>
              <a:ext uri="{FF2B5EF4-FFF2-40B4-BE49-F238E27FC236}">
                <a16:creationId xmlns:a16="http://schemas.microsoft.com/office/drawing/2014/main" id="{8CA6A123-3BE0-4566-BF70-3C0CB57AEC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4513" y="-136525"/>
            <a:ext cx="104775" cy="10477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44B88A2C-DD47-4FBB-8984-F5CB9D3066E7}"/>
              </a:ext>
            </a:extLst>
          </p:cNvPr>
          <p:cNvSpPr/>
          <p:nvPr/>
        </p:nvSpPr>
        <p:spPr>
          <a:xfrm>
            <a:off x="3507652" y="1305944"/>
            <a:ext cx="4572000" cy="2585323"/>
          </a:xfrm>
          <a:prstGeom prst="rect">
            <a:avLst/>
          </a:prstGeom>
        </p:spPr>
        <p:txBody>
          <a:bodyPr>
            <a:spAutoFit/>
          </a:bodyPr>
          <a:lstStyle/>
          <a:p>
            <a:r>
              <a:rPr lang="es-ES" b="1" dirty="0"/>
              <a:t>SQL</a:t>
            </a:r>
            <a:r>
              <a:rPr lang="es-ES" dirty="0"/>
              <a:t> </a:t>
            </a:r>
            <a:r>
              <a:rPr lang="es-ES" dirty="0" err="1"/>
              <a:t>is</a:t>
            </a:r>
            <a:r>
              <a:rPr lang="es-ES" dirty="0"/>
              <a:t> a </a:t>
            </a:r>
            <a:r>
              <a:rPr lang="es-ES" dirty="0" err="1"/>
              <a:t>domain-specific</a:t>
            </a:r>
            <a:r>
              <a:rPr lang="es-ES" dirty="0"/>
              <a:t> </a:t>
            </a:r>
            <a:r>
              <a:rPr lang="es-ES" dirty="0" err="1"/>
              <a:t>language</a:t>
            </a:r>
            <a:r>
              <a:rPr lang="es-ES" dirty="0"/>
              <a:t> </a:t>
            </a:r>
            <a:r>
              <a:rPr lang="es-ES" dirty="0" err="1"/>
              <a:t>used</a:t>
            </a:r>
            <a:r>
              <a:rPr lang="es-ES" dirty="0"/>
              <a:t> in </a:t>
            </a:r>
            <a:r>
              <a:rPr lang="es-ES" dirty="0" err="1"/>
              <a:t>programming</a:t>
            </a:r>
            <a:r>
              <a:rPr lang="es-ES" dirty="0"/>
              <a:t> and </a:t>
            </a:r>
            <a:r>
              <a:rPr lang="es-ES" dirty="0" err="1"/>
              <a:t>designed</a:t>
            </a:r>
            <a:r>
              <a:rPr lang="es-ES" dirty="0"/>
              <a:t> </a:t>
            </a:r>
            <a:r>
              <a:rPr lang="es-ES" dirty="0" err="1"/>
              <a:t>for</a:t>
            </a:r>
            <a:r>
              <a:rPr lang="es-ES" dirty="0"/>
              <a:t> </a:t>
            </a:r>
            <a:r>
              <a:rPr lang="es-ES" dirty="0" err="1"/>
              <a:t>managing</a:t>
            </a:r>
            <a:r>
              <a:rPr lang="es-ES" dirty="0"/>
              <a:t> data </a:t>
            </a:r>
            <a:r>
              <a:rPr lang="es-ES" dirty="0" err="1"/>
              <a:t>held</a:t>
            </a:r>
            <a:r>
              <a:rPr lang="es-ES" dirty="0"/>
              <a:t> in a </a:t>
            </a:r>
            <a:r>
              <a:rPr lang="es-ES" dirty="0" err="1"/>
              <a:t>relational</a:t>
            </a:r>
            <a:r>
              <a:rPr lang="es-ES" dirty="0"/>
              <a:t> </a:t>
            </a:r>
            <a:r>
              <a:rPr lang="es-ES" dirty="0" err="1"/>
              <a:t>database</a:t>
            </a:r>
            <a:r>
              <a:rPr lang="es-ES" dirty="0"/>
              <a:t> </a:t>
            </a:r>
            <a:r>
              <a:rPr lang="es-ES" dirty="0" err="1"/>
              <a:t>management</a:t>
            </a:r>
            <a:r>
              <a:rPr lang="es-ES" dirty="0"/>
              <a:t> </a:t>
            </a:r>
            <a:r>
              <a:rPr lang="es-ES" dirty="0" err="1"/>
              <a:t>system</a:t>
            </a:r>
            <a:r>
              <a:rPr lang="es-ES" dirty="0"/>
              <a:t> (</a:t>
            </a:r>
            <a:r>
              <a:rPr lang="es-ES" b="1" dirty="0"/>
              <a:t>RDBMS</a:t>
            </a:r>
            <a:r>
              <a:rPr lang="es-ES" dirty="0"/>
              <a:t>), </a:t>
            </a:r>
            <a:r>
              <a:rPr lang="es-ES" dirty="0" err="1"/>
              <a:t>or</a:t>
            </a:r>
            <a:r>
              <a:rPr lang="es-ES" dirty="0"/>
              <a:t> </a:t>
            </a:r>
            <a:r>
              <a:rPr lang="es-ES" dirty="0" err="1"/>
              <a:t>for</a:t>
            </a:r>
            <a:r>
              <a:rPr lang="es-ES" dirty="0"/>
              <a:t> </a:t>
            </a:r>
            <a:r>
              <a:rPr lang="es-ES" dirty="0" err="1"/>
              <a:t>stream</a:t>
            </a:r>
            <a:r>
              <a:rPr lang="es-ES" dirty="0"/>
              <a:t> </a:t>
            </a:r>
            <a:r>
              <a:rPr lang="es-ES" dirty="0" err="1"/>
              <a:t>processing</a:t>
            </a:r>
            <a:r>
              <a:rPr lang="es-ES" dirty="0"/>
              <a:t> in a </a:t>
            </a:r>
            <a:r>
              <a:rPr lang="es-ES" dirty="0" err="1"/>
              <a:t>relational</a:t>
            </a:r>
            <a:r>
              <a:rPr lang="es-ES" dirty="0"/>
              <a:t> data </a:t>
            </a:r>
            <a:r>
              <a:rPr lang="es-ES" dirty="0" err="1"/>
              <a:t>stream</a:t>
            </a:r>
            <a:r>
              <a:rPr lang="es-ES" dirty="0"/>
              <a:t> </a:t>
            </a:r>
            <a:r>
              <a:rPr lang="es-ES" dirty="0" err="1"/>
              <a:t>management</a:t>
            </a:r>
            <a:r>
              <a:rPr lang="es-ES" dirty="0"/>
              <a:t> </a:t>
            </a:r>
            <a:r>
              <a:rPr lang="es-ES" dirty="0" err="1"/>
              <a:t>system</a:t>
            </a:r>
            <a:r>
              <a:rPr lang="es-ES" dirty="0"/>
              <a:t> (</a:t>
            </a:r>
            <a:r>
              <a:rPr lang="es-ES" b="1" dirty="0"/>
              <a:t>RDSMS</a:t>
            </a:r>
            <a:r>
              <a:rPr lang="es-ES" dirty="0"/>
              <a:t>). </a:t>
            </a:r>
            <a:r>
              <a:rPr lang="es-ES" dirty="0" err="1"/>
              <a:t>It</a:t>
            </a:r>
            <a:r>
              <a:rPr lang="es-ES" dirty="0"/>
              <a:t> </a:t>
            </a:r>
            <a:r>
              <a:rPr lang="es-ES" dirty="0" err="1"/>
              <a:t>is</a:t>
            </a:r>
            <a:r>
              <a:rPr lang="es-ES" dirty="0"/>
              <a:t> </a:t>
            </a:r>
            <a:r>
              <a:rPr lang="es-ES" dirty="0" err="1"/>
              <a:t>particularly</a:t>
            </a:r>
            <a:r>
              <a:rPr lang="es-ES" dirty="0"/>
              <a:t> </a:t>
            </a:r>
            <a:r>
              <a:rPr lang="es-ES" dirty="0" err="1"/>
              <a:t>useful</a:t>
            </a:r>
            <a:r>
              <a:rPr lang="es-ES" dirty="0"/>
              <a:t> in </a:t>
            </a:r>
            <a:r>
              <a:rPr lang="es-ES" dirty="0" err="1"/>
              <a:t>handling</a:t>
            </a:r>
            <a:r>
              <a:rPr lang="es-ES" dirty="0"/>
              <a:t> </a:t>
            </a:r>
            <a:r>
              <a:rPr lang="es-ES" dirty="0" err="1"/>
              <a:t>structured</a:t>
            </a:r>
            <a:r>
              <a:rPr lang="es-ES" dirty="0"/>
              <a:t> data, i.e. data </a:t>
            </a:r>
            <a:r>
              <a:rPr lang="es-ES" dirty="0" err="1"/>
              <a:t>incorporating</a:t>
            </a:r>
            <a:r>
              <a:rPr lang="es-ES" dirty="0"/>
              <a:t> </a:t>
            </a:r>
            <a:r>
              <a:rPr lang="es-ES" dirty="0" err="1"/>
              <a:t>relations</a:t>
            </a:r>
            <a:r>
              <a:rPr lang="es-ES" dirty="0"/>
              <a:t> </a:t>
            </a:r>
            <a:r>
              <a:rPr lang="es-ES" dirty="0" err="1"/>
              <a:t>among</a:t>
            </a:r>
            <a:r>
              <a:rPr lang="es-ES" dirty="0"/>
              <a:t> </a:t>
            </a:r>
            <a:r>
              <a:rPr lang="es-ES" dirty="0" err="1"/>
              <a:t>entities</a:t>
            </a:r>
            <a:r>
              <a:rPr lang="es-ES" dirty="0"/>
              <a:t> and variables. </a:t>
            </a:r>
          </a:p>
        </p:txBody>
      </p:sp>
    </p:spTree>
    <p:extLst>
      <p:ext uri="{BB962C8B-B14F-4D97-AF65-F5344CB8AC3E}">
        <p14:creationId xmlns:p14="http://schemas.microsoft.com/office/powerpoint/2010/main" val="298989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954D1-2F61-4EB9-95D8-48047AF6560E}"/>
              </a:ext>
            </a:extLst>
          </p:cNvPr>
          <p:cNvSpPr>
            <a:spLocks noGrp="1"/>
          </p:cNvSpPr>
          <p:nvPr>
            <p:ph type="title"/>
          </p:nvPr>
        </p:nvSpPr>
        <p:spPr/>
        <p:txBody>
          <a:bodyPr/>
          <a:lstStyle/>
          <a:p>
            <a:r>
              <a:rPr lang="es-ES" dirty="0" err="1"/>
              <a:t>DataTypes</a:t>
            </a:r>
            <a:endParaRPr lang="es-ES" dirty="0"/>
          </a:p>
        </p:txBody>
      </p:sp>
      <p:sp>
        <p:nvSpPr>
          <p:cNvPr id="3" name="Date Placeholder 2">
            <a:extLst>
              <a:ext uri="{FF2B5EF4-FFF2-40B4-BE49-F238E27FC236}">
                <a16:creationId xmlns:a16="http://schemas.microsoft.com/office/drawing/2014/main" id="{11082874-7F48-499F-9158-ACD120F50723}"/>
              </a:ext>
            </a:extLst>
          </p:cNvPr>
          <p:cNvSpPr>
            <a:spLocks noGrp="1"/>
          </p:cNvSpPr>
          <p:nvPr>
            <p:ph type="dt" sz="half" idx="2"/>
          </p:nvPr>
        </p:nvSpPr>
        <p:spPr/>
        <p:txBody>
          <a:bodyPr/>
          <a:lstStyle/>
          <a:p>
            <a:pPr defTabSz="685800"/>
            <a:fld id="{F083F41A-041A-4006-B4DB-57C47C38AE86}" type="datetime1">
              <a:rPr lang="en-GB" smtClean="0"/>
              <a:t>13/09/2022</a:t>
            </a:fld>
            <a:endParaRPr lang="en-GB" dirty="0"/>
          </a:p>
        </p:txBody>
      </p:sp>
      <p:sp>
        <p:nvSpPr>
          <p:cNvPr id="5" name="Text Placeholder 4">
            <a:extLst>
              <a:ext uri="{FF2B5EF4-FFF2-40B4-BE49-F238E27FC236}">
                <a16:creationId xmlns:a16="http://schemas.microsoft.com/office/drawing/2014/main" id="{4FAEFC63-FF6C-406B-B2B1-E0415927A5E9}"/>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89109122-E70A-49B2-AAF1-C1C43DF065E4}"/>
              </a:ext>
            </a:extLst>
          </p:cNvPr>
          <p:cNvSpPr>
            <a:spLocks noGrp="1"/>
          </p:cNvSpPr>
          <p:nvPr>
            <p:ph type="ftr" sz="quarter" idx="13"/>
          </p:nvPr>
        </p:nvSpPr>
        <p:spPr/>
        <p:txBody>
          <a:bodyPr/>
          <a:lstStyle/>
          <a:p>
            <a:r>
              <a:rPr lang="en-US"/>
              <a:t>Type here if  add info needed  for every slide</a:t>
            </a:r>
            <a:endParaRPr lang="en-US" dirty="0"/>
          </a:p>
        </p:txBody>
      </p:sp>
      <p:pic>
        <p:nvPicPr>
          <p:cNvPr id="8" name="Picture 7">
            <a:extLst>
              <a:ext uri="{FF2B5EF4-FFF2-40B4-BE49-F238E27FC236}">
                <a16:creationId xmlns:a16="http://schemas.microsoft.com/office/drawing/2014/main" id="{57F284A3-E8AE-4080-8F33-05D1F48AE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898" y="1201840"/>
            <a:ext cx="4536446" cy="3340236"/>
          </a:xfrm>
          <a:prstGeom prst="rect">
            <a:avLst/>
          </a:prstGeom>
        </p:spPr>
      </p:pic>
      <p:sp>
        <p:nvSpPr>
          <p:cNvPr id="9" name="TextBox 8">
            <a:extLst>
              <a:ext uri="{FF2B5EF4-FFF2-40B4-BE49-F238E27FC236}">
                <a16:creationId xmlns:a16="http://schemas.microsoft.com/office/drawing/2014/main" id="{DBB14CBE-0CD8-4F69-907D-288B87C8F964}"/>
              </a:ext>
            </a:extLst>
          </p:cNvPr>
          <p:cNvSpPr txBox="1"/>
          <p:nvPr/>
        </p:nvSpPr>
        <p:spPr>
          <a:xfrm>
            <a:off x="6346479" y="2372524"/>
            <a:ext cx="2272420" cy="215444"/>
          </a:xfrm>
          <a:prstGeom prst="rect">
            <a:avLst/>
          </a:prstGeom>
          <a:noFill/>
        </p:spPr>
        <p:txBody>
          <a:bodyPr wrap="square" lIns="0" tIns="0" rIns="0" bIns="0" rtlCol="0">
            <a:spAutoFit/>
          </a:bodyPr>
          <a:lstStyle/>
          <a:p>
            <a:r>
              <a:rPr lang="es-ES" sz="1400" b="1" dirty="0"/>
              <a:t>Casi todo es standard…</a:t>
            </a:r>
          </a:p>
        </p:txBody>
      </p:sp>
    </p:spTree>
    <p:extLst>
      <p:ext uri="{BB962C8B-B14F-4D97-AF65-F5344CB8AC3E}">
        <p14:creationId xmlns:p14="http://schemas.microsoft.com/office/powerpoint/2010/main" val="28215642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BD8F1-4BCA-494D-B834-974543080A7A}"/>
              </a:ext>
            </a:extLst>
          </p:cNvPr>
          <p:cNvSpPr>
            <a:spLocks noGrp="1"/>
          </p:cNvSpPr>
          <p:nvPr>
            <p:ph type="title"/>
          </p:nvPr>
        </p:nvSpPr>
        <p:spPr/>
        <p:txBody>
          <a:bodyPr/>
          <a:lstStyle/>
          <a:p>
            <a:r>
              <a:rPr lang="es-ES" dirty="0" err="1"/>
              <a:t>Constraints</a:t>
            </a:r>
            <a:endParaRPr lang="es-ES" dirty="0"/>
          </a:p>
        </p:txBody>
      </p:sp>
      <p:sp>
        <p:nvSpPr>
          <p:cNvPr id="3" name="Date Placeholder 2">
            <a:extLst>
              <a:ext uri="{FF2B5EF4-FFF2-40B4-BE49-F238E27FC236}">
                <a16:creationId xmlns:a16="http://schemas.microsoft.com/office/drawing/2014/main" id="{038A029E-106E-4D7D-A7A1-0AB7F23FB4A8}"/>
              </a:ext>
            </a:extLst>
          </p:cNvPr>
          <p:cNvSpPr>
            <a:spLocks noGrp="1"/>
          </p:cNvSpPr>
          <p:nvPr>
            <p:ph type="dt" sz="half" idx="2"/>
          </p:nvPr>
        </p:nvSpPr>
        <p:spPr/>
        <p:txBody>
          <a:bodyPr/>
          <a:lstStyle/>
          <a:p>
            <a:pPr defTabSz="685800"/>
            <a:fld id="{F083F41A-041A-4006-B4DB-57C47C38AE86}" type="datetime1">
              <a:rPr lang="en-GB" smtClean="0"/>
              <a:t>13/09/2022</a:t>
            </a:fld>
            <a:endParaRPr lang="en-GB" dirty="0"/>
          </a:p>
        </p:txBody>
      </p:sp>
      <p:sp>
        <p:nvSpPr>
          <p:cNvPr id="4" name="Text Placeholder 3">
            <a:extLst>
              <a:ext uri="{FF2B5EF4-FFF2-40B4-BE49-F238E27FC236}">
                <a16:creationId xmlns:a16="http://schemas.microsoft.com/office/drawing/2014/main" id="{79FA5A28-B638-4CD7-A956-32925C37C14D}"/>
              </a:ext>
            </a:extLst>
          </p:cNvPr>
          <p:cNvSpPr>
            <a:spLocks noGrp="1"/>
          </p:cNvSpPr>
          <p:nvPr>
            <p:ph type="body" sz="quarter" idx="10"/>
          </p:nvPr>
        </p:nvSpPr>
        <p:spPr/>
        <p:txBody>
          <a:bodyPr/>
          <a:lstStyle/>
          <a:p>
            <a:r>
              <a:rPr lang="es-ES" b="1" dirty="0" err="1"/>
              <a:t>Primary</a:t>
            </a:r>
            <a:r>
              <a:rPr lang="es-ES" b="1" dirty="0"/>
              <a:t> </a:t>
            </a:r>
            <a:r>
              <a:rPr lang="es-ES" b="1" dirty="0" err="1"/>
              <a:t>key</a:t>
            </a:r>
            <a:r>
              <a:rPr lang="es-ES" b="1" dirty="0"/>
              <a:t>: (PK):</a:t>
            </a:r>
            <a:r>
              <a:rPr lang="es-ES" dirty="0"/>
              <a:t> </a:t>
            </a:r>
            <a:r>
              <a:rPr lang="en-US" dirty="0"/>
              <a:t>A primary key is a column or a group of columns used to identify a row uniquely in a table.</a:t>
            </a:r>
          </a:p>
          <a:p>
            <a:endParaRPr lang="es-ES" dirty="0"/>
          </a:p>
        </p:txBody>
      </p:sp>
      <p:sp>
        <p:nvSpPr>
          <p:cNvPr id="5" name="Text Placeholder 4">
            <a:extLst>
              <a:ext uri="{FF2B5EF4-FFF2-40B4-BE49-F238E27FC236}">
                <a16:creationId xmlns:a16="http://schemas.microsoft.com/office/drawing/2014/main" id="{276F089A-50AB-44BB-8070-802110BCB955}"/>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9A639A5F-1B58-4740-A960-E98BE90CDE23}"/>
              </a:ext>
            </a:extLst>
          </p:cNvPr>
          <p:cNvSpPr>
            <a:spLocks noGrp="1"/>
          </p:cNvSpPr>
          <p:nvPr>
            <p:ph type="ftr" sz="quarter" idx="13"/>
          </p:nvPr>
        </p:nvSpPr>
        <p:spPr/>
        <p:txBody>
          <a:bodyPr/>
          <a:lstStyle/>
          <a:p>
            <a:r>
              <a:rPr lang="en-US"/>
              <a:t>Type here if  add info needed  for every slide</a:t>
            </a:r>
            <a:endParaRPr lang="en-US" dirty="0"/>
          </a:p>
        </p:txBody>
      </p:sp>
      <p:pic>
        <p:nvPicPr>
          <p:cNvPr id="10" name="Picture 9">
            <a:extLst>
              <a:ext uri="{FF2B5EF4-FFF2-40B4-BE49-F238E27FC236}">
                <a16:creationId xmlns:a16="http://schemas.microsoft.com/office/drawing/2014/main" id="{20DA5419-AF77-4FBF-A37C-0DF849339A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5958" y="2109667"/>
            <a:ext cx="3810000" cy="2362200"/>
          </a:xfrm>
          <a:prstGeom prst="rect">
            <a:avLst/>
          </a:prstGeom>
        </p:spPr>
      </p:pic>
    </p:spTree>
    <p:extLst>
      <p:ext uri="{BB962C8B-B14F-4D97-AF65-F5344CB8AC3E}">
        <p14:creationId xmlns:p14="http://schemas.microsoft.com/office/powerpoint/2010/main" val="41539180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BD8F1-4BCA-494D-B834-974543080A7A}"/>
              </a:ext>
            </a:extLst>
          </p:cNvPr>
          <p:cNvSpPr>
            <a:spLocks noGrp="1"/>
          </p:cNvSpPr>
          <p:nvPr>
            <p:ph type="title"/>
          </p:nvPr>
        </p:nvSpPr>
        <p:spPr/>
        <p:txBody>
          <a:bodyPr/>
          <a:lstStyle/>
          <a:p>
            <a:r>
              <a:rPr lang="es-ES" dirty="0" err="1"/>
              <a:t>Constraints</a:t>
            </a:r>
            <a:endParaRPr lang="es-ES" dirty="0"/>
          </a:p>
        </p:txBody>
      </p:sp>
      <p:sp>
        <p:nvSpPr>
          <p:cNvPr id="3" name="Date Placeholder 2">
            <a:extLst>
              <a:ext uri="{FF2B5EF4-FFF2-40B4-BE49-F238E27FC236}">
                <a16:creationId xmlns:a16="http://schemas.microsoft.com/office/drawing/2014/main" id="{038A029E-106E-4D7D-A7A1-0AB7F23FB4A8}"/>
              </a:ext>
            </a:extLst>
          </p:cNvPr>
          <p:cNvSpPr>
            <a:spLocks noGrp="1"/>
          </p:cNvSpPr>
          <p:nvPr>
            <p:ph type="dt" sz="half" idx="2"/>
          </p:nvPr>
        </p:nvSpPr>
        <p:spPr/>
        <p:txBody>
          <a:bodyPr/>
          <a:lstStyle/>
          <a:p>
            <a:pPr defTabSz="685800"/>
            <a:fld id="{F083F41A-041A-4006-B4DB-57C47C38AE86}" type="datetime1">
              <a:rPr lang="en-GB" smtClean="0"/>
              <a:t>13/09/2022</a:t>
            </a:fld>
            <a:endParaRPr lang="en-GB" dirty="0"/>
          </a:p>
        </p:txBody>
      </p:sp>
      <p:sp>
        <p:nvSpPr>
          <p:cNvPr id="4" name="Text Placeholder 3">
            <a:extLst>
              <a:ext uri="{FF2B5EF4-FFF2-40B4-BE49-F238E27FC236}">
                <a16:creationId xmlns:a16="http://schemas.microsoft.com/office/drawing/2014/main" id="{79FA5A28-B638-4CD7-A956-32925C37C14D}"/>
              </a:ext>
            </a:extLst>
          </p:cNvPr>
          <p:cNvSpPr>
            <a:spLocks noGrp="1"/>
          </p:cNvSpPr>
          <p:nvPr>
            <p:ph type="body" sz="quarter" idx="10"/>
          </p:nvPr>
        </p:nvSpPr>
        <p:spPr/>
        <p:txBody>
          <a:bodyPr/>
          <a:lstStyle/>
          <a:p>
            <a:r>
              <a:rPr lang="en-US" b="1" dirty="0"/>
              <a:t>Foreign KEY (FK): </a:t>
            </a:r>
            <a:r>
              <a:rPr lang="en-US" dirty="0"/>
              <a:t>A foreign key is a field or group of fields in a table that uniquely identifies a row in another table. In other words, a foreign key is defined in a table that references to the primary key of the other table.</a:t>
            </a:r>
            <a:endParaRPr lang="en-US" b="1" dirty="0"/>
          </a:p>
          <a:p>
            <a:endParaRPr lang="es-ES" dirty="0"/>
          </a:p>
        </p:txBody>
      </p:sp>
      <p:sp>
        <p:nvSpPr>
          <p:cNvPr id="5" name="Text Placeholder 4">
            <a:extLst>
              <a:ext uri="{FF2B5EF4-FFF2-40B4-BE49-F238E27FC236}">
                <a16:creationId xmlns:a16="http://schemas.microsoft.com/office/drawing/2014/main" id="{276F089A-50AB-44BB-8070-802110BCB955}"/>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9A639A5F-1B58-4740-A960-E98BE90CDE23}"/>
              </a:ext>
            </a:extLst>
          </p:cNvPr>
          <p:cNvSpPr>
            <a:spLocks noGrp="1"/>
          </p:cNvSpPr>
          <p:nvPr>
            <p:ph type="ftr" sz="quarter" idx="13"/>
          </p:nvPr>
        </p:nvSpPr>
        <p:spPr/>
        <p:txBody>
          <a:bodyPr/>
          <a:lstStyle/>
          <a:p>
            <a:r>
              <a:rPr lang="en-US"/>
              <a:t>Type here if  add info needed  for every slide</a:t>
            </a:r>
            <a:endParaRPr lang="en-US" dirty="0"/>
          </a:p>
        </p:txBody>
      </p:sp>
      <p:pic>
        <p:nvPicPr>
          <p:cNvPr id="8" name="Picture 7">
            <a:extLst>
              <a:ext uri="{FF2B5EF4-FFF2-40B4-BE49-F238E27FC236}">
                <a16:creationId xmlns:a16="http://schemas.microsoft.com/office/drawing/2014/main" id="{C4BF746B-C4DB-4420-8075-D126C1B64D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931" y="2137936"/>
            <a:ext cx="5806589" cy="2479755"/>
          </a:xfrm>
          <a:prstGeom prst="rect">
            <a:avLst/>
          </a:prstGeom>
        </p:spPr>
      </p:pic>
    </p:spTree>
    <p:extLst>
      <p:ext uri="{BB962C8B-B14F-4D97-AF65-F5344CB8AC3E}">
        <p14:creationId xmlns:p14="http://schemas.microsoft.com/office/powerpoint/2010/main" val="9659181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BD8F1-4BCA-494D-B834-974543080A7A}"/>
              </a:ext>
            </a:extLst>
          </p:cNvPr>
          <p:cNvSpPr>
            <a:spLocks noGrp="1"/>
          </p:cNvSpPr>
          <p:nvPr>
            <p:ph type="title"/>
          </p:nvPr>
        </p:nvSpPr>
        <p:spPr/>
        <p:txBody>
          <a:bodyPr/>
          <a:lstStyle/>
          <a:p>
            <a:r>
              <a:rPr lang="es-ES" dirty="0" err="1"/>
              <a:t>Constraints</a:t>
            </a:r>
            <a:endParaRPr lang="es-ES" dirty="0"/>
          </a:p>
        </p:txBody>
      </p:sp>
      <p:sp>
        <p:nvSpPr>
          <p:cNvPr id="3" name="Date Placeholder 2">
            <a:extLst>
              <a:ext uri="{FF2B5EF4-FFF2-40B4-BE49-F238E27FC236}">
                <a16:creationId xmlns:a16="http://schemas.microsoft.com/office/drawing/2014/main" id="{038A029E-106E-4D7D-A7A1-0AB7F23FB4A8}"/>
              </a:ext>
            </a:extLst>
          </p:cNvPr>
          <p:cNvSpPr>
            <a:spLocks noGrp="1"/>
          </p:cNvSpPr>
          <p:nvPr>
            <p:ph type="dt" sz="half" idx="2"/>
          </p:nvPr>
        </p:nvSpPr>
        <p:spPr/>
        <p:txBody>
          <a:bodyPr/>
          <a:lstStyle/>
          <a:p>
            <a:pPr defTabSz="685800"/>
            <a:fld id="{F083F41A-041A-4006-B4DB-57C47C38AE86}" type="datetime1">
              <a:rPr lang="en-GB" smtClean="0"/>
              <a:t>13/09/2022</a:t>
            </a:fld>
            <a:endParaRPr lang="en-GB" dirty="0"/>
          </a:p>
        </p:txBody>
      </p:sp>
      <p:sp>
        <p:nvSpPr>
          <p:cNvPr id="4" name="Text Placeholder 3">
            <a:extLst>
              <a:ext uri="{FF2B5EF4-FFF2-40B4-BE49-F238E27FC236}">
                <a16:creationId xmlns:a16="http://schemas.microsoft.com/office/drawing/2014/main" id="{79FA5A28-B638-4CD7-A956-32925C37C14D}"/>
              </a:ext>
            </a:extLst>
          </p:cNvPr>
          <p:cNvSpPr>
            <a:spLocks noGrp="1"/>
          </p:cNvSpPr>
          <p:nvPr>
            <p:ph type="body" sz="quarter" idx="10"/>
          </p:nvPr>
        </p:nvSpPr>
        <p:spPr/>
        <p:txBody>
          <a:bodyPr/>
          <a:lstStyle/>
          <a:p>
            <a:r>
              <a:rPr lang="en-US" b="1" dirty="0"/>
              <a:t>UNIQUE: </a:t>
            </a:r>
            <a:r>
              <a:rPr lang="en-US" dirty="0"/>
              <a:t>Sometimes, you want to ensure that values stored in a column or a group of columns are unique across the whole table such as email address and username. PostgreSQL provides you with the UNIQUE constraint to make sure that the uniqueness of the data is maintained correctly.</a:t>
            </a:r>
          </a:p>
          <a:p>
            <a:endParaRPr lang="es-ES" dirty="0"/>
          </a:p>
        </p:txBody>
      </p:sp>
      <p:sp>
        <p:nvSpPr>
          <p:cNvPr id="5" name="Text Placeholder 4">
            <a:extLst>
              <a:ext uri="{FF2B5EF4-FFF2-40B4-BE49-F238E27FC236}">
                <a16:creationId xmlns:a16="http://schemas.microsoft.com/office/drawing/2014/main" id="{276F089A-50AB-44BB-8070-802110BCB955}"/>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9A639A5F-1B58-4740-A960-E98BE90CDE23}"/>
              </a:ext>
            </a:extLst>
          </p:cNvPr>
          <p:cNvSpPr>
            <a:spLocks noGrp="1"/>
          </p:cNvSpPr>
          <p:nvPr>
            <p:ph type="ftr" sz="quarter" idx="13"/>
          </p:nvPr>
        </p:nvSpPr>
        <p:spPr/>
        <p:txBody>
          <a:bodyPr/>
          <a:lstStyle/>
          <a:p>
            <a:r>
              <a:rPr lang="en-US"/>
              <a:t>Type here if  add info needed  for every slide</a:t>
            </a:r>
            <a:endParaRPr lang="en-US" dirty="0"/>
          </a:p>
        </p:txBody>
      </p:sp>
      <p:pic>
        <p:nvPicPr>
          <p:cNvPr id="12" name="Picture 11">
            <a:extLst>
              <a:ext uri="{FF2B5EF4-FFF2-40B4-BE49-F238E27FC236}">
                <a16:creationId xmlns:a16="http://schemas.microsoft.com/office/drawing/2014/main" id="{1B9A5238-E6AA-443E-ADAD-17D11416DB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102" y="2249710"/>
            <a:ext cx="6482281" cy="2462262"/>
          </a:xfrm>
          <a:prstGeom prst="rect">
            <a:avLst/>
          </a:prstGeom>
        </p:spPr>
      </p:pic>
      <p:sp>
        <p:nvSpPr>
          <p:cNvPr id="13" name="Rectangle 12">
            <a:extLst>
              <a:ext uri="{FF2B5EF4-FFF2-40B4-BE49-F238E27FC236}">
                <a16:creationId xmlns:a16="http://schemas.microsoft.com/office/drawing/2014/main" id="{A4836E05-65C3-4DCA-80CA-864B85523127}"/>
              </a:ext>
            </a:extLst>
          </p:cNvPr>
          <p:cNvSpPr/>
          <p:nvPr/>
        </p:nvSpPr>
        <p:spPr>
          <a:xfrm>
            <a:off x="896293" y="2127564"/>
            <a:ext cx="1267485" cy="258440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s-ES" sz="1200" dirty="0">
              <a:solidFill>
                <a:schemeClr val="tx1"/>
              </a:solidFill>
            </a:endParaRPr>
          </a:p>
        </p:txBody>
      </p:sp>
    </p:spTree>
    <p:extLst>
      <p:ext uri="{BB962C8B-B14F-4D97-AF65-F5344CB8AC3E}">
        <p14:creationId xmlns:p14="http://schemas.microsoft.com/office/powerpoint/2010/main" val="25590808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BD8F1-4BCA-494D-B834-974543080A7A}"/>
              </a:ext>
            </a:extLst>
          </p:cNvPr>
          <p:cNvSpPr>
            <a:spLocks noGrp="1"/>
          </p:cNvSpPr>
          <p:nvPr>
            <p:ph type="title"/>
          </p:nvPr>
        </p:nvSpPr>
        <p:spPr/>
        <p:txBody>
          <a:bodyPr/>
          <a:lstStyle/>
          <a:p>
            <a:r>
              <a:rPr lang="es-ES" dirty="0" err="1"/>
              <a:t>Constraints</a:t>
            </a:r>
            <a:endParaRPr lang="es-ES" dirty="0"/>
          </a:p>
        </p:txBody>
      </p:sp>
      <p:sp>
        <p:nvSpPr>
          <p:cNvPr id="3" name="Date Placeholder 2">
            <a:extLst>
              <a:ext uri="{FF2B5EF4-FFF2-40B4-BE49-F238E27FC236}">
                <a16:creationId xmlns:a16="http://schemas.microsoft.com/office/drawing/2014/main" id="{038A029E-106E-4D7D-A7A1-0AB7F23FB4A8}"/>
              </a:ext>
            </a:extLst>
          </p:cNvPr>
          <p:cNvSpPr>
            <a:spLocks noGrp="1"/>
          </p:cNvSpPr>
          <p:nvPr>
            <p:ph type="dt" sz="half" idx="2"/>
          </p:nvPr>
        </p:nvSpPr>
        <p:spPr/>
        <p:txBody>
          <a:bodyPr/>
          <a:lstStyle/>
          <a:p>
            <a:pPr defTabSz="685800"/>
            <a:fld id="{F083F41A-041A-4006-B4DB-57C47C38AE86}" type="datetime1">
              <a:rPr lang="en-GB" smtClean="0"/>
              <a:t>13/09/2022</a:t>
            </a:fld>
            <a:endParaRPr lang="en-GB" dirty="0"/>
          </a:p>
        </p:txBody>
      </p:sp>
      <p:sp>
        <p:nvSpPr>
          <p:cNvPr id="4" name="Text Placeholder 3">
            <a:extLst>
              <a:ext uri="{FF2B5EF4-FFF2-40B4-BE49-F238E27FC236}">
                <a16:creationId xmlns:a16="http://schemas.microsoft.com/office/drawing/2014/main" id="{79FA5A28-B638-4CD7-A956-32925C37C14D}"/>
              </a:ext>
            </a:extLst>
          </p:cNvPr>
          <p:cNvSpPr>
            <a:spLocks noGrp="1"/>
          </p:cNvSpPr>
          <p:nvPr>
            <p:ph type="body" sz="quarter" idx="10"/>
          </p:nvPr>
        </p:nvSpPr>
        <p:spPr>
          <a:xfrm>
            <a:off x="978103" y="1263728"/>
            <a:ext cx="3657272" cy="1166473"/>
          </a:xfrm>
        </p:spPr>
        <p:txBody>
          <a:bodyPr/>
          <a:lstStyle/>
          <a:p>
            <a:r>
              <a:rPr lang="en-US" b="1" dirty="0"/>
              <a:t>NOT NULL: </a:t>
            </a:r>
            <a:r>
              <a:rPr lang="en-US" sz="1200" dirty="0"/>
              <a:t>In database theory, NULL is unknown or missing information. The NULL value is different from an empty string or number zero. For example, you can ask a person for an email address, if you don’t know, you use the NULL value for inserting into the email column. This indicates that the information at the time of inserting is unknown. In case the person does not have any email address, you can update it to an empty string.</a:t>
            </a:r>
          </a:p>
          <a:p>
            <a:pPr marL="184150" lvl="1" indent="0">
              <a:buNone/>
            </a:pPr>
            <a:r>
              <a:rPr lang="en-US" dirty="0"/>
              <a:t>The NULL value is very special. For example, NULL is not equal to anything even NULL. To check if a value is NULL or not, you use the Boolean operator </a:t>
            </a:r>
            <a:r>
              <a:rPr lang="en-US" b="1" dirty="0"/>
              <a:t>IS NULL </a:t>
            </a:r>
            <a:r>
              <a:rPr lang="en-US" dirty="0"/>
              <a:t>or </a:t>
            </a:r>
            <a:r>
              <a:rPr lang="en-US" b="1" dirty="0"/>
              <a:t>IS NOT NULL</a:t>
            </a:r>
            <a:r>
              <a:rPr lang="en-US" dirty="0"/>
              <a:t>. The expression NULL = NULL returns NULL.</a:t>
            </a:r>
          </a:p>
          <a:p>
            <a:pPr marL="0" indent="0">
              <a:buNone/>
            </a:pPr>
            <a:endParaRPr lang="en-US" b="1" dirty="0"/>
          </a:p>
          <a:p>
            <a:endParaRPr lang="es-ES" dirty="0"/>
          </a:p>
        </p:txBody>
      </p:sp>
      <p:sp>
        <p:nvSpPr>
          <p:cNvPr id="5" name="Text Placeholder 4">
            <a:extLst>
              <a:ext uri="{FF2B5EF4-FFF2-40B4-BE49-F238E27FC236}">
                <a16:creationId xmlns:a16="http://schemas.microsoft.com/office/drawing/2014/main" id="{276F089A-50AB-44BB-8070-802110BCB955}"/>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9A639A5F-1B58-4740-A960-E98BE90CDE23}"/>
              </a:ext>
            </a:extLst>
          </p:cNvPr>
          <p:cNvSpPr>
            <a:spLocks noGrp="1"/>
          </p:cNvSpPr>
          <p:nvPr>
            <p:ph type="ftr" sz="quarter" idx="13"/>
          </p:nvPr>
        </p:nvSpPr>
        <p:spPr/>
        <p:txBody>
          <a:bodyPr/>
          <a:lstStyle/>
          <a:p>
            <a:r>
              <a:rPr lang="en-US"/>
              <a:t>Type here if  add info needed  for every slide</a:t>
            </a:r>
            <a:endParaRPr lang="en-US" dirty="0"/>
          </a:p>
        </p:txBody>
      </p:sp>
      <p:pic>
        <p:nvPicPr>
          <p:cNvPr id="13" name="Picture 12">
            <a:extLst>
              <a:ext uri="{FF2B5EF4-FFF2-40B4-BE49-F238E27FC236}">
                <a16:creationId xmlns:a16="http://schemas.microsoft.com/office/drawing/2014/main" id="{B5024EEB-0623-4090-B088-A43F8B331A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1395" y="1355123"/>
            <a:ext cx="3881956" cy="2150156"/>
          </a:xfrm>
          <a:prstGeom prst="rect">
            <a:avLst/>
          </a:prstGeom>
        </p:spPr>
      </p:pic>
    </p:spTree>
    <p:extLst>
      <p:ext uri="{BB962C8B-B14F-4D97-AF65-F5344CB8AC3E}">
        <p14:creationId xmlns:p14="http://schemas.microsoft.com/office/powerpoint/2010/main" val="36249908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ED603-59DE-4C91-8AC6-2DE355F88CBA}"/>
              </a:ext>
            </a:extLst>
          </p:cNvPr>
          <p:cNvSpPr>
            <a:spLocks noGrp="1"/>
          </p:cNvSpPr>
          <p:nvPr>
            <p:ph type="title"/>
          </p:nvPr>
        </p:nvSpPr>
        <p:spPr/>
        <p:txBody>
          <a:bodyPr/>
          <a:lstStyle/>
          <a:p>
            <a:r>
              <a:rPr lang="es-ES" dirty="0"/>
              <a:t>Sintaxis CREATE</a:t>
            </a:r>
          </a:p>
        </p:txBody>
      </p:sp>
      <p:sp>
        <p:nvSpPr>
          <p:cNvPr id="3" name="Date Placeholder 2">
            <a:extLst>
              <a:ext uri="{FF2B5EF4-FFF2-40B4-BE49-F238E27FC236}">
                <a16:creationId xmlns:a16="http://schemas.microsoft.com/office/drawing/2014/main" id="{3346FC0F-4773-442D-9075-8CC6946CECAE}"/>
              </a:ext>
            </a:extLst>
          </p:cNvPr>
          <p:cNvSpPr>
            <a:spLocks noGrp="1"/>
          </p:cNvSpPr>
          <p:nvPr>
            <p:ph type="dt" sz="half" idx="2"/>
          </p:nvPr>
        </p:nvSpPr>
        <p:spPr/>
        <p:txBody>
          <a:bodyPr/>
          <a:lstStyle/>
          <a:p>
            <a:pPr defTabSz="685800"/>
            <a:fld id="{F083F41A-041A-4006-B4DB-57C47C38AE86}" type="datetime1">
              <a:rPr lang="en-GB" smtClean="0"/>
              <a:t>13/09/2022</a:t>
            </a:fld>
            <a:endParaRPr lang="en-GB" dirty="0"/>
          </a:p>
        </p:txBody>
      </p:sp>
      <p:sp>
        <p:nvSpPr>
          <p:cNvPr id="5" name="Text Placeholder 4">
            <a:extLst>
              <a:ext uri="{FF2B5EF4-FFF2-40B4-BE49-F238E27FC236}">
                <a16:creationId xmlns:a16="http://schemas.microsoft.com/office/drawing/2014/main" id="{70777FAC-39F9-4DD8-8F5A-24BC1F56E8A3}"/>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F02E8E5F-9A40-4566-8A34-4C4520FD4FE2}"/>
              </a:ext>
            </a:extLst>
          </p:cNvPr>
          <p:cNvSpPr>
            <a:spLocks noGrp="1"/>
          </p:cNvSpPr>
          <p:nvPr>
            <p:ph type="ftr" sz="quarter" idx="13"/>
          </p:nvPr>
        </p:nvSpPr>
        <p:spPr/>
        <p:txBody>
          <a:bodyPr/>
          <a:lstStyle/>
          <a:p>
            <a:r>
              <a:rPr lang="en-US"/>
              <a:t>Type here if  add info needed  for every slide</a:t>
            </a:r>
            <a:endParaRPr lang="en-US" dirty="0"/>
          </a:p>
        </p:txBody>
      </p:sp>
      <p:sp>
        <p:nvSpPr>
          <p:cNvPr id="7" name="Marcador de contenido 2">
            <a:extLst>
              <a:ext uri="{FF2B5EF4-FFF2-40B4-BE49-F238E27FC236}">
                <a16:creationId xmlns:a16="http://schemas.microsoft.com/office/drawing/2014/main" id="{5BE09694-28A2-447B-8EB1-193E094C1141}"/>
              </a:ext>
            </a:extLst>
          </p:cNvPr>
          <p:cNvSpPr txBox="1">
            <a:spLocks/>
          </p:cNvSpPr>
          <p:nvPr/>
        </p:nvSpPr>
        <p:spPr>
          <a:xfrm>
            <a:off x="576786" y="1120791"/>
            <a:ext cx="4628957" cy="1549982"/>
          </a:xfrm>
          <a:prstGeom prst="rect">
            <a:avLst/>
          </a:prstGeom>
        </p:spPr>
        <p:txBody>
          <a:bodyPr>
            <a:normAutofit/>
          </a:bodyPr>
          <a:lstStyle>
            <a:lvl1pPr marL="17780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400" b="0" kern="1200" smtClean="0">
                <a:solidFill>
                  <a:schemeClr val="tx1"/>
                </a:solidFill>
                <a:latin typeface="+mn-lt"/>
                <a:ea typeface="Geneva" pitchFamily="-128" charset="-128"/>
                <a:cs typeface="+mn-cs"/>
              </a:defRPr>
            </a:lvl1pPr>
            <a:lvl2pPr marL="361950" marR="0" indent="-18415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smtClean="0">
                <a:solidFill>
                  <a:schemeClr val="tx1"/>
                </a:solidFill>
                <a:latin typeface="+mn-lt"/>
                <a:ea typeface="Geneva" pitchFamily="-128" charset="-128"/>
                <a:cs typeface="+mn-cs"/>
              </a:defRPr>
            </a:lvl2pPr>
            <a:lvl3pPr marL="5397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baseline="0" smtClean="0">
                <a:solidFill>
                  <a:schemeClr val="tx1"/>
                </a:solidFill>
                <a:latin typeface="+mn-lt"/>
                <a:ea typeface="Geneva" pitchFamily="-128" charset="-128"/>
                <a:cs typeface="+mn-cs"/>
              </a:defRPr>
            </a:lvl3pPr>
            <a:lvl4pPr marL="7175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smtClean="0">
                <a:solidFill>
                  <a:schemeClr val="tx1"/>
                </a:solidFill>
                <a:latin typeface="+mn-lt"/>
                <a:ea typeface="Geneva" pitchFamily="-128" charset="-128"/>
                <a:cs typeface="+mn-cs"/>
              </a:defRPr>
            </a:lvl4pPr>
            <a:lvl5pPr marL="8953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baseline="0">
                <a:solidFill>
                  <a:schemeClr val="tx1"/>
                </a:solidFill>
                <a:latin typeface="+mn-lt"/>
                <a:ea typeface="Geneva" pitchFamily="-128"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Hay dos Statements </a:t>
            </a:r>
            <a:r>
              <a:rPr lang="en-US" dirty="0" err="1"/>
              <a:t>disponibles</a:t>
            </a:r>
            <a:r>
              <a:rPr lang="en-US" dirty="0"/>
              <a:t> de CREATE </a:t>
            </a:r>
            <a:r>
              <a:rPr lang="en-US" dirty="0" err="1"/>
              <a:t>en</a:t>
            </a:r>
            <a:r>
              <a:rPr lang="en-US" dirty="0"/>
              <a:t> SQL:</a:t>
            </a:r>
          </a:p>
          <a:p>
            <a:pPr lvl="1"/>
            <a:r>
              <a:rPr lang="en-US" dirty="0"/>
              <a:t>CREATE DATABASE (no la </a:t>
            </a:r>
            <a:r>
              <a:rPr lang="en-US" dirty="0" err="1"/>
              <a:t>veremos</a:t>
            </a:r>
            <a:r>
              <a:rPr lang="en-US" dirty="0"/>
              <a:t>)</a:t>
            </a:r>
          </a:p>
          <a:p>
            <a:pPr lvl="1"/>
            <a:r>
              <a:rPr lang="en-US" dirty="0"/>
              <a:t>CREATE TABLE</a:t>
            </a:r>
          </a:p>
          <a:p>
            <a:endParaRPr lang="es-ES" dirty="0"/>
          </a:p>
          <a:p>
            <a:endParaRPr lang="es-ES" dirty="0"/>
          </a:p>
          <a:p>
            <a:endParaRPr lang="es-ES" dirty="0"/>
          </a:p>
          <a:p>
            <a:endParaRPr lang="es-ES" dirty="0"/>
          </a:p>
        </p:txBody>
      </p:sp>
      <p:sp>
        <p:nvSpPr>
          <p:cNvPr id="9" name="Rectangle 8">
            <a:extLst>
              <a:ext uri="{FF2B5EF4-FFF2-40B4-BE49-F238E27FC236}">
                <a16:creationId xmlns:a16="http://schemas.microsoft.com/office/drawing/2014/main" id="{816F0B9C-2F7A-4B53-908A-FA616EE02543}"/>
              </a:ext>
            </a:extLst>
          </p:cNvPr>
          <p:cNvSpPr/>
          <p:nvPr/>
        </p:nvSpPr>
        <p:spPr>
          <a:xfrm>
            <a:off x="5616072" y="3241141"/>
            <a:ext cx="3220110" cy="1272121"/>
          </a:xfrm>
          <a:prstGeom prst="rect">
            <a:avLst/>
          </a:prstGeom>
          <a:solidFill>
            <a:srgbClr val="FE7E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s-ES" sz="1200" dirty="0">
              <a:solidFill>
                <a:schemeClr val="tx1"/>
              </a:solidFill>
            </a:endParaRPr>
          </a:p>
        </p:txBody>
      </p:sp>
      <p:sp>
        <p:nvSpPr>
          <p:cNvPr id="10" name="Rectangle 2">
            <a:extLst>
              <a:ext uri="{FF2B5EF4-FFF2-40B4-BE49-F238E27FC236}">
                <a16:creationId xmlns:a16="http://schemas.microsoft.com/office/drawing/2014/main" id="{071A1875-76E7-47D2-9E38-9E12CD5D24C4}"/>
              </a:ext>
            </a:extLst>
          </p:cNvPr>
          <p:cNvSpPr>
            <a:spLocks noChangeArrowheads="1"/>
          </p:cNvSpPr>
          <p:nvPr/>
        </p:nvSpPr>
        <p:spPr bwMode="auto">
          <a:xfrm>
            <a:off x="5807728" y="3282156"/>
            <a:ext cx="3000416" cy="1231106"/>
          </a:xfrm>
          <a:prstGeom prst="rect">
            <a:avLst/>
          </a:prstGeom>
          <a:noFill/>
        </p:spPr>
        <p:txBody>
          <a:bodyPr wrap="square" lIns="0" tIns="0" rIns="0" bIns="0" rtlCol="0">
            <a:spAutoFit/>
          </a:bodyPr>
          <a:lstStyle/>
          <a:p>
            <a:r>
              <a:rPr lang="es-ES" sz="1000" b="1" dirty="0"/>
              <a:t>CREATE TABLE</a:t>
            </a:r>
            <a:r>
              <a:rPr lang="es-ES" sz="1000" dirty="0"/>
              <a:t> </a:t>
            </a:r>
            <a:r>
              <a:rPr lang="es-ES" sz="1000" dirty="0" err="1"/>
              <a:t>account</a:t>
            </a:r>
            <a:r>
              <a:rPr lang="es-ES" sz="1000" dirty="0"/>
              <a:t>(</a:t>
            </a:r>
          </a:p>
          <a:p>
            <a:r>
              <a:rPr lang="es-ES" sz="1000" dirty="0"/>
              <a:t>   </a:t>
            </a:r>
            <a:r>
              <a:rPr lang="es-ES" sz="1000" dirty="0" err="1"/>
              <a:t>user_id</a:t>
            </a:r>
            <a:r>
              <a:rPr lang="es-ES" sz="1000" dirty="0"/>
              <a:t> </a:t>
            </a:r>
            <a:r>
              <a:rPr lang="es-ES" sz="1000" b="1" dirty="0"/>
              <a:t>serial PRIMARY KEY,</a:t>
            </a:r>
          </a:p>
          <a:p>
            <a:r>
              <a:rPr lang="es-ES" sz="1000" dirty="0"/>
              <a:t>   </a:t>
            </a:r>
            <a:r>
              <a:rPr lang="es-ES" sz="1000" dirty="0" err="1"/>
              <a:t>username</a:t>
            </a:r>
            <a:r>
              <a:rPr lang="es-ES" sz="1000" b="1" dirty="0"/>
              <a:t> VARCHAR (50) UNIQUE NOT NULL,</a:t>
            </a:r>
          </a:p>
          <a:p>
            <a:r>
              <a:rPr lang="es-ES" sz="1000" dirty="0"/>
              <a:t>   </a:t>
            </a:r>
            <a:r>
              <a:rPr lang="es-ES" sz="1000" dirty="0" err="1"/>
              <a:t>password</a:t>
            </a:r>
            <a:r>
              <a:rPr lang="es-ES" sz="1000" dirty="0"/>
              <a:t> </a:t>
            </a:r>
            <a:r>
              <a:rPr lang="es-ES" sz="1000" b="1" dirty="0"/>
              <a:t>VARCHAR (50) NOT NULL,</a:t>
            </a:r>
          </a:p>
          <a:p>
            <a:r>
              <a:rPr lang="es-ES" sz="1000" dirty="0"/>
              <a:t>   email </a:t>
            </a:r>
            <a:r>
              <a:rPr lang="es-ES" sz="1000" b="1" dirty="0"/>
              <a:t>VARCHAR (355) UNIQUE NOT NULL,</a:t>
            </a:r>
          </a:p>
          <a:p>
            <a:r>
              <a:rPr lang="es-ES" sz="1000" dirty="0"/>
              <a:t>   </a:t>
            </a:r>
            <a:r>
              <a:rPr lang="es-ES" sz="1000" dirty="0" err="1"/>
              <a:t>created_on</a:t>
            </a:r>
            <a:r>
              <a:rPr lang="es-ES" sz="1000" dirty="0"/>
              <a:t> </a:t>
            </a:r>
            <a:r>
              <a:rPr lang="es-ES" sz="1000" b="1" dirty="0"/>
              <a:t>TIMESTAMP NOT NULL,</a:t>
            </a:r>
          </a:p>
          <a:p>
            <a:r>
              <a:rPr lang="es-ES" sz="1000" dirty="0"/>
              <a:t>   </a:t>
            </a:r>
            <a:r>
              <a:rPr lang="es-ES" sz="1000" dirty="0" err="1"/>
              <a:t>last_login</a:t>
            </a:r>
            <a:r>
              <a:rPr lang="es-ES" sz="1000" dirty="0"/>
              <a:t> </a:t>
            </a:r>
            <a:r>
              <a:rPr lang="es-ES" sz="1000" b="1" dirty="0"/>
              <a:t>TIMESTAMP</a:t>
            </a:r>
          </a:p>
          <a:p>
            <a:r>
              <a:rPr lang="es-ES" sz="1000" dirty="0"/>
              <a:t>);</a:t>
            </a:r>
            <a:endParaRPr lang="es-ES" sz="1000" dirty="0">
              <a:effectLst/>
            </a:endParaRPr>
          </a:p>
        </p:txBody>
      </p:sp>
      <p:pic>
        <p:nvPicPr>
          <p:cNvPr id="17" name="Picture 16">
            <a:extLst>
              <a:ext uri="{FF2B5EF4-FFF2-40B4-BE49-F238E27FC236}">
                <a16:creationId xmlns:a16="http://schemas.microsoft.com/office/drawing/2014/main" id="{8947C175-D9A3-4A61-8784-F9DA446243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072" y="1218755"/>
            <a:ext cx="3220110" cy="2022386"/>
          </a:xfrm>
          <a:prstGeom prst="rect">
            <a:avLst/>
          </a:prstGeom>
        </p:spPr>
      </p:pic>
      <p:sp>
        <p:nvSpPr>
          <p:cNvPr id="18" name="Rectangle 17">
            <a:extLst>
              <a:ext uri="{FF2B5EF4-FFF2-40B4-BE49-F238E27FC236}">
                <a16:creationId xmlns:a16="http://schemas.microsoft.com/office/drawing/2014/main" id="{F6C801C0-BB6D-4C57-B2EF-55BCF523C518}"/>
              </a:ext>
            </a:extLst>
          </p:cNvPr>
          <p:cNvSpPr/>
          <p:nvPr/>
        </p:nvSpPr>
        <p:spPr>
          <a:xfrm>
            <a:off x="906257" y="2289419"/>
            <a:ext cx="4572000" cy="2031325"/>
          </a:xfrm>
          <a:prstGeom prst="rect">
            <a:avLst/>
          </a:prstGeom>
        </p:spPr>
        <p:txBody>
          <a:bodyPr>
            <a:spAutoFit/>
          </a:bodyPr>
          <a:lstStyle/>
          <a:p>
            <a:r>
              <a:rPr lang="en-US" b="1" dirty="0"/>
              <a:t>CREATE TABLE </a:t>
            </a:r>
            <a:r>
              <a:rPr lang="en-US" b="1" dirty="0" err="1"/>
              <a:t>table_name</a:t>
            </a:r>
            <a:endParaRPr lang="en-US" b="1" dirty="0"/>
          </a:p>
          <a:p>
            <a:r>
              <a:rPr lang="en-US" b="1" dirty="0"/>
              <a:t>(</a:t>
            </a:r>
          </a:p>
          <a:p>
            <a:r>
              <a:rPr lang="en-US" b="1" dirty="0"/>
              <a:t>column1 </a:t>
            </a:r>
            <a:r>
              <a:rPr lang="en-US" b="1" dirty="0" err="1"/>
              <a:t>data_type</a:t>
            </a:r>
            <a:r>
              <a:rPr lang="en-US" b="1" dirty="0"/>
              <a:t>(size) constraint,</a:t>
            </a:r>
          </a:p>
          <a:p>
            <a:r>
              <a:rPr lang="en-US" b="1" dirty="0"/>
              <a:t>column2 </a:t>
            </a:r>
            <a:r>
              <a:rPr lang="en-US" b="1" dirty="0" err="1"/>
              <a:t>data_type</a:t>
            </a:r>
            <a:r>
              <a:rPr lang="en-US" b="1" dirty="0"/>
              <a:t>(size) constraint,</a:t>
            </a:r>
          </a:p>
          <a:p>
            <a:r>
              <a:rPr lang="en-US" b="1" dirty="0"/>
              <a:t>column3 </a:t>
            </a:r>
            <a:r>
              <a:rPr lang="en-US" b="1" dirty="0" err="1"/>
              <a:t>data_type</a:t>
            </a:r>
            <a:r>
              <a:rPr lang="en-US" b="1" dirty="0"/>
              <a:t>(size) constraint,</a:t>
            </a:r>
          </a:p>
          <a:p>
            <a:r>
              <a:rPr lang="en-US" b="1" dirty="0"/>
              <a:t>....</a:t>
            </a:r>
          </a:p>
          <a:p>
            <a:r>
              <a:rPr lang="en-US" b="1" dirty="0"/>
              <a:t>);</a:t>
            </a:r>
            <a:endParaRPr lang="es-ES" b="1" dirty="0"/>
          </a:p>
        </p:txBody>
      </p:sp>
    </p:spTree>
    <p:extLst>
      <p:ext uri="{BB962C8B-B14F-4D97-AF65-F5344CB8AC3E}">
        <p14:creationId xmlns:p14="http://schemas.microsoft.com/office/powerpoint/2010/main" val="28079395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3A508-704F-48B1-B33B-CAC9D3A69127}"/>
              </a:ext>
            </a:extLst>
          </p:cNvPr>
          <p:cNvSpPr>
            <a:spLocks noGrp="1"/>
          </p:cNvSpPr>
          <p:nvPr>
            <p:ph type="title"/>
          </p:nvPr>
        </p:nvSpPr>
        <p:spPr/>
        <p:txBody>
          <a:bodyPr/>
          <a:lstStyle/>
          <a:p>
            <a:r>
              <a:rPr lang="es-ES" dirty="0"/>
              <a:t>Ejemplos</a:t>
            </a:r>
          </a:p>
        </p:txBody>
      </p:sp>
      <p:sp>
        <p:nvSpPr>
          <p:cNvPr id="3" name="Date Placeholder 2">
            <a:extLst>
              <a:ext uri="{FF2B5EF4-FFF2-40B4-BE49-F238E27FC236}">
                <a16:creationId xmlns:a16="http://schemas.microsoft.com/office/drawing/2014/main" id="{10A19D2C-0332-4A39-9422-535C7241BFD0}"/>
              </a:ext>
            </a:extLst>
          </p:cNvPr>
          <p:cNvSpPr>
            <a:spLocks noGrp="1"/>
          </p:cNvSpPr>
          <p:nvPr>
            <p:ph type="dt" sz="half" idx="2"/>
          </p:nvPr>
        </p:nvSpPr>
        <p:spPr/>
        <p:txBody>
          <a:bodyPr/>
          <a:lstStyle/>
          <a:p>
            <a:pPr defTabSz="685800"/>
            <a:fld id="{F083F41A-041A-4006-B4DB-57C47C38AE86}" type="datetime1">
              <a:rPr lang="en-GB" smtClean="0"/>
              <a:t>13/09/2022</a:t>
            </a:fld>
            <a:endParaRPr lang="en-GB" dirty="0"/>
          </a:p>
        </p:txBody>
      </p:sp>
      <p:sp>
        <p:nvSpPr>
          <p:cNvPr id="5" name="Text Placeholder 4">
            <a:extLst>
              <a:ext uri="{FF2B5EF4-FFF2-40B4-BE49-F238E27FC236}">
                <a16:creationId xmlns:a16="http://schemas.microsoft.com/office/drawing/2014/main" id="{7C014145-1F09-4E98-BE61-A77842B766EB}"/>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85650944-73C8-4BE3-9F4D-C9CA481CF375}"/>
              </a:ext>
            </a:extLst>
          </p:cNvPr>
          <p:cNvSpPr>
            <a:spLocks noGrp="1"/>
          </p:cNvSpPr>
          <p:nvPr>
            <p:ph type="ftr" sz="quarter" idx="13"/>
          </p:nvPr>
        </p:nvSpPr>
        <p:spPr/>
        <p:txBody>
          <a:bodyPr/>
          <a:lstStyle/>
          <a:p>
            <a:r>
              <a:rPr lang="en-US"/>
              <a:t>Type here if  add info needed  for every slide</a:t>
            </a:r>
            <a:endParaRPr lang="en-US" dirty="0"/>
          </a:p>
        </p:txBody>
      </p:sp>
      <p:sp>
        <p:nvSpPr>
          <p:cNvPr id="4" name="Rectangle 3">
            <a:extLst>
              <a:ext uri="{FF2B5EF4-FFF2-40B4-BE49-F238E27FC236}">
                <a16:creationId xmlns:a16="http://schemas.microsoft.com/office/drawing/2014/main" id="{C72C5094-1F8A-4F0B-868C-307D646D0F61}"/>
              </a:ext>
            </a:extLst>
          </p:cNvPr>
          <p:cNvSpPr/>
          <p:nvPr/>
        </p:nvSpPr>
        <p:spPr>
          <a:xfrm>
            <a:off x="653688" y="1747009"/>
            <a:ext cx="4572000" cy="830997"/>
          </a:xfrm>
          <a:prstGeom prst="rect">
            <a:avLst/>
          </a:prstGeom>
        </p:spPr>
        <p:txBody>
          <a:bodyPr>
            <a:spAutoFit/>
          </a:bodyPr>
          <a:lstStyle/>
          <a:p>
            <a:r>
              <a:rPr lang="en-US" sz="1200" b="1" dirty="0">
                <a:solidFill>
                  <a:srgbClr val="EC6601"/>
                </a:solidFill>
              </a:rPr>
              <a:t>CREATE TABLE </a:t>
            </a:r>
            <a:r>
              <a:rPr lang="en-US" sz="1200" dirty="0"/>
              <a:t>role(</a:t>
            </a:r>
          </a:p>
          <a:p>
            <a:r>
              <a:rPr lang="en-US" sz="1200" dirty="0"/>
              <a:t>   </a:t>
            </a:r>
            <a:r>
              <a:rPr lang="en-US" sz="1200" dirty="0" err="1"/>
              <a:t>role_id</a:t>
            </a:r>
            <a:r>
              <a:rPr lang="en-US" sz="1200" dirty="0"/>
              <a:t> </a:t>
            </a:r>
            <a:r>
              <a:rPr lang="en-US" sz="1200" b="1" dirty="0">
                <a:solidFill>
                  <a:schemeClr val="accent1"/>
                </a:solidFill>
              </a:rPr>
              <a:t>serial</a:t>
            </a:r>
            <a:r>
              <a:rPr lang="en-US" sz="1200" dirty="0"/>
              <a:t> </a:t>
            </a:r>
            <a:r>
              <a:rPr lang="en-US" sz="1200" b="1" dirty="0">
                <a:solidFill>
                  <a:srgbClr val="CC1000"/>
                </a:solidFill>
              </a:rPr>
              <a:t>PRIMARY KEY</a:t>
            </a:r>
            <a:r>
              <a:rPr lang="en-US" sz="1200" dirty="0"/>
              <a:t>,</a:t>
            </a:r>
          </a:p>
          <a:p>
            <a:r>
              <a:rPr lang="en-US" sz="1200" dirty="0"/>
              <a:t>   </a:t>
            </a:r>
            <a:r>
              <a:rPr lang="en-US" sz="1200" dirty="0" err="1"/>
              <a:t>role_name</a:t>
            </a:r>
            <a:r>
              <a:rPr lang="en-US" sz="1200" dirty="0"/>
              <a:t> </a:t>
            </a:r>
            <a:r>
              <a:rPr lang="en-US" sz="1200" b="1" dirty="0">
                <a:solidFill>
                  <a:schemeClr val="accent1"/>
                </a:solidFill>
              </a:rPr>
              <a:t>VARCHAR (255) </a:t>
            </a:r>
            <a:r>
              <a:rPr lang="en-US" sz="1200" b="1" dirty="0">
                <a:solidFill>
                  <a:srgbClr val="CC1000"/>
                </a:solidFill>
              </a:rPr>
              <a:t>UNIQUE NOT NULL</a:t>
            </a:r>
          </a:p>
          <a:p>
            <a:r>
              <a:rPr lang="en-US" sz="1200" dirty="0"/>
              <a:t>);</a:t>
            </a:r>
            <a:endParaRPr lang="es-ES" sz="1200" dirty="0"/>
          </a:p>
        </p:txBody>
      </p:sp>
      <p:sp>
        <p:nvSpPr>
          <p:cNvPr id="8" name="Rectangle 7">
            <a:extLst>
              <a:ext uri="{FF2B5EF4-FFF2-40B4-BE49-F238E27FC236}">
                <a16:creationId xmlns:a16="http://schemas.microsoft.com/office/drawing/2014/main" id="{5C60144B-E648-401C-9210-67A1081B0BA5}"/>
              </a:ext>
            </a:extLst>
          </p:cNvPr>
          <p:cNvSpPr/>
          <p:nvPr/>
        </p:nvSpPr>
        <p:spPr>
          <a:xfrm>
            <a:off x="653688" y="2720912"/>
            <a:ext cx="6731251" cy="1569660"/>
          </a:xfrm>
          <a:prstGeom prst="rect">
            <a:avLst/>
          </a:prstGeom>
        </p:spPr>
        <p:txBody>
          <a:bodyPr wrap="square">
            <a:spAutoFit/>
          </a:bodyPr>
          <a:lstStyle/>
          <a:p>
            <a:r>
              <a:rPr lang="es-ES" sz="1200" b="1" dirty="0">
                <a:solidFill>
                  <a:srgbClr val="EC6601"/>
                </a:solidFill>
              </a:rPr>
              <a:t>CREATE TABLE </a:t>
            </a:r>
            <a:r>
              <a:rPr lang="es-ES" sz="1200" dirty="0" err="1"/>
              <a:t>account</a:t>
            </a:r>
            <a:r>
              <a:rPr lang="es-ES" sz="1200" dirty="0"/>
              <a:t>(</a:t>
            </a:r>
          </a:p>
          <a:p>
            <a:r>
              <a:rPr lang="es-ES" sz="1200" dirty="0"/>
              <a:t>   </a:t>
            </a:r>
            <a:r>
              <a:rPr lang="es-ES" sz="1200" dirty="0" err="1"/>
              <a:t>user_id</a:t>
            </a:r>
            <a:r>
              <a:rPr lang="es-ES" sz="1200" dirty="0"/>
              <a:t> </a:t>
            </a:r>
            <a:r>
              <a:rPr lang="es-ES" sz="1200" b="1" dirty="0">
                <a:solidFill>
                  <a:schemeClr val="accent1"/>
                </a:solidFill>
              </a:rPr>
              <a:t>serial </a:t>
            </a:r>
            <a:r>
              <a:rPr lang="es-ES" sz="1200" b="1" dirty="0">
                <a:solidFill>
                  <a:srgbClr val="CC1000"/>
                </a:solidFill>
              </a:rPr>
              <a:t>PRIMARY KEY,</a:t>
            </a:r>
          </a:p>
          <a:p>
            <a:r>
              <a:rPr lang="es-ES" sz="1200" dirty="0"/>
              <a:t>   </a:t>
            </a:r>
            <a:r>
              <a:rPr lang="es-ES" sz="1200" dirty="0" err="1"/>
              <a:t>username</a:t>
            </a:r>
            <a:r>
              <a:rPr lang="es-ES" sz="1200" dirty="0"/>
              <a:t> </a:t>
            </a:r>
            <a:r>
              <a:rPr lang="es-ES" sz="1200" b="1" dirty="0">
                <a:solidFill>
                  <a:schemeClr val="accent1"/>
                </a:solidFill>
              </a:rPr>
              <a:t>VARCHAR (50) </a:t>
            </a:r>
            <a:r>
              <a:rPr lang="es-ES" sz="1200" b="1" dirty="0">
                <a:solidFill>
                  <a:srgbClr val="CC1000"/>
                </a:solidFill>
              </a:rPr>
              <a:t>UNIQUE NOT NULL</a:t>
            </a:r>
            <a:r>
              <a:rPr lang="es-ES" sz="1200" dirty="0"/>
              <a:t>,</a:t>
            </a:r>
          </a:p>
          <a:p>
            <a:r>
              <a:rPr lang="es-ES" sz="1200" dirty="0"/>
              <a:t>   </a:t>
            </a:r>
            <a:r>
              <a:rPr lang="es-ES" sz="1200" dirty="0" err="1"/>
              <a:t>password</a:t>
            </a:r>
            <a:r>
              <a:rPr lang="es-ES" sz="1200" dirty="0"/>
              <a:t> </a:t>
            </a:r>
            <a:r>
              <a:rPr lang="es-ES" sz="1200" b="1" dirty="0">
                <a:solidFill>
                  <a:schemeClr val="accent1"/>
                </a:solidFill>
              </a:rPr>
              <a:t>VARCHAR (50) </a:t>
            </a:r>
            <a:r>
              <a:rPr lang="es-ES" sz="1200" b="1" dirty="0">
                <a:solidFill>
                  <a:srgbClr val="CC1000"/>
                </a:solidFill>
              </a:rPr>
              <a:t>NOT NULL</a:t>
            </a:r>
            <a:r>
              <a:rPr lang="es-ES" sz="1200" dirty="0"/>
              <a:t>,</a:t>
            </a:r>
          </a:p>
          <a:p>
            <a:r>
              <a:rPr lang="es-ES" sz="1200" dirty="0"/>
              <a:t>   email </a:t>
            </a:r>
            <a:r>
              <a:rPr lang="es-ES" sz="1200" b="1" dirty="0">
                <a:solidFill>
                  <a:schemeClr val="accent1"/>
                </a:solidFill>
              </a:rPr>
              <a:t>VARCHAR (355) </a:t>
            </a:r>
            <a:r>
              <a:rPr lang="es-ES" sz="1200" b="1" dirty="0">
                <a:solidFill>
                  <a:srgbClr val="CC1000"/>
                </a:solidFill>
              </a:rPr>
              <a:t>UNIQUE NOT NULL</a:t>
            </a:r>
            <a:r>
              <a:rPr lang="es-ES" sz="1200" dirty="0"/>
              <a:t>,</a:t>
            </a:r>
          </a:p>
          <a:p>
            <a:r>
              <a:rPr lang="es-ES" sz="1200" dirty="0"/>
              <a:t>   </a:t>
            </a:r>
            <a:r>
              <a:rPr lang="es-ES" sz="1200" dirty="0" err="1"/>
              <a:t>created_on</a:t>
            </a:r>
            <a:r>
              <a:rPr lang="es-ES" sz="1200" dirty="0"/>
              <a:t> </a:t>
            </a:r>
            <a:r>
              <a:rPr lang="es-ES" sz="1200" b="1" dirty="0">
                <a:solidFill>
                  <a:schemeClr val="accent1"/>
                </a:solidFill>
              </a:rPr>
              <a:t>TIMESTAMP</a:t>
            </a:r>
            <a:r>
              <a:rPr lang="es-ES" sz="1200" dirty="0"/>
              <a:t> </a:t>
            </a:r>
            <a:r>
              <a:rPr lang="es-ES" sz="1200" b="1" dirty="0">
                <a:solidFill>
                  <a:srgbClr val="CC1000"/>
                </a:solidFill>
              </a:rPr>
              <a:t>NOT NULL</a:t>
            </a:r>
            <a:r>
              <a:rPr lang="es-ES" sz="1200" dirty="0"/>
              <a:t>,</a:t>
            </a:r>
          </a:p>
          <a:p>
            <a:r>
              <a:rPr lang="es-ES" sz="1200" dirty="0"/>
              <a:t>   </a:t>
            </a:r>
            <a:r>
              <a:rPr lang="es-ES" sz="1200" dirty="0" err="1"/>
              <a:t>last_login</a:t>
            </a:r>
            <a:r>
              <a:rPr lang="es-ES" sz="1200" dirty="0"/>
              <a:t> </a:t>
            </a:r>
            <a:r>
              <a:rPr lang="es-ES" sz="1200" b="1" dirty="0">
                <a:solidFill>
                  <a:schemeClr val="accent1"/>
                </a:solidFill>
              </a:rPr>
              <a:t>TIMESTAMP</a:t>
            </a:r>
          </a:p>
          <a:p>
            <a:r>
              <a:rPr lang="es-ES" sz="1200" dirty="0"/>
              <a:t>);</a:t>
            </a:r>
            <a:endParaRPr lang="es-ES" sz="1200" dirty="0">
              <a:effectLst/>
            </a:endParaRPr>
          </a:p>
        </p:txBody>
      </p:sp>
      <p:pic>
        <p:nvPicPr>
          <p:cNvPr id="114690" name="Picture 2" descr="Image result for POSTGRES">
            <a:extLst>
              <a:ext uri="{FF2B5EF4-FFF2-40B4-BE49-F238E27FC236}">
                <a16:creationId xmlns:a16="http://schemas.microsoft.com/office/drawing/2014/main" id="{A52F413A-BCE6-427B-9766-D8021A90994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79688" y="947227"/>
            <a:ext cx="572362" cy="59049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6078E669-7A10-48FA-AC9E-9DA66D38A8AE}"/>
              </a:ext>
            </a:extLst>
          </p:cNvPr>
          <p:cNvSpPr/>
          <p:nvPr/>
        </p:nvSpPr>
        <p:spPr>
          <a:xfrm>
            <a:off x="5388420" y="1794894"/>
            <a:ext cx="4572000" cy="830997"/>
          </a:xfrm>
          <a:prstGeom prst="rect">
            <a:avLst/>
          </a:prstGeom>
        </p:spPr>
        <p:txBody>
          <a:bodyPr>
            <a:spAutoFit/>
          </a:bodyPr>
          <a:lstStyle/>
          <a:p>
            <a:r>
              <a:rPr lang="en-US" sz="1200" b="1" dirty="0">
                <a:solidFill>
                  <a:srgbClr val="EC6601"/>
                </a:solidFill>
              </a:rPr>
              <a:t>CREATE TABLE </a:t>
            </a:r>
            <a:r>
              <a:rPr lang="en-US" sz="1200" dirty="0" err="1"/>
              <a:t>EDEM.role</a:t>
            </a:r>
            <a:r>
              <a:rPr lang="en-US" sz="1200" dirty="0"/>
              <a:t>(</a:t>
            </a:r>
          </a:p>
          <a:p>
            <a:r>
              <a:rPr lang="en-US" sz="1200" dirty="0"/>
              <a:t>   </a:t>
            </a:r>
            <a:r>
              <a:rPr lang="en-US" sz="1200" dirty="0" err="1"/>
              <a:t>role_id</a:t>
            </a:r>
            <a:r>
              <a:rPr lang="en-US" sz="1200" dirty="0"/>
              <a:t> </a:t>
            </a:r>
            <a:r>
              <a:rPr lang="en-US" sz="1200" b="1" dirty="0">
                <a:solidFill>
                  <a:schemeClr val="accent1"/>
                </a:solidFill>
              </a:rPr>
              <a:t>int64</a:t>
            </a:r>
            <a:r>
              <a:rPr lang="en-US" sz="1200" dirty="0"/>
              <a:t>,</a:t>
            </a:r>
          </a:p>
          <a:p>
            <a:r>
              <a:rPr lang="en-US" sz="1200" dirty="0"/>
              <a:t>   </a:t>
            </a:r>
            <a:r>
              <a:rPr lang="en-US" sz="1200" dirty="0" err="1"/>
              <a:t>role_name</a:t>
            </a:r>
            <a:r>
              <a:rPr lang="en-US" sz="1200" dirty="0"/>
              <a:t> </a:t>
            </a:r>
            <a:r>
              <a:rPr lang="en-US" sz="1200" b="1" dirty="0">
                <a:solidFill>
                  <a:schemeClr val="accent1"/>
                </a:solidFill>
              </a:rPr>
              <a:t>STRING</a:t>
            </a:r>
            <a:endParaRPr lang="en-US" sz="1200" b="1" dirty="0">
              <a:solidFill>
                <a:srgbClr val="CC1000"/>
              </a:solidFill>
            </a:endParaRPr>
          </a:p>
          <a:p>
            <a:r>
              <a:rPr lang="en-US" sz="1200" dirty="0"/>
              <a:t>);</a:t>
            </a:r>
            <a:endParaRPr lang="es-ES" sz="1200" dirty="0"/>
          </a:p>
        </p:txBody>
      </p:sp>
      <p:sp>
        <p:nvSpPr>
          <p:cNvPr id="11" name="Rectangle 10">
            <a:extLst>
              <a:ext uri="{FF2B5EF4-FFF2-40B4-BE49-F238E27FC236}">
                <a16:creationId xmlns:a16="http://schemas.microsoft.com/office/drawing/2014/main" id="{9B44A7A1-F513-471E-BC84-748DAC44143D}"/>
              </a:ext>
            </a:extLst>
          </p:cNvPr>
          <p:cNvSpPr/>
          <p:nvPr/>
        </p:nvSpPr>
        <p:spPr>
          <a:xfrm>
            <a:off x="5388420" y="2791891"/>
            <a:ext cx="6731251" cy="1569660"/>
          </a:xfrm>
          <a:prstGeom prst="rect">
            <a:avLst/>
          </a:prstGeom>
        </p:spPr>
        <p:txBody>
          <a:bodyPr wrap="square">
            <a:spAutoFit/>
          </a:bodyPr>
          <a:lstStyle/>
          <a:p>
            <a:r>
              <a:rPr lang="es-ES" sz="1200" b="1" dirty="0">
                <a:solidFill>
                  <a:srgbClr val="EC6601"/>
                </a:solidFill>
              </a:rPr>
              <a:t>CREATE TABLE </a:t>
            </a:r>
            <a:r>
              <a:rPr lang="es-ES" sz="1200" dirty="0" err="1"/>
              <a:t>EDEM.account</a:t>
            </a:r>
            <a:r>
              <a:rPr lang="es-ES" sz="1200" dirty="0"/>
              <a:t>(</a:t>
            </a:r>
          </a:p>
          <a:p>
            <a:r>
              <a:rPr lang="es-ES" sz="1200" dirty="0"/>
              <a:t>   </a:t>
            </a:r>
            <a:r>
              <a:rPr lang="es-ES" sz="1200" dirty="0" err="1"/>
              <a:t>user_id</a:t>
            </a:r>
            <a:r>
              <a:rPr lang="es-ES" sz="1200" dirty="0"/>
              <a:t> </a:t>
            </a:r>
            <a:r>
              <a:rPr lang="es-ES" sz="1200" b="1" dirty="0">
                <a:solidFill>
                  <a:schemeClr val="accent1"/>
                </a:solidFill>
              </a:rPr>
              <a:t>int64,</a:t>
            </a:r>
            <a:endParaRPr lang="es-ES" sz="1200" b="1" dirty="0">
              <a:solidFill>
                <a:srgbClr val="CC1000"/>
              </a:solidFill>
            </a:endParaRPr>
          </a:p>
          <a:p>
            <a:r>
              <a:rPr lang="es-ES" sz="1200" dirty="0"/>
              <a:t>   </a:t>
            </a:r>
            <a:r>
              <a:rPr lang="es-ES" sz="1200" dirty="0" err="1"/>
              <a:t>username</a:t>
            </a:r>
            <a:r>
              <a:rPr lang="es-ES" sz="1200" dirty="0"/>
              <a:t> </a:t>
            </a:r>
            <a:r>
              <a:rPr lang="es-ES" sz="1200" b="1" dirty="0">
                <a:solidFill>
                  <a:schemeClr val="accent1"/>
                </a:solidFill>
              </a:rPr>
              <a:t>STRING,</a:t>
            </a:r>
            <a:endParaRPr lang="es-ES" sz="1200" dirty="0"/>
          </a:p>
          <a:p>
            <a:r>
              <a:rPr lang="es-ES" sz="1200" dirty="0"/>
              <a:t>   </a:t>
            </a:r>
            <a:r>
              <a:rPr lang="es-ES" sz="1200" dirty="0" err="1"/>
              <a:t>password</a:t>
            </a:r>
            <a:r>
              <a:rPr lang="es-ES" sz="1200" dirty="0"/>
              <a:t> </a:t>
            </a:r>
            <a:r>
              <a:rPr lang="es-ES" sz="1200" b="1" dirty="0">
                <a:solidFill>
                  <a:schemeClr val="accent1"/>
                </a:solidFill>
              </a:rPr>
              <a:t>STRING,</a:t>
            </a:r>
            <a:endParaRPr lang="es-ES" sz="1200" dirty="0"/>
          </a:p>
          <a:p>
            <a:r>
              <a:rPr lang="es-ES" sz="1200" dirty="0"/>
              <a:t>   email </a:t>
            </a:r>
            <a:r>
              <a:rPr lang="es-ES" sz="1200" b="1" dirty="0">
                <a:solidFill>
                  <a:schemeClr val="accent1"/>
                </a:solidFill>
              </a:rPr>
              <a:t>STRING,</a:t>
            </a:r>
            <a:endParaRPr lang="es-ES" sz="1200" dirty="0"/>
          </a:p>
          <a:p>
            <a:r>
              <a:rPr lang="es-ES" sz="1200" dirty="0"/>
              <a:t>   </a:t>
            </a:r>
            <a:r>
              <a:rPr lang="es-ES" sz="1200" dirty="0" err="1"/>
              <a:t>created_on</a:t>
            </a:r>
            <a:r>
              <a:rPr lang="es-ES" sz="1200" dirty="0"/>
              <a:t> </a:t>
            </a:r>
            <a:r>
              <a:rPr lang="es-ES" sz="1200" b="1" dirty="0">
                <a:solidFill>
                  <a:schemeClr val="accent1"/>
                </a:solidFill>
              </a:rPr>
              <a:t>DATETIME</a:t>
            </a:r>
            <a:r>
              <a:rPr lang="es-ES" sz="1200" dirty="0"/>
              <a:t>,</a:t>
            </a:r>
          </a:p>
          <a:p>
            <a:r>
              <a:rPr lang="es-ES" sz="1200" dirty="0"/>
              <a:t>   </a:t>
            </a:r>
            <a:r>
              <a:rPr lang="es-ES" sz="1200" dirty="0" err="1"/>
              <a:t>last_login</a:t>
            </a:r>
            <a:r>
              <a:rPr lang="es-ES" sz="1200" dirty="0"/>
              <a:t> </a:t>
            </a:r>
            <a:r>
              <a:rPr lang="es-ES" sz="1200" b="1" dirty="0">
                <a:solidFill>
                  <a:schemeClr val="accent1"/>
                </a:solidFill>
              </a:rPr>
              <a:t>DATETIME</a:t>
            </a:r>
          </a:p>
          <a:p>
            <a:r>
              <a:rPr lang="es-ES" sz="1200" dirty="0"/>
              <a:t>);</a:t>
            </a:r>
            <a:endParaRPr lang="es-ES" sz="1200" dirty="0">
              <a:effectLst/>
            </a:endParaRPr>
          </a:p>
        </p:txBody>
      </p:sp>
      <p:pic>
        <p:nvPicPr>
          <p:cNvPr id="12" name="Picture 11">
            <a:extLst>
              <a:ext uri="{FF2B5EF4-FFF2-40B4-BE49-F238E27FC236}">
                <a16:creationId xmlns:a16="http://schemas.microsoft.com/office/drawing/2014/main" id="{5BAADC3B-D575-4B6D-9346-6E5EAA00FE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07492" y="949111"/>
            <a:ext cx="1500975" cy="750488"/>
          </a:xfrm>
          <a:prstGeom prst="rect">
            <a:avLst/>
          </a:prstGeom>
        </p:spPr>
      </p:pic>
    </p:spTree>
    <p:extLst>
      <p:ext uri="{BB962C8B-B14F-4D97-AF65-F5344CB8AC3E}">
        <p14:creationId xmlns:p14="http://schemas.microsoft.com/office/powerpoint/2010/main" val="8271054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A529A-474D-4E93-AE99-CDFB8EBD7B26}"/>
              </a:ext>
            </a:extLst>
          </p:cNvPr>
          <p:cNvSpPr>
            <a:spLocks noGrp="1"/>
          </p:cNvSpPr>
          <p:nvPr>
            <p:ph type="title"/>
          </p:nvPr>
        </p:nvSpPr>
        <p:spPr/>
        <p:txBody>
          <a:bodyPr/>
          <a:lstStyle/>
          <a:p>
            <a:r>
              <a:rPr lang="es-ES" dirty="0"/>
              <a:t>Ejercicio</a:t>
            </a:r>
          </a:p>
        </p:txBody>
      </p:sp>
      <p:sp>
        <p:nvSpPr>
          <p:cNvPr id="3" name="Date Placeholder 2">
            <a:extLst>
              <a:ext uri="{FF2B5EF4-FFF2-40B4-BE49-F238E27FC236}">
                <a16:creationId xmlns:a16="http://schemas.microsoft.com/office/drawing/2014/main" id="{DE93D06C-CAAD-45D8-BD0D-A85B1CADA5BA}"/>
              </a:ext>
            </a:extLst>
          </p:cNvPr>
          <p:cNvSpPr>
            <a:spLocks noGrp="1"/>
          </p:cNvSpPr>
          <p:nvPr>
            <p:ph type="dt" sz="half" idx="2"/>
          </p:nvPr>
        </p:nvSpPr>
        <p:spPr/>
        <p:txBody>
          <a:bodyPr/>
          <a:lstStyle/>
          <a:p>
            <a:pPr defTabSz="685800"/>
            <a:fld id="{F083F41A-041A-4006-B4DB-57C47C38AE86}" type="datetime1">
              <a:rPr lang="en-GB" smtClean="0"/>
              <a:t>13/09/2022</a:t>
            </a:fld>
            <a:endParaRPr lang="en-GB" dirty="0"/>
          </a:p>
        </p:txBody>
      </p:sp>
      <p:sp>
        <p:nvSpPr>
          <p:cNvPr id="4" name="Text Placeholder 3">
            <a:extLst>
              <a:ext uri="{FF2B5EF4-FFF2-40B4-BE49-F238E27FC236}">
                <a16:creationId xmlns:a16="http://schemas.microsoft.com/office/drawing/2014/main" id="{0855964F-6305-4BCA-8B7D-ECE585E08F03}"/>
              </a:ext>
            </a:extLst>
          </p:cNvPr>
          <p:cNvSpPr>
            <a:spLocks noGrp="1"/>
          </p:cNvSpPr>
          <p:nvPr>
            <p:ph type="body" sz="quarter" idx="10"/>
          </p:nvPr>
        </p:nvSpPr>
        <p:spPr>
          <a:xfrm>
            <a:off x="875594" y="2096647"/>
            <a:ext cx="7191375" cy="1166473"/>
          </a:xfrm>
        </p:spPr>
        <p:txBody>
          <a:bodyPr/>
          <a:lstStyle/>
          <a:p>
            <a:r>
              <a:rPr lang="es-ES" dirty="0"/>
              <a:t>Crea la siguiente tabla en tu </a:t>
            </a:r>
            <a:r>
              <a:rPr lang="es-ES" dirty="0" err="1"/>
              <a:t>schema</a:t>
            </a:r>
            <a:r>
              <a:rPr lang="es-ES" dirty="0"/>
              <a:t>:</a:t>
            </a:r>
          </a:p>
          <a:p>
            <a:pPr lvl="1"/>
            <a:r>
              <a:rPr lang="es-ES" dirty="0"/>
              <a:t>ID: Clave primaria único</a:t>
            </a:r>
          </a:p>
          <a:p>
            <a:pPr lvl="1"/>
            <a:r>
              <a:rPr lang="es-ES" dirty="0"/>
              <a:t>Mes: No nulo</a:t>
            </a:r>
          </a:p>
          <a:p>
            <a:pPr lvl="1"/>
            <a:r>
              <a:rPr lang="es-ES" dirty="0"/>
              <a:t>Cantidad: No nulo</a:t>
            </a:r>
          </a:p>
          <a:p>
            <a:pPr lvl="1"/>
            <a:r>
              <a:rPr lang="es-ES" dirty="0" err="1"/>
              <a:t>Descripcion</a:t>
            </a:r>
            <a:r>
              <a:rPr lang="es-ES" dirty="0"/>
              <a:t>:  250 </a:t>
            </a:r>
            <a:r>
              <a:rPr lang="es-ES" u="sng" dirty="0"/>
              <a:t>caracteres</a:t>
            </a:r>
          </a:p>
          <a:p>
            <a:endParaRPr lang="es-ES" dirty="0"/>
          </a:p>
          <a:p>
            <a:pPr marL="0" indent="0">
              <a:buNone/>
            </a:pPr>
            <a:endParaRPr lang="es-ES" dirty="0"/>
          </a:p>
          <a:p>
            <a:endParaRPr lang="es-ES" dirty="0"/>
          </a:p>
          <a:p>
            <a:endParaRPr lang="es-ES" dirty="0"/>
          </a:p>
          <a:p>
            <a:endParaRPr lang="es-ES" dirty="0"/>
          </a:p>
          <a:p>
            <a:endParaRPr lang="es-ES" dirty="0"/>
          </a:p>
        </p:txBody>
      </p:sp>
      <p:sp>
        <p:nvSpPr>
          <p:cNvPr id="5" name="Text Placeholder 4">
            <a:extLst>
              <a:ext uri="{FF2B5EF4-FFF2-40B4-BE49-F238E27FC236}">
                <a16:creationId xmlns:a16="http://schemas.microsoft.com/office/drawing/2014/main" id="{8A3D654A-B689-4E48-863A-EC69EF53185A}"/>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70B68895-1793-4E81-A10E-AB17E774F660}"/>
              </a:ext>
            </a:extLst>
          </p:cNvPr>
          <p:cNvSpPr>
            <a:spLocks noGrp="1"/>
          </p:cNvSpPr>
          <p:nvPr>
            <p:ph type="ftr" sz="quarter" idx="13"/>
          </p:nvPr>
        </p:nvSpPr>
        <p:spPr/>
        <p:txBody>
          <a:bodyPr/>
          <a:lstStyle/>
          <a:p>
            <a:r>
              <a:rPr lang="en-US"/>
              <a:t>Type here if  add info needed  for every slide</a:t>
            </a:r>
            <a:endParaRPr lang="en-US" dirty="0"/>
          </a:p>
        </p:txBody>
      </p:sp>
      <p:graphicFrame>
        <p:nvGraphicFramePr>
          <p:cNvPr id="7" name="Table 6">
            <a:extLst>
              <a:ext uri="{FF2B5EF4-FFF2-40B4-BE49-F238E27FC236}">
                <a16:creationId xmlns:a16="http://schemas.microsoft.com/office/drawing/2014/main" id="{4EA50121-FEED-43E3-89AF-F2B0FFEF2020}"/>
              </a:ext>
            </a:extLst>
          </p:cNvPr>
          <p:cNvGraphicFramePr>
            <a:graphicFrameLocks noGrp="1"/>
          </p:cNvGraphicFramePr>
          <p:nvPr>
            <p:extLst>
              <p:ext uri="{D42A27DB-BD31-4B8C-83A1-F6EECF244321}">
                <p14:modId xmlns:p14="http://schemas.microsoft.com/office/powerpoint/2010/main" val="3944416037"/>
              </p:ext>
            </p:extLst>
          </p:nvPr>
        </p:nvGraphicFramePr>
        <p:xfrm>
          <a:off x="4771274" y="2123623"/>
          <a:ext cx="3398203" cy="1112520"/>
        </p:xfrm>
        <a:graphic>
          <a:graphicData uri="http://schemas.openxmlformats.org/drawingml/2006/table">
            <a:tbl>
              <a:tblPr firstRow="1" bandRow="1">
                <a:tableStyleId>{D27102A9-8310-4765-A935-A1911B00CA55}</a:tableStyleId>
              </a:tblPr>
              <a:tblGrid>
                <a:gridCol w="344805">
                  <a:extLst>
                    <a:ext uri="{9D8B030D-6E8A-4147-A177-3AD203B41FA5}">
                      <a16:colId xmlns:a16="http://schemas.microsoft.com/office/drawing/2014/main" val="699466567"/>
                    </a:ext>
                  </a:extLst>
                </a:gridCol>
                <a:gridCol w="709930">
                  <a:extLst>
                    <a:ext uri="{9D8B030D-6E8A-4147-A177-3AD203B41FA5}">
                      <a16:colId xmlns:a16="http://schemas.microsoft.com/office/drawing/2014/main" val="3468977274"/>
                    </a:ext>
                  </a:extLst>
                </a:gridCol>
                <a:gridCol w="819468">
                  <a:extLst>
                    <a:ext uri="{9D8B030D-6E8A-4147-A177-3AD203B41FA5}">
                      <a16:colId xmlns:a16="http://schemas.microsoft.com/office/drawing/2014/main" val="3859333795"/>
                    </a:ext>
                  </a:extLst>
                </a:gridCol>
                <a:gridCol w="1524000">
                  <a:extLst>
                    <a:ext uri="{9D8B030D-6E8A-4147-A177-3AD203B41FA5}">
                      <a16:colId xmlns:a16="http://schemas.microsoft.com/office/drawing/2014/main" val="1575095731"/>
                    </a:ext>
                  </a:extLst>
                </a:gridCol>
              </a:tblGrid>
              <a:tr h="370840">
                <a:tc>
                  <a:txBody>
                    <a:bodyPr/>
                    <a:lstStyle/>
                    <a:p>
                      <a:r>
                        <a:rPr lang="es-ES" sz="1100" dirty="0"/>
                        <a:t>Id</a:t>
                      </a:r>
                    </a:p>
                  </a:txBody>
                  <a:tcPr/>
                </a:tc>
                <a:tc>
                  <a:txBody>
                    <a:bodyPr/>
                    <a:lstStyle/>
                    <a:p>
                      <a:r>
                        <a:rPr lang="es-ES" sz="1100" dirty="0"/>
                        <a:t>Mes</a:t>
                      </a:r>
                    </a:p>
                  </a:txBody>
                  <a:tcPr/>
                </a:tc>
                <a:tc>
                  <a:txBody>
                    <a:bodyPr/>
                    <a:lstStyle/>
                    <a:p>
                      <a:r>
                        <a:rPr lang="es-ES" sz="1100" dirty="0"/>
                        <a:t>Cantidad</a:t>
                      </a:r>
                    </a:p>
                  </a:txBody>
                  <a:tcPr/>
                </a:tc>
                <a:tc>
                  <a:txBody>
                    <a:bodyPr/>
                    <a:lstStyle/>
                    <a:p>
                      <a:r>
                        <a:rPr lang="es-ES" sz="1100" dirty="0" err="1"/>
                        <a:t>Descripcion</a:t>
                      </a:r>
                      <a:endParaRPr lang="es-ES" sz="1100" dirty="0"/>
                    </a:p>
                  </a:txBody>
                  <a:tcPr/>
                </a:tc>
                <a:extLst>
                  <a:ext uri="{0D108BD9-81ED-4DB2-BD59-A6C34878D82A}">
                    <a16:rowId xmlns:a16="http://schemas.microsoft.com/office/drawing/2014/main" val="3446631702"/>
                  </a:ext>
                </a:extLst>
              </a:tr>
              <a:tr h="370840">
                <a:tc>
                  <a:txBody>
                    <a:bodyPr/>
                    <a:lstStyle/>
                    <a:p>
                      <a:r>
                        <a:rPr lang="es-ES" sz="1100" dirty="0"/>
                        <a:t>1</a:t>
                      </a:r>
                    </a:p>
                  </a:txBody>
                  <a:tcPr/>
                </a:tc>
                <a:tc>
                  <a:txBody>
                    <a:bodyPr/>
                    <a:lstStyle/>
                    <a:p>
                      <a:r>
                        <a:rPr lang="es-ES" sz="1100" dirty="0"/>
                        <a:t>Enero</a:t>
                      </a:r>
                    </a:p>
                  </a:txBody>
                  <a:tcPr/>
                </a:tc>
                <a:tc>
                  <a:txBody>
                    <a:bodyPr/>
                    <a:lstStyle/>
                    <a:p>
                      <a:r>
                        <a:rPr lang="es-ES" sz="1100" dirty="0"/>
                        <a:t>100.4</a:t>
                      </a:r>
                    </a:p>
                  </a:txBody>
                  <a:tcPr/>
                </a:tc>
                <a:tc>
                  <a:txBody>
                    <a:bodyPr/>
                    <a:lstStyle/>
                    <a:p>
                      <a:r>
                        <a:rPr lang="es-ES" sz="1100" dirty="0"/>
                        <a:t>Cuota Mensual</a:t>
                      </a:r>
                    </a:p>
                  </a:txBody>
                  <a:tcPr/>
                </a:tc>
                <a:extLst>
                  <a:ext uri="{0D108BD9-81ED-4DB2-BD59-A6C34878D82A}">
                    <a16:rowId xmlns:a16="http://schemas.microsoft.com/office/drawing/2014/main" val="3409357625"/>
                  </a:ext>
                </a:extLst>
              </a:tr>
              <a:tr h="370840">
                <a:tc>
                  <a:txBody>
                    <a:bodyPr/>
                    <a:lstStyle/>
                    <a:p>
                      <a:r>
                        <a:rPr lang="es-ES" sz="1100" dirty="0"/>
                        <a:t>2</a:t>
                      </a:r>
                    </a:p>
                  </a:txBody>
                  <a:tcPr/>
                </a:tc>
                <a:tc>
                  <a:txBody>
                    <a:bodyPr/>
                    <a:lstStyle/>
                    <a:p>
                      <a:r>
                        <a:rPr lang="es-ES" sz="1100" dirty="0"/>
                        <a:t>Febrero</a:t>
                      </a:r>
                    </a:p>
                  </a:txBody>
                  <a:tcPr/>
                </a:tc>
                <a:tc>
                  <a:txBody>
                    <a:bodyPr/>
                    <a:lstStyle/>
                    <a:p>
                      <a:r>
                        <a:rPr lang="es-ES" sz="1100" dirty="0"/>
                        <a:t>240</a:t>
                      </a:r>
                    </a:p>
                  </a:txBody>
                  <a:tcPr/>
                </a:tc>
                <a:tc>
                  <a:txBody>
                    <a:bodyPr/>
                    <a:lstStyle/>
                    <a:p>
                      <a:r>
                        <a:rPr lang="es-ES" sz="1100" dirty="0"/>
                        <a:t>Gasto </a:t>
                      </a:r>
                    </a:p>
                  </a:txBody>
                  <a:tcPr/>
                </a:tc>
                <a:extLst>
                  <a:ext uri="{0D108BD9-81ED-4DB2-BD59-A6C34878D82A}">
                    <a16:rowId xmlns:a16="http://schemas.microsoft.com/office/drawing/2014/main" val="797142713"/>
                  </a:ext>
                </a:extLst>
              </a:tr>
            </a:tbl>
          </a:graphicData>
        </a:graphic>
      </p:graphicFrame>
    </p:spTree>
    <p:extLst>
      <p:ext uri="{BB962C8B-B14F-4D97-AF65-F5344CB8AC3E}">
        <p14:creationId xmlns:p14="http://schemas.microsoft.com/office/powerpoint/2010/main" val="9560633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ED603-59DE-4C91-8AC6-2DE355F88CBA}"/>
              </a:ext>
            </a:extLst>
          </p:cNvPr>
          <p:cNvSpPr>
            <a:spLocks noGrp="1"/>
          </p:cNvSpPr>
          <p:nvPr>
            <p:ph type="title"/>
          </p:nvPr>
        </p:nvSpPr>
        <p:spPr/>
        <p:txBody>
          <a:bodyPr/>
          <a:lstStyle/>
          <a:p>
            <a:r>
              <a:rPr lang="es-ES" dirty="0"/>
              <a:t>Sintaxis DROP</a:t>
            </a:r>
          </a:p>
        </p:txBody>
      </p:sp>
      <p:sp>
        <p:nvSpPr>
          <p:cNvPr id="3" name="Date Placeholder 2">
            <a:extLst>
              <a:ext uri="{FF2B5EF4-FFF2-40B4-BE49-F238E27FC236}">
                <a16:creationId xmlns:a16="http://schemas.microsoft.com/office/drawing/2014/main" id="{3346FC0F-4773-442D-9075-8CC6946CECAE}"/>
              </a:ext>
            </a:extLst>
          </p:cNvPr>
          <p:cNvSpPr>
            <a:spLocks noGrp="1"/>
          </p:cNvSpPr>
          <p:nvPr>
            <p:ph type="dt" sz="half" idx="2"/>
          </p:nvPr>
        </p:nvSpPr>
        <p:spPr/>
        <p:txBody>
          <a:bodyPr/>
          <a:lstStyle/>
          <a:p>
            <a:pPr defTabSz="685800"/>
            <a:fld id="{F083F41A-041A-4006-B4DB-57C47C38AE86}" type="datetime1">
              <a:rPr lang="en-GB" smtClean="0"/>
              <a:t>13/09/2022</a:t>
            </a:fld>
            <a:endParaRPr lang="en-GB" dirty="0"/>
          </a:p>
        </p:txBody>
      </p:sp>
      <p:sp>
        <p:nvSpPr>
          <p:cNvPr id="5" name="Text Placeholder 4">
            <a:extLst>
              <a:ext uri="{FF2B5EF4-FFF2-40B4-BE49-F238E27FC236}">
                <a16:creationId xmlns:a16="http://schemas.microsoft.com/office/drawing/2014/main" id="{70777FAC-39F9-4DD8-8F5A-24BC1F56E8A3}"/>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F02E8E5F-9A40-4566-8A34-4C4520FD4FE2}"/>
              </a:ext>
            </a:extLst>
          </p:cNvPr>
          <p:cNvSpPr>
            <a:spLocks noGrp="1"/>
          </p:cNvSpPr>
          <p:nvPr>
            <p:ph type="ftr" sz="quarter" idx="13"/>
          </p:nvPr>
        </p:nvSpPr>
        <p:spPr/>
        <p:txBody>
          <a:bodyPr/>
          <a:lstStyle/>
          <a:p>
            <a:r>
              <a:rPr lang="en-US"/>
              <a:t>Type here if  add info needed  for every slide</a:t>
            </a:r>
            <a:endParaRPr lang="en-US" dirty="0"/>
          </a:p>
        </p:txBody>
      </p:sp>
      <p:sp>
        <p:nvSpPr>
          <p:cNvPr id="7" name="Marcador de contenido 2">
            <a:extLst>
              <a:ext uri="{FF2B5EF4-FFF2-40B4-BE49-F238E27FC236}">
                <a16:creationId xmlns:a16="http://schemas.microsoft.com/office/drawing/2014/main" id="{5BE09694-28A2-447B-8EB1-193E094C1141}"/>
              </a:ext>
            </a:extLst>
          </p:cNvPr>
          <p:cNvSpPr txBox="1">
            <a:spLocks/>
          </p:cNvSpPr>
          <p:nvPr/>
        </p:nvSpPr>
        <p:spPr>
          <a:xfrm>
            <a:off x="576786" y="1120791"/>
            <a:ext cx="4628957" cy="1549982"/>
          </a:xfrm>
          <a:prstGeom prst="rect">
            <a:avLst/>
          </a:prstGeom>
        </p:spPr>
        <p:txBody>
          <a:bodyPr>
            <a:normAutofit/>
          </a:bodyPr>
          <a:lstStyle>
            <a:lvl1pPr marL="17780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400" b="0" kern="1200" smtClean="0">
                <a:solidFill>
                  <a:schemeClr val="tx1"/>
                </a:solidFill>
                <a:latin typeface="+mn-lt"/>
                <a:ea typeface="Geneva" pitchFamily="-128" charset="-128"/>
                <a:cs typeface="+mn-cs"/>
              </a:defRPr>
            </a:lvl1pPr>
            <a:lvl2pPr marL="361950" marR="0" indent="-18415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smtClean="0">
                <a:solidFill>
                  <a:schemeClr val="tx1"/>
                </a:solidFill>
                <a:latin typeface="+mn-lt"/>
                <a:ea typeface="Geneva" pitchFamily="-128" charset="-128"/>
                <a:cs typeface="+mn-cs"/>
              </a:defRPr>
            </a:lvl2pPr>
            <a:lvl3pPr marL="5397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baseline="0" smtClean="0">
                <a:solidFill>
                  <a:schemeClr val="tx1"/>
                </a:solidFill>
                <a:latin typeface="+mn-lt"/>
                <a:ea typeface="Geneva" pitchFamily="-128" charset="-128"/>
                <a:cs typeface="+mn-cs"/>
              </a:defRPr>
            </a:lvl3pPr>
            <a:lvl4pPr marL="7175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smtClean="0">
                <a:solidFill>
                  <a:schemeClr val="tx1"/>
                </a:solidFill>
                <a:latin typeface="+mn-lt"/>
                <a:ea typeface="Geneva" pitchFamily="-128" charset="-128"/>
                <a:cs typeface="+mn-cs"/>
              </a:defRPr>
            </a:lvl4pPr>
            <a:lvl5pPr marL="8953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baseline="0">
                <a:solidFill>
                  <a:schemeClr val="tx1"/>
                </a:solidFill>
                <a:latin typeface="+mn-lt"/>
                <a:ea typeface="Geneva" pitchFamily="-128"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Hay dos Statements </a:t>
            </a:r>
            <a:r>
              <a:rPr lang="en-US" dirty="0" err="1"/>
              <a:t>disponibles</a:t>
            </a:r>
            <a:r>
              <a:rPr lang="en-US" dirty="0"/>
              <a:t> de DROP </a:t>
            </a:r>
            <a:r>
              <a:rPr lang="en-US" dirty="0" err="1"/>
              <a:t>en</a:t>
            </a:r>
            <a:r>
              <a:rPr lang="en-US" dirty="0"/>
              <a:t> SQL:</a:t>
            </a:r>
          </a:p>
          <a:p>
            <a:pPr lvl="1"/>
            <a:r>
              <a:rPr lang="en-US" dirty="0"/>
              <a:t>DROP DATABASE (no la </a:t>
            </a:r>
            <a:r>
              <a:rPr lang="en-US" dirty="0" err="1"/>
              <a:t>veremos</a:t>
            </a:r>
            <a:r>
              <a:rPr lang="en-US" dirty="0"/>
              <a:t>)</a:t>
            </a:r>
          </a:p>
          <a:p>
            <a:pPr lvl="1"/>
            <a:r>
              <a:rPr lang="en-US" dirty="0"/>
              <a:t>DROP TABLE</a:t>
            </a:r>
          </a:p>
          <a:p>
            <a:endParaRPr lang="es-ES" dirty="0"/>
          </a:p>
          <a:p>
            <a:endParaRPr lang="es-ES" dirty="0"/>
          </a:p>
          <a:p>
            <a:endParaRPr lang="es-ES" dirty="0"/>
          </a:p>
          <a:p>
            <a:endParaRPr lang="es-ES" dirty="0"/>
          </a:p>
        </p:txBody>
      </p:sp>
      <p:sp>
        <p:nvSpPr>
          <p:cNvPr id="9" name="Rectangle 8">
            <a:extLst>
              <a:ext uri="{FF2B5EF4-FFF2-40B4-BE49-F238E27FC236}">
                <a16:creationId xmlns:a16="http://schemas.microsoft.com/office/drawing/2014/main" id="{816F0B9C-2F7A-4B53-908A-FA616EE02543}"/>
              </a:ext>
            </a:extLst>
          </p:cNvPr>
          <p:cNvSpPr/>
          <p:nvPr/>
        </p:nvSpPr>
        <p:spPr>
          <a:xfrm>
            <a:off x="5616072" y="3241141"/>
            <a:ext cx="3220110" cy="1272121"/>
          </a:xfrm>
          <a:prstGeom prst="rect">
            <a:avLst/>
          </a:prstGeom>
          <a:solidFill>
            <a:srgbClr val="FE7E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s-ES" sz="1200" dirty="0">
              <a:solidFill>
                <a:schemeClr val="tx1"/>
              </a:solidFill>
            </a:endParaRPr>
          </a:p>
        </p:txBody>
      </p:sp>
      <p:sp>
        <p:nvSpPr>
          <p:cNvPr id="10" name="Rectangle 2">
            <a:extLst>
              <a:ext uri="{FF2B5EF4-FFF2-40B4-BE49-F238E27FC236}">
                <a16:creationId xmlns:a16="http://schemas.microsoft.com/office/drawing/2014/main" id="{071A1875-76E7-47D2-9E38-9E12CD5D24C4}"/>
              </a:ext>
            </a:extLst>
          </p:cNvPr>
          <p:cNvSpPr>
            <a:spLocks noChangeArrowheads="1"/>
          </p:cNvSpPr>
          <p:nvPr/>
        </p:nvSpPr>
        <p:spPr bwMode="auto">
          <a:xfrm>
            <a:off x="5835766" y="3723313"/>
            <a:ext cx="3000416" cy="153888"/>
          </a:xfrm>
          <a:prstGeom prst="rect">
            <a:avLst/>
          </a:prstGeom>
          <a:noFill/>
        </p:spPr>
        <p:txBody>
          <a:bodyPr wrap="square" lIns="0" tIns="0" rIns="0" bIns="0" rtlCol="0">
            <a:spAutoFit/>
          </a:bodyPr>
          <a:lstStyle/>
          <a:p>
            <a:r>
              <a:rPr lang="en-US" sz="1000" b="1" dirty="0"/>
              <a:t>DROP TABLE IF EXISTS</a:t>
            </a:r>
            <a:r>
              <a:rPr lang="en-US" sz="1000" dirty="0"/>
              <a:t> account;</a:t>
            </a:r>
            <a:endParaRPr lang="es-ES" sz="1000" dirty="0">
              <a:effectLst/>
            </a:endParaRPr>
          </a:p>
        </p:txBody>
      </p:sp>
      <p:sp>
        <p:nvSpPr>
          <p:cNvPr id="11" name="Rectangle 10">
            <a:extLst>
              <a:ext uri="{FF2B5EF4-FFF2-40B4-BE49-F238E27FC236}">
                <a16:creationId xmlns:a16="http://schemas.microsoft.com/office/drawing/2014/main" id="{6C8D9AA8-0018-42FE-A5DD-55C8BBA371A8}"/>
              </a:ext>
            </a:extLst>
          </p:cNvPr>
          <p:cNvSpPr/>
          <p:nvPr/>
        </p:nvSpPr>
        <p:spPr>
          <a:xfrm>
            <a:off x="653688" y="2561161"/>
            <a:ext cx="4572000" cy="646331"/>
          </a:xfrm>
          <a:prstGeom prst="rect">
            <a:avLst/>
          </a:prstGeom>
        </p:spPr>
        <p:txBody>
          <a:bodyPr>
            <a:spAutoFit/>
          </a:bodyPr>
          <a:lstStyle/>
          <a:p>
            <a:r>
              <a:rPr lang="en-US" dirty="0"/>
              <a:t>DROP TABLE [IF EXISTS] </a:t>
            </a:r>
            <a:r>
              <a:rPr lang="en-US" dirty="0" err="1"/>
              <a:t>table_name</a:t>
            </a:r>
            <a:r>
              <a:rPr lang="en-US" dirty="0"/>
              <a:t> [CASCADE | RESTRICT];</a:t>
            </a:r>
            <a:endParaRPr lang="es-ES" b="1" dirty="0"/>
          </a:p>
        </p:txBody>
      </p:sp>
      <p:pic>
        <p:nvPicPr>
          <p:cNvPr id="17" name="Picture 16">
            <a:extLst>
              <a:ext uri="{FF2B5EF4-FFF2-40B4-BE49-F238E27FC236}">
                <a16:creationId xmlns:a16="http://schemas.microsoft.com/office/drawing/2014/main" id="{8947C175-D9A3-4A61-8784-F9DA446243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072" y="1218755"/>
            <a:ext cx="3220110" cy="2022386"/>
          </a:xfrm>
          <a:prstGeom prst="rect">
            <a:avLst/>
          </a:prstGeom>
        </p:spPr>
      </p:pic>
    </p:spTree>
    <p:extLst>
      <p:ext uri="{BB962C8B-B14F-4D97-AF65-F5344CB8AC3E}">
        <p14:creationId xmlns:p14="http://schemas.microsoft.com/office/powerpoint/2010/main" val="34819700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F5BBA5D-7AB3-455A-BD24-489607F3EA80}"/>
              </a:ext>
            </a:extLst>
          </p:cNvPr>
          <p:cNvSpPr>
            <a:spLocks noGrp="1"/>
          </p:cNvSpPr>
          <p:nvPr>
            <p:ph type="dt" sz="half" idx="2"/>
          </p:nvPr>
        </p:nvSpPr>
        <p:spPr/>
        <p:txBody>
          <a:bodyPr/>
          <a:lstStyle/>
          <a:p>
            <a:pPr defTabSz="685800"/>
            <a:fld id="{F083F41A-041A-4006-B4DB-57C47C38AE86}" type="datetime1">
              <a:rPr lang="en-GB" smtClean="0"/>
              <a:t>13/09/2022</a:t>
            </a:fld>
            <a:endParaRPr lang="en-GB" dirty="0"/>
          </a:p>
        </p:txBody>
      </p:sp>
      <p:sp>
        <p:nvSpPr>
          <p:cNvPr id="5" name="Text Placeholder 4">
            <a:extLst>
              <a:ext uri="{FF2B5EF4-FFF2-40B4-BE49-F238E27FC236}">
                <a16:creationId xmlns:a16="http://schemas.microsoft.com/office/drawing/2014/main" id="{7FE7D8AF-79C2-4274-89BB-8D9CE183DF66}"/>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0637CBB1-3744-4BC9-BF07-50953E35F66B}"/>
              </a:ext>
            </a:extLst>
          </p:cNvPr>
          <p:cNvSpPr>
            <a:spLocks noGrp="1"/>
          </p:cNvSpPr>
          <p:nvPr>
            <p:ph type="ftr" sz="quarter" idx="13"/>
          </p:nvPr>
        </p:nvSpPr>
        <p:spPr/>
        <p:txBody>
          <a:bodyPr/>
          <a:lstStyle/>
          <a:p>
            <a:r>
              <a:rPr lang="en-US"/>
              <a:t>Type here if  add info needed  for every slide</a:t>
            </a:r>
            <a:endParaRPr lang="en-US" dirty="0"/>
          </a:p>
        </p:txBody>
      </p:sp>
      <p:pic>
        <p:nvPicPr>
          <p:cNvPr id="8" name="Picture 7">
            <a:extLst>
              <a:ext uri="{FF2B5EF4-FFF2-40B4-BE49-F238E27FC236}">
                <a16:creationId xmlns:a16="http://schemas.microsoft.com/office/drawing/2014/main" id="{2453303D-5536-4E66-BDFA-F08F04C8C0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1646" y="541541"/>
            <a:ext cx="5161004" cy="4060417"/>
          </a:xfrm>
          <a:prstGeom prst="rect">
            <a:avLst/>
          </a:prstGeom>
        </p:spPr>
      </p:pic>
    </p:spTree>
    <p:extLst>
      <p:ext uri="{BB962C8B-B14F-4D97-AF65-F5344CB8AC3E}">
        <p14:creationId xmlns:p14="http://schemas.microsoft.com/office/powerpoint/2010/main" val="470376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6361C8A-438F-441F-A060-B45B0E8F25E9}"/>
              </a:ext>
            </a:extLst>
          </p:cNvPr>
          <p:cNvSpPr>
            <a:spLocks noGrp="1"/>
          </p:cNvSpPr>
          <p:nvPr>
            <p:ph type="dt" sz="half" idx="2"/>
          </p:nvPr>
        </p:nvSpPr>
        <p:spPr/>
        <p:txBody>
          <a:bodyPr/>
          <a:lstStyle/>
          <a:p>
            <a:pPr defTabSz="685800"/>
            <a:fld id="{F083F41A-041A-4006-B4DB-57C47C38AE86}" type="datetime1">
              <a:rPr lang="en-GB" smtClean="0"/>
              <a:t>13/09/2022</a:t>
            </a:fld>
            <a:endParaRPr lang="en-GB" dirty="0"/>
          </a:p>
        </p:txBody>
      </p:sp>
      <p:sp>
        <p:nvSpPr>
          <p:cNvPr id="5" name="Text Placeholder 4">
            <a:extLst>
              <a:ext uri="{FF2B5EF4-FFF2-40B4-BE49-F238E27FC236}">
                <a16:creationId xmlns:a16="http://schemas.microsoft.com/office/drawing/2014/main" id="{E12DC0E6-A5D3-42F8-AFCD-5B8EF2861047}"/>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4448F829-911D-42B8-809D-012565ED44E7}"/>
              </a:ext>
            </a:extLst>
          </p:cNvPr>
          <p:cNvSpPr>
            <a:spLocks noGrp="1"/>
          </p:cNvSpPr>
          <p:nvPr>
            <p:ph type="ftr" sz="quarter" idx="13"/>
          </p:nvPr>
        </p:nvSpPr>
        <p:spPr/>
        <p:txBody>
          <a:bodyPr/>
          <a:lstStyle/>
          <a:p>
            <a:r>
              <a:rPr lang="en-US"/>
              <a:t>Type here if  add info needed  for every slide</a:t>
            </a:r>
            <a:endParaRPr lang="en-US" dirty="0"/>
          </a:p>
        </p:txBody>
      </p:sp>
      <p:pic>
        <p:nvPicPr>
          <p:cNvPr id="8" name="Picture 7">
            <a:extLst>
              <a:ext uri="{FF2B5EF4-FFF2-40B4-BE49-F238E27FC236}">
                <a16:creationId xmlns:a16="http://schemas.microsoft.com/office/drawing/2014/main" id="{2F6F6C49-3FA3-4DDA-BD4A-A646AA7C6E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482" y="1021139"/>
            <a:ext cx="7889056" cy="3360738"/>
          </a:xfrm>
          <a:prstGeom prst="rect">
            <a:avLst/>
          </a:prstGeom>
        </p:spPr>
      </p:pic>
    </p:spTree>
    <p:extLst>
      <p:ext uri="{BB962C8B-B14F-4D97-AF65-F5344CB8AC3E}">
        <p14:creationId xmlns:p14="http://schemas.microsoft.com/office/powerpoint/2010/main" val="31488720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BF343-E81B-43C2-8EDE-7C4139F340AD}"/>
              </a:ext>
            </a:extLst>
          </p:cNvPr>
          <p:cNvSpPr>
            <a:spLocks noGrp="1"/>
          </p:cNvSpPr>
          <p:nvPr>
            <p:ph type="title"/>
          </p:nvPr>
        </p:nvSpPr>
        <p:spPr>
          <a:xfrm>
            <a:off x="3159987" y="2929818"/>
            <a:ext cx="7185713" cy="276999"/>
          </a:xfrm>
        </p:spPr>
        <p:txBody>
          <a:bodyPr/>
          <a:lstStyle/>
          <a:p>
            <a:r>
              <a:rPr lang="es-ES" dirty="0"/>
              <a:t>Do </a:t>
            </a:r>
            <a:r>
              <a:rPr lang="es-ES" dirty="0" err="1"/>
              <a:t>Not</a:t>
            </a:r>
            <a:r>
              <a:rPr lang="es-ES" dirty="0"/>
              <a:t> </a:t>
            </a:r>
            <a:r>
              <a:rPr lang="es-ES" dirty="0" err="1"/>
              <a:t>Panic</a:t>
            </a:r>
            <a:r>
              <a:rPr lang="es-ES" dirty="0"/>
              <a:t>!!!</a:t>
            </a:r>
          </a:p>
        </p:txBody>
      </p:sp>
      <p:sp>
        <p:nvSpPr>
          <p:cNvPr id="3" name="Date Placeholder 2">
            <a:extLst>
              <a:ext uri="{FF2B5EF4-FFF2-40B4-BE49-F238E27FC236}">
                <a16:creationId xmlns:a16="http://schemas.microsoft.com/office/drawing/2014/main" id="{D46E8E6C-9E68-4366-A491-F060C04854B0}"/>
              </a:ext>
            </a:extLst>
          </p:cNvPr>
          <p:cNvSpPr>
            <a:spLocks noGrp="1"/>
          </p:cNvSpPr>
          <p:nvPr>
            <p:ph type="dt" sz="half" idx="2"/>
          </p:nvPr>
        </p:nvSpPr>
        <p:spPr/>
        <p:txBody>
          <a:bodyPr/>
          <a:lstStyle/>
          <a:p>
            <a:pPr defTabSz="685800"/>
            <a:fld id="{F083F41A-041A-4006-B4DB-57C47C38AE86}" type="datetime1">
              <a:rPr lang="en-GB" smtClean="0"/>
              <a:t>13/09/2022</a:t>
            </a:fld>
            <a:endParaRPr lang="en-GB" dirty="0"/>
          </a:p>
        </p:txBody>
      </p:sp>
      <p:sp>
        <p:nvSpPr>
          <p:cNvPr id="5" name="Text Placeholder 4">
            <a:extLst>
              <a:ext uri="{FF2B5EF4-FFF2-40B4-BE49-F238E27FC236}">
                <a16:creationId xmlns:a16="http://schemas.microsoft.com/office/drawing/2014/main" id="{37BC7C5D-02E2-455B-9585-42AA0807403B}"/>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D5D67083-3BE8-44F1-9AAC-108831CBE693}"/>
              </a:ext>
            </a:extLst>
          </p:cNvPr>
          <p:cNvSpPr>
            <a:spLocks noGrp="1"/>
          </p:cNvSpPr>
          <p:nvPr>
            <p:ph type="ftr" sz="quarter" idx="13"/>
          </p:nvPr>
        </p:nvSpPr>
        <p:spPr/>
        <p:txBody>
          <a:bodyPr/>
          <a:lstStyle/>
          <a:p>
            <a:r>
              <a:rPr lang="en-US"/>
              <a:t>Type here if  add info needed  for every slide</a:t>
            </a:r>
            <a:endParaRPr lang="en-US" dirty="0"/>
          </a:p>
        </p:txBody>
      </p:sp>
      <p:pic>
        <p:nvPicPr>
          <p:cNvPr id="8" name="Picture 7">
            <a:extLst>
              <a:ext uri="{FF2B5EF4-FFF2-40B4-BE49-F238E27FC236}">
                <a16:creationId xmlns:a16="http://schemas.microsoft.com/office/drawing/2014/main" id="{4F48FA8C-7F66-4D6A-86B2-549D16C28B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844" y="557332"/>
            <a:ext cx="7686312" cy="4287521"/>
          </a:xfrm>
          <a:prstGeom prst="rect">
            <a:avLst/>
          </a:prstGeom>
        </p:spPr>
      </p:pic>
    </p:spTree>
    <p:extLst>
      <p:ext uri="{BB962C8B-B14F-4D97-AF65-F5344CB8AC3E}">
        <p14:creationId xmlns:p14="http://schemas.microsoft.com/office/powerpoint/2010/main" val="834814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FE113-D28D-475E-8C87-F821052CC2D2}"/>
              </a:ext>
            </a:extLst>
          </p:cNvPr>
          <p:cNvSpPr>
            <a:spLocks noGrp="1"/>
          </p:cNvSpPr>
          <p:nvPr>
            <p:ph type="title"/>
          </p:nvPr>
        </p:nvSpPr>
        <p:spPr/>
        <p:txBody>
          <a:bodyPr/>
          <a:lstStyle/>
          <a:p>
            <a:r>
              <a:rPr lang="es-ES" dirty="0"/>
              <a:t>Ayuda</a:t>
            </a:r>
          </a:p>
        </p:txBody>
      </p:sp>
      <p:sp>
        <p:nvSpPr>
          <p:cNvPr id="3" name="Date Placeholder 2">
            <a:extLst>
              <a:ext uri="{FF2B5EF4-FFF2-40B4-BE49-F238E27FC236}">
                <a16:creationId xmlns:a16="http://schemas.microsoft.com/office/drawing/2014/main" id="{A645DDC3-FB10-40CF-B43A-1ACB6156D90D}"/>
              </a:ext>
            </a:extLst>
          </p:cNvPr>
          <p:cNvSpPr>
            <a:spLocks noGrp="1"/>
          </p:cNvSpPr>
          <p:nvPr>
            <p:ph type="dt" sz="half" idx="2"/>
          </p:nvPr>
        </p:nvSpPr>
        <p:spPr/>
        <p:txBody>
          <a:bodyPr/>
          <a:lstStyle/>
          <a:p>
            <a:pPr defTabSz="685800"/>
            <a:fld id="{F083F41A-041A-4006-B4DB-57C47C38AE86}" type="datetime1">
              <a:rPr lang="en-GB" smtClean="0"/>
              <a:t>13/09/2022</a:t>
            </a:fld>
            <a:endParaRPr lang="en-GB" dirty="0"/>
          </a:p>
        </p:txBody>
      </p:sp>
      <p:sp>
        <p:nvSpPr>
          <p:cNvPr id="4" name="Text Placeholder 3">
            <a:extLst>
              <a:ext uri="{FF2B5EF4-FFF2-40B4-BE49-F238E27FC236}">
                <a16:creationId xmlns:a16="http://schemas.microsoft.com/office/drawing/2014/main" id="{403524D8-DF18-4096-A05F-F705B75041A7}"/>
              </a:ext>
            </a:extLst>
          </p:cNvPr>
          <p:cNvSpPr>
            <a:spLocks noGrp="1"/>
          </p:cNvSpPr>
          <p:nvPr>
            <p:ph type="body" sz="quarter" idx="10"/>
          </p:nvPr>
        </p:nvSpPr>
        <p:spPr/>
        <p:txBody>
          <a:bodyPr/>
          <a:lstStyle/>
          <a:p>
            <a:r>
              <a:rPr lang="es-ES" dirty="0"/>
              <a:t>Las siguientes opciones os harán la vida más fácil a la hora de construir una </a:t>
            </a:r>
            <a:r>
              <a:rPr lang="es-ES" dirty="0" err="1"/>
              <a:t>join</a:t>
            </a:r>
            <a:r>
              <a:rPr lang="es-ES" dirty="0"/>
              <a:t>:</a:t>
            </a:r>
          </a:p>
        </p:txBody>
      </p:sp>
      <p:sp>
        <p:nvSpPr>
          <p:cNvPr id="5" name="Text Placeholder 4">
            <a:extLst>
              <a:ext uri="{FF2B5EF4-FFF2-40B4-BE49-F238E27FC236}">
                <a16:creationId xmlns:a16="http://schemas.microsoft.com/office/drawing/2014/main" id="{470088BF-C1CC-45CB-9C0A-F6672EFFBE5F}"/>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59628695-E5DA-4776-B753-E635108925E7}"/>
              </a:ext>
            </a:extLst>
          </p:cNvPr>
          <p:cNvSpPr>
            <a:spLocks noGrp="1"/>
          </p:cNvSpPr>
          <p:nvPr>
            <p:ph type="ftr" sz="quarter" idx="13"/>
          </p:nvPr>
        </p:nvSpPr>
        <p:spPr/>
        <p:txBody>
          <a:bodyPr/>
          <a:lstStyle/>
          <a:p>
            <a:r>
              <a:rPr lang="en-US"/>
              <a:t>Type here if  add info needed  for every slide</a:t>
            </a:r>
            <a:endParaRPr lang="en-US" dirty="0"/>
          </a:p>
        </p:txBody>
      </p:sp>
      <p:pic>
        <p:nvPicPr>
          <p:cNvPr id="9" name="Picture 8">
            <a:hlinkClick r:id="rId2"/>
            <a:extLst>
              <a:ext uri="{FF2B5EF4-FFF2-40B4-BE49-F238E27FC236}">
                <a16:creationId xmlns:a16="http://schemas.microsoft.com/office/drawing/2014/main" id="{CB08AF11-7DDB-4F87-A0FE-F3B0ABB49F84}"/>
              </a:ext>
            </a:extLst>
          </p:cNvPr>
          <p:cNvPicPr>
            <a:picLocks noChangeAspect="1"/>
          </p:cNvPicPr>
          <p:nvPr/>
        </p:nvPicPr>
        <p:blipFill>
          <a:blip r:embed="rId3"/>
          <a:stretch>
            <a:fillRect/>
          </a:stretch>
        </p:blipFill>
        <p:spPr>
          <a:xfrm>
            <a:off x="668508" y="2396980"/>
            <a:ext cx="3423342" cy="722574"/>
          </a:xfrm>
          <a:prstGeom prst="rect">
            <a:avLst/>
          </a:prstGeom>
        </p:spPr>
      </p:pic>
      <p:pic>
        <p:nvPicPr>
          <p:cNvPr id="10" name="Picture 9">
            <a:hlinkClick r:id="rId4"/>
            <a:extLst>
              <a:ext uri="{FF2B5EF4-FFF2-40B4-BE49-F238E27FC236}">
                <a16:creationId xmlns:a16="http://schemas.microsoft.com/office/drawing/2014/main" id="{E80EB629-4D23-4264-9C02-C1E6FCF45D09}"/>
              </a:ext>
            </a:extLst>
          </p:cNvPr>
          <p:cNvPicPr>
            <a:picLocks noChangeAspect="1"/>
          </p:cNvPicPr>
          <p:nvPr/>
        </p:nvPicPr>
        <p:blipFill>
          <a:blip r:embed="rId5"/>
          <a:stretch>
            <a:fillRect/>
          </a:stretch>
        </p:blipFill>
        <p:spPr>
          <a:xfrm>
            <a:off x="4833607" y="2298811"/>
            <a:ext cx="3758131" cy="929797"/>
          </a:xfrm>
          <a:prstGeom prst="rect">
            <a:avLst/>
          </a:prstGeom>
        </p:spPr>
      </p:pic>
    </p:spTree>
    <p:extLst>
      <p:ext uri="{BB962C8B-B14F-4D97-AF65-F5344CB8AC3E}">
        <p14:creationId xmlns:p14="http://schemas.microsoft.com/office/powerpoint/2010/main" val="26732109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18499-DA63-45F5-8C37-947EB90D6A11}"/>
              </a:ext>
            </a:extLst>
          </p:cNvPr>
          <p:cNvSpPr>
            <a:spLocks noGrp="1"/>
          </p:cNvSpPr>
          <p:nvPr>
            <p:ph type="title"/>
          </p:nvPr>
        </p:nvSpPr>
        <p:spPr/>
        <p:txBody>
          <a:bodyPr/>
          <a:lstStyle/>
          <a:p>
            <a:r>
              <a:rPr lang="es-ES" dirty="0"/>
              <a:t>Ejercicio</a:t>
            </a:r>
          </a:p>
        </p:txBody>
      </p:sp>
      <p:sp>
        <p:nvSpPr>
          <p:cNvPr id="3" name="Date Placeholder 2">
            <a:extLst>
              <a:ext uri="{FF2B5EF4-FFF2-40B4-BE49-F238E27FC236}">
                <a16:creationId xmlns:a16="http://schemas.microsoft.com/office/drawing/2014/main" id="{E9BC97CC-2BBD-4F4F-A690-CDCBA5D3460F}"/>
              </a:ext>
            </a:extLst>
          </p:cNvPr>
          <p:cNvSpPr>
            <a:spLocks noGrp="1"/>
          </p:cNvSpPr>
          <p:nvPr>
            <p:ph type="dt" sz="half" idx="2"/>
          </p:nvPr>
        </p:nvSpPr>
        <p:spPr/>
        <p:txBody>
          <a:bodyPr/>
          <a:lstStyle/>
          <a:p>
            <a:pPr defTabSz="685800"/>
            <a:fld id="{F083F41A-041A-4006-B4DB-57C47C38AE86}" type="datetime1">
              <a:rPr lang="en-GB" smtClean="0"/>
              <a:t>13/09/2022</a:t>
            </a:fld>
            <a:endParaRPr lang="en-GB" dirty="0"/>
          </a:p>
        </p:txBody>
      </p:sp>
      <p:sp>
        <p:nvSpPr>
          <p:cNvPr id="4" name="Text Placeholder 3">
            <a:extLst>
              <a:ext uri="{FF2B5EF4-FFF2-40B4-BE49-F238E27FC236}">
                <a16:creationId xmlns:a16="http://schemas.microsoft.com/office/drawing/2014/main" id="{85D4E6D7-B677-4874-B002-215C5249E573}"/>
              </a:ext>
            </a:extLst>
          </p:cNvPr>
          <p:cNvSpPr>
            <a:spLocks noGrp="1"/>
          </p:cNvSpPr>
          <p:nvPr>
            <p:ph type="body" sz="quarter" idx="10"/>
          </p:nvPr>
        </p:nvSpPr>
        <p:spPr>
          <a:xfrm>
            <a:off x="1159171" y="1405277"/>
            <a:ext cx="7191375" cy="1166473"/>
          </a:xfrm>
        </p:spPr>
        <p:txBody>
          <a:bodyPr/>
          <a:lstStyle/>
          <a:p>
            <a:r>
              <a:rPr lang="es-ES" dirty="0"/>
              <a:t>Dado este esquema:</a:t>
            </a:r>
          </a:p>
        </p:txBody>
      </p:sp>
      <p:sp>
        <p:nvSpPr>
          <p:cNvPr id="5" name="Text Placeholder 4">
            <a:extLst>
              <a:ext uri="{FF2B5EF4-FFF2-40B4-BE49-F238E27FC236}">
                <a16:creationId xmlns:a16="http://schemas.microsoft.com/office/drawing/2014/main" id="{E0724854-9F86-4EFE-BCEF-E9B47FFD5F5C}"/>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52404579-0E72-4F39-930C-2D87309F4571}"/>
              </a:ext>
            </a:extLst>
          </p:cNvPr>
          <p:cNvSpPr>
            <a:spLocks noGrp="1"/>
          </p:cNvSpPr>
          <p:nvPr>
            <p:ph type="ftr" sz="quarter" idx="13"/>
          </p:nvPr>
        </p:nvSpPr>
        <p:spPr/>
        <p:txBody>
          <a:bodyPr/>
          <a:lstStyle/>
          <a:p>
            <a:r>
              <a:rPr lang="en-US"/>
              <a:t>Type here if  add info needed  for every slide</a:t>
            </a:r>
            <a:endParaRPr lang="en-US" dirty="0"/>
          </a:p>
        </p:txBody>
      </p:sp>
      <p:graphicFrame>
        <p:nvGraphicFramePr>
          <p:cNvPr id="7" name="Table 6">
            <a:extLst>
              <a:ext uri="{FF2B5EF4-FFF2-40B4-BE49-F238E27FC236}">
                <a16:creationId xmlns:a16="http://schemas.microsoft.com/office/drawing/2014/main" id="{7FC2017A-CD97-4C8A-87A0-A758CAC87F8A}"/>
              </a:ext>
            </a:extLst>
          </p:cNvPr>
          <p:cNvGraphicFramePr>
            <a:graphicFrameLocks noGrp="1"/>
          </p:cNvGraphicFramePr>
          <p:nvPr/>
        </p:nvGraphicFramePr>
        <p:xfrm>
          <a:off x="636760" y="2928302"/>
          <a:ext cx="3781999" cy="1584960"/>
        </p:xfrm>
        <a:graphic>
          <a:graphicData uri="http://schemas.openxmlformats.org/drawingml/2006/table">
            <a:tbl>
              <a:tblPr firstRow="1" bandRow="1">
                <a:tableStyleId>{D27102A9-8310-4765-A935-A1911B00CA55}</a:tableStyleId>
              </a:tblPr>
              <a:tblGrid>
                <a:gridCol w="344805">
                  <a:extLst>
                    <a:ext uri="{9D8B030D-6E8A-4147-A177-3AD203B41FA5}">
                      <a16:colId xmlns:a16="http://schemas.microsoft.com/office/drawing/2014/main" val="3986078215"/>
                    </a:ext>
                  </a:extLst>
                </a:gridCol>
                <a:gridCol w="461897">
                  <a:extLst>
                    <a:ext uri="{9D8B030D-6E8A-4147-A177-3AD203B41FA5}">
                      <a16:colId xmlns:a16="http://schemas.microsoft.com/office/drawing/2014/main" val="1415385886"/>
                    </a:ext>
                  </a:extLst>
                </a:gridCol>
                <a:gridCol w="623270">
                  <a:extLst>
                    <a:ext uri="{9D8B030D-6E8A-4147-A177-3AD203B41FA5}">
                      <a16:colId xmlns:a16="http://schemas.microsoft.com/office/drawing/2014/main" val="1322230568"/>
                    </a:ext>
                  </a:extLst>
                </a:gridCol>
                <a:gridCol w="744855">
                  <a:extLst>
                    <a:ext uri="{9D8B030D-6E8A-4147-A177-3AD203B41FA5}">
                      <a16:colId xmlns:a16="http://schemas.microsoft.com/office/drawing/2014/main" val="3187946761"/>
                    </a:ext>
                  </a:extLst>
                </a:gridCol>
                <a:gridCol w="824325">
                  <a:extLst>
                    <a:ext uri="{9D8B030D-6E8A-4147-A177-3AD203B41FA5}">
                      <a16:colId xmlns:a16="http://schemas.microsoft.com/office/drawing/2014/main" val="2444293738"/>
                    </a:ext>
                  </a:extLst>
                </a:gridCol>
                <a:gridCol w="782847">
                  <a:extLst>
                    <a:ext uri="{9D8B030D-6E8A-4147-A177-3AD203B41FA5}">
                      <a16:colId xmlns:a16="http://schemas.microsoft.com/office/drawing/2014/main" val="2921473890"/>
                    </a:ext>
                  </a:extLst>
                </a:gridCol>
              </a:tblGrid>
              <a:tr h="370840">
                <a:tc>
                  <a:txBody>
                    <a:bodyPr/>
                    <a:lstStyle/>
                    <a:p>
                      <a:pPr algn="ctr"/>
                      <a:r>
                        <a:rPr lang="es-ES" sz="1000" dirty="0"/>
                        <a:t>ID</a:t>
                      </a:r>
                    </a:p>
                  </a:txBody>
                  <a:tcPr/>
                </a:tc>
                <a:tc>
                  <a:txBody>
                    <a:bodyPr/>
                    <a:lstStyle/>
                    <a:p>
                      <a:pPr algn="ctr"/>
                      <a:r>
                        <a:rPr lang="es-ES" sz="1000" dirty="0" err="1"/>
                        <a:t>Nom</a:t>
                      </a:r>
                      <a:endParaRPr lang="es-ES" sz="1000" dirty="0"/>
                    </a:p>
                  </a:txBody>
                  <a:tcPr/>
                </a:tc>
                <a:tc>
                  <a:txBody>
                    <a:bodyPr/>
                    <a:lstStyle/>
                    <a:p>
                      <a:pPr algn="ctr"/>
                      <a:r>
                        <a:rPr lang="es-ES" sz="1000" dirty="0" err="1"/>
                        <a:t>CogNom</a:t>
                      </a:r>
                      <a:endParaRPr lang="es-ES" sz="1000" dirty="0"/>
                    </a:p>
                  </a:txBody>
                  <a:tcPr/>
                </a:tc>
                <a:tc>
                  <a:txBody>
                    <a:bodyPr/>
                    <a:lstStyle/>
                    <a:p>
                      <a:pPr algn="ctr"/>
                      <a:r>
                        <a:rPr lang="es-ES" sz="1000" dirty="0" err="1"/>
                        <a:t>Pais</a:t>
                      </a:r>
                      <a:endParaRPr lang="es-ES" sz="1000" dirty="0"/>
                    </a:p>
                  </a:txBody>
                  <a:tcPr/>
                </a:tc>
                <a:tc>
                  <a:txBody>
                    <a:bodyPr/>
                    <a:lstStyle/>
                    <a:p>
                      <a:pPr algn="ctr"/>
                      <a:r>
                        <a:rPr lang="es-ES" sz="1000" dirty="0" err="1"/>
                        <a:t>Direccion</a:t>
                      </a:r>
                      <a:endParaRPr lang="es-ES" sz="1000" dirty="0"/>
                    </a:p>
                  </a:txBody>
                  <a:tcPr/>
                </a:tc>
                <a:tc>
                  <a:txBody>
                    <a:bodyPr/>
                    <a:lstStyle/>
                    <a:p>
                      <a:pPr algn="ctr"/>
                      <a:r>
                        <a:rPr lang="es-ES" sz="1000" dirty="0"/>
                        <a:t>Email</a:t>
                      </a:r>
                    </a:p>
                  </a:txBody>
                  <a:tcPr/>
                </a:tc>
                <a:extLst>
                  <a:ext uri="{0D108BD9-81ED-4DB2-BD59-A6C34878D82A}">
                    <a16:rowId xmlns:a16="http://schemas.microsoft.com/office/drawing/2014/main" val="222294110"/>
                  </a:ext>
                </a:extLst>
              </a:tr>
              <a:tr h="370840">
                <a:tc>
                  <a:txBody>
                    <a:bodyPr/>
                    <a:lstStyle/>
                    <a:p>
                      <a:pPr algn="ctr"/>
                      <a:r>
                        <a:rPr lang="es-ES" sz="1000" dirty="0"/>
                        <a:t>1</a:t>
                      </a:r>
                    </a:p>
                  </a:txBody>
                  <a:tcPr/>
                </a:tc>
                <a:tc>
                  <a:txBody>
                    <a:bodyPr/>
                    <a:lstStyle/>
                    <a:p>
                      <a:pPr algn="ctr"/>
                      <a:r>
                        <a:rPr lang="es-ES" sz="1000" dirty="0"/>
                        <a:t>Juan</a:t>
                      </a:r>
                    </a:p>
                  </a:txBody>
                  <a:tcPr/>
                </a:tc>
                <a:tc>
                  <a:txBody>
                    <a:bodyPr/>
                    <a:lstStyle/>
                    <a:p>
                      <a:pPr algn="ctr"/>
                      <a:r>
                        <a:rPr lang="es-ES" sz="1000" dirty="0"/>
                        <a:t>Nieto</a:t>
                      </a:r>
                    </a:p>
                  </a:txBody>
                  <a:tcPr/>
                </a:tc>
                <a:tc>
                  <a:txBody>
                    <a:bodyPr/>
                    <a:lstStyle/>
                    <a:p>
                      <a:pPr algn="ctr"/>
                      <a:r>
                        <a:rPr lang="es-ES" sz="1000" dirty="0"/>
                        <a:t>España</a:t>
                      </a:r>
                    </a:p>
                  </a:txBody>
                  <a:tcPr/>
                </a:tc>
                <a:tc>
                  <a:txBody>
                    <a:bodyPr/>
                    <a:lstStyle/>
                    <a:p>
                      <a:pPr algn="ctr"/>
                      <a:r>
                        <a:rPr lang="es-ES" sz="1000" dirty="0"/>
                        <a:t>C/ San Vicent</a:t>
                      </a:r>
                    </a:p>
                  </a:txBody>
                  <a:tcPr/>
                </a:tc>
                <a:tc>
                  <a:txBody>
                    <a:bodyPr/>
                    <a:lstStyle/>
                    <a:p>
                      <a:pPr algn="ctr"/>
                      <a:r>
                        <a:rPr lang="es-ES" sz="1000" dirty="0"/>
                        <a:t>a@a.com</a:t>
                      </a:r>
                    </a:p>
                  </a:txBody>
                  <a:tcPr/>
                </a:tc>
                <a:extLst>
                  <a:ext uri="{0D108BD9-81ED-4DB2-BD59-A6C34878D82A}">
                    <a16:rowId xmlns:a16="http://schemas.microsoft.com/office/drawing/2014/main" val="4145174358"/>
                  </a:ext>
                </a:extLst>
              </a:tr>
              <a:tr h="370840">
                <a:tc>
                  <a:txBody>
                    <a:bodyPr/>
                    <a:lstStyle/>
                    <a:p>
                      <a:pPr algn="ctr"/>
                      <a:r>
                        <a:rPr lang="es-ES" sz="1000" dirty="0"/>
                        <a:t>2</a:t>
                      </a:r>
                    </a:p>
                  </a:txBody>
                  <a:tcPr/>
                </a:tc>
                <a:tc>
                  <a:txBody>
                    <a:bodyPr/>
                    <a:lstStyle/>
                    <a:p>
                      <a:pPr algn="ctr"/>
                      <a:r>
                        <a:rPr lang="es-ES" sz="1000" dirty="0"/>
                        <a:t>Pedro</a:t>
                      </a:r>
                    </a:p>
                  </a:txBody>
                  <a:tcPr/>
                </a:tc>
                <a:tc>
                  <a:txBody>
                    <a:bodyPr/>
                    <a:lstStyle/>
                    <a:p>
                      <a:pPr algn="ctr"/>
                      <a:r>
                        <a:rPr lang="es-ES" sz="1000" dirty="0"/>
                        <a:t>García</a:t>
                      </a:r>
                    </a:p>
                  </a:txBody>
                  <a:tcPr/>
                </a:tc>
                <a:tc>
                  <a:txBody>
                    <a:bodyPr/>
                    <a:lstStyle/>
                    <a:p>
                      <a:pPr algn="ctr"/>
                      <a:r>
                        <a:rPr lang="es-ES" sz="1000" dirty="0"/>
                        <a:t>Alemania</a:t>
                      </a:r>
                    </a:p>
                  </a:txBody>
                  <a:tcPr/>
                </a:tc>
                <a:tc>
                  <a:txBody>
                    <a:bodyPr/>
                    <a:lstStyle/>
                    <a:p>
                      <a:pPr algn="ctr"/>
                      <a:r>
                        <a:rPr lang="es-ES" sz="1000" dirty="0"/>
                        <a:t>C/ </a:t>
                      </a:r>
                      <a:r>
                        <a:rPr lang="es-ES" sz="1000" dirty="0" err="1"/>
                        <a:t>Rod</a:t>
                      </a:r>
                      <a:endParaRPr lang="es-ES"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000" dirty="0"/>
                        <a:t>a@a.com</a:t>
                      </a:r>
                    </a:p>
                    <a:p>
                      <a:pPr algn="ctr"/>
                      <a:endParaRPr lang="es-ES" sz="1000" dirty="0"/>
                    </a:p>
                  </a:txBody>
                  <a:tcPr/>
                </a:tc>
                <a:extLst>
                  <a:ext uri="{0D108BD9-81ED-4DB2-BD59-A6C34878D82A}">
                    <a16:rowId xmlns:a16="http://schemas.microsoft.com/office/drawing/2014/main" val="103573683"/>
                  </a:ext>
                </a:extLst>
              </a:tr>
              <a:tr h="370840">
                <a:tc>
                  <a:txBody>
                    <a:bodyPr/>
                    <a:lstStyle/>
                    <a:p>
                      <a:pPr algn="ctr"/>
                      <a:r>
                        <a:rPr lang="es-ES" sz="1000" dirty="0"/>
                        <a:t>3</a:t>
                      </a:r>
                    </a:p>
                  </a:txBody>
                  <a:tcPr/>
                </a:tc>
                <a:tc>
                  <a:txBody>
                    <a:bodyPr/>
                    <a:lstStyle/>
                    <a:p>
                      <a:pPr algn="ctr"/>
                      <a:r>
                        <a:rPr lang="es-ES" sz="1000" dirty="0"/>
                        <a:t>Luis</a:t>
                      </a:r>
                    </a:p>
                  </a:txBody>
                  <a:tcPr/>
                </a:tc>
                <a:tc>
                  <a:txBody>
                    <a:bodyPr/>
                    <a:lstStyle/>
                    <a:p>
                      <a:pPr algn="ctr"/>
                      <a:r>
                        <a:rPr lang="es-ES" sz="1000" dirty="0"/>
                        <a:t>López</a:t>
                      </a:r>
                    </a:p>
                  </a:txBody>
                  <a:tcPr/>
                </a:tc>
                <a:tc>
                  <a:txBody>
                    <a:bodyPr/>
                    <a:lstStyle/>
                    <a:p>
                      <a:pPr algn="ctr"/>
                      <a:r>
                        <a:rPr lang="es-ES" sz="1000" dirty="0"/>
                        <a:t>Italia</a:t>
                      </a:r>
                    </a:p>
                  </a:txBody>
                  <a:tcPr/>
                </a:tc>
                <a:tc>
                  <a:txBody>
                    <a:bodyPr/>
                    <a:lstStyle/>
                    <a:p>
                      <a:pPr algn="ctr"/>
                      <a:r>
                        <a:rPr lang="es-ES" sz="1000" dirty="0"/>
                        <a:t>C/ La Paz</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000" dirty="0"/>
                        <a:t>a@a.com</a:t>
                      </a:r>
                    </a:p>
                    <a:p>
                      <a:pPr algn="ctr"/>
                      <a:endParaRPr lang="es-ES" sz="1000" dirty="0"/>
                    </a:p>
                  </a:txBody>
                  <a:tcPr/>
                </a:tc>
                <a:extLst>
                  <a:ext uri="{0D108BD9-81ED-4DB2-BD59-A6C34878D82A}">
                    <a16:rowId xmlns:a16="http://schemas.microsoft.com/office/drawing/2014/main" val="1552416600"/>
                  </a:ext>
                </a:extLst>
              </a:tr>
            </a:tbl>
          </a:graphicData>
        </a:graphic>
      </p:graphicFrame>
      <p:graphicFrame>
        <p:nvGraphicFramePr>
          <p:cNvPr id="8" name="Table 7">
            <a:extLst>
              <a:ext uri="{FF2B5EF4-FFF2-40B4-BE49-F238E27FC236}">
                <a16:creationId xmlns:a16="http://schemas.microsoft.com/office/drawing/2014/main" id="{4E1C27A7-AF03-4488-A3D1-1CCBED32DFF7}"/>
              </a:ext>
            </a:extLst>
          </p:cNvPr>
          <p:cNvGraphicFramePr>
            <a:graphicFrameLocks noGrp="1"/>
          </p:cNvGraphicFramePr>
          <p:nvPr/>
        </p:nvGraphicFramePr>
        <p:xfrm>
          <a:off x="6918356" y="832881"/>
          <a:ext cx="1347458" cy="1483360"/>
        </p:xfrm>
        <a:graphic>
          <a:graphicData uri="http://schemas.openxmlformats.org/drawingml/2006/table">
            <a:tbl>
              <a:tblPr firstRow="1" bandRow="1">
                <a:tableStyleId>{D27102A9-8310-4765-A935-A1911B00CA55}</a:tableStyleId>
              </a:tblPr>
              <a:tblGrid>
                <a:gridCol w="575938">
                  <a:extLst>
                    <a:ext uri="{9D8B030D-6E8A-4147-A177-3AD203B41FA5}">
                      <a16:colId xmlns:a16="http://schemas.microsoft.com/office/drawing/2014/main" val="3986078215"/>
                    </a:ext>
                  </a:extLst>
                </a:gridCol>
                <a:gridCol w="771520">
                  <a:extLst>
                    <a:ext uri="{9D8B030D-6E8A-4147-A177-3AD203B41FA5}">
                      <a16:colId xmlns:a16="http://schemas.microsoft.com/office/drawing/2014/main" val="1415385886"/>
                    </a:ext>
                  </a:extLst>
                </a:gridCol>
              </a:tblGrid>
              <a:tr h="370840">
                <a:tc>
                  <a:txBody>
                    <a:bodyPr/>
                    <a:lstStyle/>
                    <a:p>
                      <a:pPr algn="ctr"/>
                      <a:r>
                        <a:rPr lang="es-ES" sz="1000" dirty="0"/>
                        <a:t>ID</a:t>
                      </a:r>
                    </a:p>
                  </a:txBody>
                  <a:tcPr/>
                </a:tc>
                <a:tc>
                  <a:txBody>
                    <a:bodyPr/>
                    <a:lstStyle/>
                    <a:p>
                      <a:pPr algn="ctr"/>
                      <a:r>
                        <a:rPr lang="es-ES" sz="1000" dirty="0" err="1"/>
                        <a:t>Nom</a:t>
                      </a:r>
                      <a:endParaRPr lang="es-ES" sz="1000" dirty="0"/>
                    </a:p>
                  </a:txBody>
                  <a:tcPr/>
                </a:tc>
                <a:extLst>
                  <a:ext uri="{0D108BD9-81ED-4DB2-BD59-A6C34878D82A}">
                    <a16:rowId xmlns:a16="http://schemas.microsoft.com/office/drawing/2014/main" val="222294110"/>
                  </a:ext>
                </a:extLst>
              </a:tr>
              <a:tr h="370840">
                <a:tc>
                  <a:txBody>
                    <a:bodyPr/>
                    <a:lstStyle/>
                    <a:p>
                      <a:pPr algn="ctr"/>
                      <a:r>
                        <a:rPr lang="es-ES" sz="1000" dirty="0"/>
                        <a:t>1</a:t>
                      </a:r>
                    </a:p>
                  </a:txBody>
                  <a:tcPr/>
                </a:tc>
                <a:tc>
                  <a:txBody>
                    <a:bodyPr/>
                    <a:lstStyle/>
                    <a:p>
                      <a:pPr algn="ctr"/>
                      <a:r>
                        <a:rPr lang="es-ES" sz="1000" dirty="0"/>
                        <a:t>MDA</a:t>
                      </a:r>
                    </a:p>
                  </a:txBody>
                  <a:tcPr/>
                </a:tc>
                <a:extLst>
                  <a:ext uri="{0D108BD9-81ED-4DB2-BD59-A6C34878D82A}">
                    <a16:rowId xmlns:a16="http://schemas.microsoft.com/office/drawing/2014/main" val="4145174358"/>
                  </a:ext>
                </a:extLst>
              </a:tr>
              <a:tr h="370840">
                <a:tc>
                  <a:txBody>
                    <a:bodyPr/>
                    <a:lstStyle/>
                    <a:p>
                      <a:pPr algn="ctr"/>
                      <a:r>
                        <a:rPr lang="es-ES" sz="1000" dirty="0"/>
                        <a:t>2</a:t>
                      </a:r>
                    </a:p>
                  </a:txBody>
                  <a:tcPr/>
                </a:tc>
                <a:tc>
                  <a:txBody>
                    <a:bodyPr/>
                    <a:lstStyle/>
                    <a:p>
                      <a:pPr algn="ctr"/>
                      <a:r>
                        <a:rPr lang="es-ES" sz="1000" dirty="0"/>
                        <a:t>Sales</a:t>
                      </a:r>
                    </a:p>
                  </a:txBody>
                  <a:tcPr/>
                </a:tc>
                <a:extLst>
                  <a:ext uri="{0D108BD9-81ED-4DB2-BD59-A6C34878D82A}">
                    <a16:rowId xmlns:a16="http://schemas.microsoft.com/office/drawing/2014/main" val="103573683"/>
                  </a:ext>
                </a:extLst>
              </a:tr>
              <a:tr h="370840">
                <a:tc>
                  <a:txBody>
                    <a:bodyPr/>
                    <a:lstStyle/>
                    <a:p>
                      <a:pPr algn="ctr"/>
                      <a:r>
                        <a:rPr lang="es-ES" sz="1000" dirty="0"/>
                        <a:t>3</a:t>
                      </a:r>
                    </a:p>
                  </a:txBody>
                  <a:tcPr/>
                </a:tc>
                <a:tc>
                  <a:txBody>
                    <a:bodyPr/>
                    <a:lstStyle/>
                    <a:p>
                      <a:pPr algn="ctr"/>
                      <a:r>
                        <a:rPr lang="es-ES" sz="1000" dirty="0"/>
                        <a:t>Marketing</a:t>
                      </a:r>
                    </a:p>
                  </a:txBody>
                  <a:tcPr/>
                </a:tc>
                <a:extLst>
                  <a:ext uri="{0D108BD9-81ED-4DB2-BD59-A6C34878D82A}">
                    <a16:rowId xmlns:a16="http://schemas.microsoft.com/office/drawing/2014/main" val="1552416600"/>
                  </a:ext>
                </a:extLst>
              </a:tr>
            </a:tbl>
          </a:graphicData>
        </a:graphic>
      </p:graphicFrame>
      <p:graphicFrame>
        <p:nvGraphicFramePr>
          <p:cNvPr id="9" name="Table 8">
            <a:extLst>
              <a:ext uri="{FF2B5EF4-FFF2-40B4-BE49-F238E27FC236}">
                <a16:creationId xmlns:a16="http://schemas.microsoft.com/office/drawing/2014/main" id="{C2E377DB-900A-4288-9837-34AFCA4F37BE}"/>
              </a:ext>
            </a:extLst>
          </p:cNvPr>
          <p:cNvGraphicFramePr>
            <a:graphicFrameLocks noGrp="1"/>
          </p:cNvGraphicFramePr>
          <p:nvPr/>
        </p:nvGraphicFramePr>
        <p:xfrm>
          <a:off x="5242562" y="2928302"/>
          <a:ext cx="2416670" cy="1483360"/>
        </p:xfrm>
        <a:graphic>
          <a:graphicData uri="http://schemas.openxmlformats.org/drawingml/2006/table">
            <a:tbl>
              <a:tblPr firstRow="1" bandRow="1">
                <a:tableStyleId>{D27102A9-8310-4765-A935-A1911B00CA55}</a:tableStyleId>
              </a:tblPr>
              <a:tblGrid>
                <a:gridCol w="656850">
                  <a:extLst>
                    <a:ext uri="{9D8B030D-6E8A-4147-A177-3AD203B41FA5}">
                      <a16:colId xmlns:a16="http://schemas.microsoft.com/office/drawing/2014/main" val="3986078215"/>
                    </a:ext>
                  </a:extLst>
                </a:gridCol>
                <a:gridCol w="879910">
                  <a:extLst>
                    <a:ext uri="{9D8B030D-6E8A-4147-A177-3AD203B41FA5}">
                      <a16:colId xmlns:a16="http://schemas.microsoft.com/office/drawing/2014/main" val="1415385886"/>
                    </a:ext>
                  </a:extLst>
                </a:gridCol>
                <a:gridCol w="879910">
                  <a:extLst>
                    <a:ext uri="{9D8B030D-6E8A-4147-A177-3AD203B41FA5}">
                      <a16:colId xmlns:a16="http://schemas.microsoft.com/office/drawing/2014/main" val="2849779784"/>
                    </a:ext>
                  </a:extLst>
                </a:gridCol>
              </a:tblGrid>
              <a:tr h="370840">
                <a:tc>
                  <a:txBody>
                    <a:bodyPr/>
                    <a:lstStyle/>
                    <a:p>
                      <a:pPr algn="ctr"/>
                      <a:r>
                        <a:rPr lang="es-ES" sz="1000" dirty="0"/>
                        <a:t>ID</a:t>
                      </a:r>
                    </a:p>
                  </a:txBody>
                  <a:tcPr/>
                </a:tc>
                <a:tc>
                  <a:txBody>
                    <a:bodyPr/>
                    <a:lstStyle/>
                    <a:p>
                      <a:pPr algn="ctr"/>
                      <a:r>
                        <a:rPr lang="es-ES" sz="1000" dirty="0"/>
                        <a:t>ALU_ID</a:t>
                      </a:r>
                    </a:p>
                  </a:txBody>
                  <a:tcPr/>
                </a:tc>
                <a:tc>
                  <a:txBody>
                    <a:bodyPr/>
                    <a:lstStyle/>
                    <a:p>
                      <a:pPr algn="ctr"/>
                      <a:r>
                        <a:rPr lang="es-ES" sz="1000" dirty="0"/>
                        <a:t>MAS_ID</a:t>
                      </a:r>
                    </a:p>
                  </a:txBody>
                  <a:tcPr/>
                </a:tc>
                <a:extLst>
                  <a:ext uri="{0D108BD9-81ED-4DB2-BD59-A6C34878D82A}">
                    <a16:rowId xmlns:a16="http://schemas.microsoft.com/office/drawing/2014/main" val="222294110"/>
                  </a:ext>
                </a:extLst>
              </a:tr>
              <a:tr h="370840">
                <a:tc>
                  <a:txBody>
                    <a:bodyPr/>
                    <a:lstStyle/>
                    <a:p>
                      <a:pPr algn="ctr"/>
                      <a:r>
                        <a:rPr lang="es-ES" sz="1000" dirty="0"/>
                        <a:t>1</a:t>
                      </a:r>
                    </a:p>
                  </a:txBody>
                  <a:tcPr/>
                </a:tc>
                <a:tc>
                  <a:txBody>
                    <a:bodyPr/>
                    <a:lstStyle/>
                    <a:p>
                      <a:pPr algn="ctr"/>
                      <a:r>
                        <a:rPr lang="es-ES" sz="1000" dirty="0"/>
                        <a:t>1</a:t>
                      </a:r>
                    </a:p>
                  </a:txBody>
                  <a:tcPr/>
                </a:tc>
                <a:tc>
                  <a:txBody>
                    <a:bodyPr/>
                    <a:lstStyle/>
                    <a:p>
                      <a:pPr algn="ctr"/>
                      <a:r>
                        <a:rPr lang="es-ES" sz="1000" dirty="0"/>
                        <a:t>2</a:t>
                      </a:r>
                    </a:p>
                  </a:txBody>
                  <a:tcPr/>
                </a:tc>
                <a:extLst>
                  <a:ext uri="{0D108BD9-81ED-4DB2-BD59-A6C34878D82A}">
                    <a16:rowId xmlns:a16="http://schemas.microsoft.com/office/drawing/2014/main" val="4145174358"/>
                  </a:ext>
                </a:extLst>
              </a:tr>
              <a:tr h="370840">
                <a:tc>
                  <a:txBody>
                    <a:bodyPr/>
                    <a:lstStyle/>
                    <a:p>
                      <a:pPr algn="ctr"/>
                      <a:r>
                        <a:rPr lang="es-ES" sz="1000" dirty="0"/>
                        <a:t>2</a:t>
                      </a:r>
                    </a:p>
                  </a:txBody>
                  <a:tcPr/>
                </a:tc>
                <a:tc>
                  <a:txBody>
                    <a:bodyPr/>
                    <a:lstStyle/>
                    <a:p>
                      <a:pPr algn="ctr"/>
                      <a:r>
                        <a:rPr lang="es-ES" sz="1000" dirty="0"/>
                        <a:t>2</a:t>
                      </a:r>
                    </a:p>
                  </a:txBody>
                  <a:tcPr/>
                </a:tc>
                <a:tc>
                  <a:txBody>
                    <a:bodyPr/>
                    <a:lstStyle/>
                    <a:p>
                      <a:pPr algn="ctr"/>
                      <a:r>
                        <a:rPr lang="es-ES" sz="1000" dirty="0"/>
                        <a:t>3</a:t>
                      </a:r>
                    </a:p>
                  </a:txBody>
                  <a:tcPr/>
                </a:tc>
                <a:extLst>
                  <a:ext uri="{0D108BD9-81ED-4DB2-BD59-A6C34878D82A}">
                    <a16:rowId xmlns:a16="http://schemas.microsoft.com/office/drawing/2014/main" val="103573683"/>
                  </a:ext>
                </a:extLst>
              </a:tr>
              <a:tr h="370840">
                <a:tc>
                  <a:txBody>
                    <a:bodyPr/>
                    <a:lstStyle/>
                    <a:p>
                      <a:pPr algn="ctr"/>
                      <a:r>
                        <a:rPr lang="es-ES" sz="1000" dirty="0"/>
                        <a:t>3</a:t>
                      </a:r>
                    </a:p>
                  </a:txBody>
                  <a:tcPr/>
                </a:tc>
                <a:tc>
                  <a:txBody>
                    <a:bodyPr/>
                    <a:lstStyle/>
                    <a:p>
                      <a:pPr algn="ctr"/>
                      <a:r>
                        <a:rPr lang="es-ES" sz="1000" dirty="0"/>
                        <a:t>3</a:t>
                      </a:r>
                    </a:p>
                  </a:txBody>
                  <a:tcPr/>
                </a:tc>
                <a:tc>
                  <a:txBody>
                    <a:bodyPr/>
                    <a:lstStyle/>
                    <a:p>
                      <a:pPr algn="ctr"/>
                      <a:r>
                        <a:rPr lang="es-ES" sz="1000" dirty="0"/>
                        <a:t>1</a:t>
                      </a:r>
                    </a:p>
                  </a:txBody>
                  <a:tcPr/>
                </a:tc>
                <a:extLst>
                  <a:ext uri="{0D108BD9-81ED-4DB2-BD59-A6C34878D82A}">
                    <a16:rowId xmlns:a16="http://schemas.microsoft.com/office/drawing/2014/main" val="1552416600"/>
                  </a:ext>
                </a:extLst>
              </a:tr>
            </a:tbl>
          </a:graphicData>
        </a:graphic>
      </p:graphicFrame>
      <p:cxnSp>
        <p:nvCxnSpPr>
          <p:cNvPr id="16" name="Connector: Elbow 15">
            <a:extLst>
              <a:ext uri="{FF2B5EF4-FFF2-40B4-BE49-F238E27FC236}">
                <a16:creationId xmlns:a16="http://schemas.microsoft.com/office/drawing/2014/main" id="{1821F3E1-3753-4CA5-A407-BADB081B49E6}"/>
              </a:ext>
            </a:extLst>
          </p:cNvPr>
          <p:cNvCxnSpPr/>
          <p:nvPr/>
        </p:nvCxnSpPr>
        <p:spPr bwMode="gray">
          <a:xfrm rot="5400000" flipH="1" flipV="1">
            <a:off x="6900528" y="2622272"/>
            <a:ext cx="612061" cy="12700"/>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3D550F73-FE71-4CEC-8139-4A0DB5185D64}"/>
              </a:ext>
            </a:extLst>
          </p:cNvPr>
          <p:cNvCxnSpPr>
            <a:cxnSpLocks/>
            <a:endCxn id="9" idx="0"/>
          </p:cNvCxnSpPr>
          <p:nvPr/>
        </p:nvCxnSpPr>
        <p:spPr bwMode="gray">
          <a:xfrm flipV="1">
            <a:off x="796705" y="2928302"/>
            <a:ext cx="5654192" cy="2"/>
          </a:xfrm>
          <a:prstGeom prst="bentConnector4">
            <a:avLst>
              <a:gd name="adj1" fmla="val 246"/>
              <a:gd name="adj2" fmla="val 1143010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C969ECE-07FE-4DD1-9BBD-C32BEE427EBD}"/>
              </a:ext>
            </a:extLst>
          </p:cNvPr>
          <p:cNvSpPr txBox="1"/>
          <p:nvPr/>
        </p:nvSpPr>
        <p:spPr>
          <a:xfrm>
            <a:off x="2060623" y="2356700"/>
            <a:ext cx="1758129" cy="215444"/>
          </a:xfrm>
          <a:prstGeom prst="rect">
            <a:avLst/>
          </a:prstGeom>
          <a:noFill/>
        </p:spPr>
        <p:txBody>
          <a:bodyPr wrap="square" lIns="0" tIns="0" rIns="0" bIns="0" rtlCol="0">
            <a:spAutoFit/>
          </a:bodyPr>
          <a:lstStyle/>
          <a:p>
            <a:r>
              <a:rPr lang="es-ES" sz="1400" dirty="0"/>
              <a:t>ALUMNOS</a:t>
            </a:r>
          </a:p>
        </p:txBody>
      </p:sp>
      <p:sp>
        <p:nvSpPr>
          <p:cNvPr id="13" name="TextBox 12">
            <a:extLst>
              <a:ext uri="{FF2B5EF4-FFF2-40B4-BE49-F238E27FC236}">
                <a16:creationId xmlns:a16="http://schemas.microsoft.com/office/drawing/2014/main" id="{DD6EF9BB-702B-4EC3-9DE3-A1E78FD459FA}"/>
              </a:ext>
            </a:extLst>
          </p:cNvPr>
          <p:cNvSpPr txBox="1"/>
          <p:nvPr/>
        </p:nvSpPr>
        <p:spPr>
          <a:xfrm>
            <a:off x="7168809" y="553293"/>
            <a:ext cx="1758129" cy="215444"/>
          </a:xfrm>
          <a:prstGeom prst="rect">
            <a:avLst/>
          </a:prstGeom>
          <a:noFill/>
        </p:spPr>
        <p:txBody>
          <a:bodyPr wrap="square" lIns="0" tIns="0" rIns="0" bIns="0" rtlCol="0">
            <a:spAutoFit/>
          </a:bodyPr>
          <a:lstStyle/>
          <a:p>
            <a:r>
              <a:rPr lang="es-ES" sz="1400" dirty="0"/>
              <a:t>MASTER</a:t>
            </a:r>
          </a:p>
        </p:txBody>
      </p:sp>
      <p:sp>
        <p:nvSpPr>
          <p:cNvPr id="14" name="TextBox 13">
            <a:extLst>
              <a:ext uri="{FF2B5EF4-FFF2-40B4-BE49-F238E27FC236}">
                <a16:creationId xmlns:a16="http://schemas.microsoft.com/office/drawing/2014/main" id="{DDEF3A2A-C505-42C8-B1FB-136D53D4D52A}"/>
              </a:ext>
            </a:extLst>
          </p:cNvPr>
          <p:cNvSpPr txBox="1"/>
          <p:nvPr/>
        </p:nvSpPr>
        <p:spPr>
          <a:xfrm>
            <a:off x="7659232" y="2619141"/>
            <a:ext cx="1758129" cy="215444"/>
          </a:xfrm>
          <a:prstGeom prst="rect">
            <a:avLst/>
          </a:prstGeom>
          <a:noFill/>
        </p:spPr>
        <p:txBody>
          <a:bodyPr wrap="square" lIns="0" tIns="0" rIns="0" bIns="0" rtlCol="0">
            <a:spAutoFit/>
          </a:bodyPr>
          <a:lstStyle/>
          <a:p>
            <a:r>
              <a:rPr lang="es-ES" sz="1400" dirty="0"/>
              <a:t>ALU_MASTER</a:t>
            </a:r>
          </a:p>
        </p:txBody>
      </p:sp>
    </p:spTree>
    <p:extLst>
      <p:ext uri="{BB962C8B-B14F-4D97-AF65-F5344CB8AC3E}">
        <p14:creationId xmlns:p14="http://schemas.microsoft.com/office/powerpoint/2010/main" val="31856250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DE48D-B079-46E9-B097-F8F9CDB411CD}"/>
              </a:ext>
            </a:extLst>
          </p:cNvPr>
          <p:cNvSpPr>
            <a:spLocks noGrp="1"/>
          </p:cNvSpPr>
          <p:nvPr>
            <p:ph type="title"/>
          </p:nvPr>
        </p:nvSpPr>
        <p:spPr/>
        <p:txBody>
          <a:bodyPr/>
          <a:lstStyle/>
          <a:p>
            <a:r>
              <a:rPr lang="es-ES" dirty="0" err="1"/>
              <a:t>Example</a:t>
            </a:r>
            <a:r>
              <a:rPr lang="es-ES" dirty="0"/>
              <a:t>:</a:t>
            </a:r>
          </a:p>
        </p:txBody>
      </p:sp>
      <p:sp>
        <p:nvSpPr>
          <p:cNvPr id="3" name="Date Placeholder 2">
            <a:extLst>
              <a:ext uri="{FF2B5EF4-FFF2-40B4-BE49-F238E27FC236}">
                <a16:creationId xmlns:a16="http://schemas.microsoft.com/office/drawing/2014/main" id="{C7C34A17-2C36-4A9E-8726-1B02BC5E7C4D}"/>
              </a:ext>
            </a:extLst>
          </p:cNvPr>
          <p:cNvSpPr>
            <a:spLocks noGrp="1"/>
          </p:cNvSpPr>
          <p:nvPr>
            <p:ph type="dt" sz="half" idx="2"/>
          </p:nvPr>
        </p:nvSpPr>
        <p:spPr/>
        <p:txBody>
          <a:bodyPr/>
          <a:lstStyle/>
          <a:p>
            <a:pPr defTabSz="685800"/>
            <a:fld id="{F083F41A-041A-4006-B4DB-57C47C38AE86}" type="datetime1">
              <a:rPr lang="en-GB" smtClean="0"/>
              <a:t>13/09/2022</a:t>
            </a:fld>
            <a:endParaRPr lang="en-GB" dirty="0"/>
          </a:p>
        </p:txBody>
      </p:sp>
      <p:sp>
        <p:nvSpPr>
          <p:cNvPr id="4" name="Text Placeholder 3">
            <a:extLst>
              <a:ext uri="{FF2B5EF4-FFF2-40B4-BE49-F238E27FC236}">
                <a16:creationId xmlns:a16="http://schemas.microsoft.com/office/drawing/2014/main" id="{98FFE2A7-ABFF-407A-A8D1-1CD9E302D75C}"/>
              </a:ext>
            </a:extLst>
          </p:cNvPr>
          <p:cNvSpPr>
            <a:spLocks noGrp="1"/>
          </p:cNvSpPr>
          <p:nvPr>
            <p:ph type="body" sz="quarter" idx="10"/>
          </p:nvPr>
        </p:nvSpPr>
        <p:spPr/>
        <p:txBody>
          <a:bodyPr/>
          <a:lstStyle/>
          <a:p>
            <a:r>
              <a:rPr lang="es-ES" dirty="0" err="1"/>
              <a:t>Query</a:t>
            </a:r>
            <a:r>
              <a:rPr lang="es-ES" dirty="0"/>
              <a:t> que haga </a:t>
            </a:r>
            <a:r>
              <a:rPr lang="es-ES" dirty="0" err="1"/>
              <a:t>Join</a:t>
            </a:r>
            <a:r>
              <a:rPr lang="es-ES" dirty="0"/>
              <a:t> y muestre cada alumno el master que tiene asociado</a:t>
            </a:r>
          </a:p>
        </p:txBody>
      </p:sp>
      <p:sp>
        <p:nvSpPr>
          <p:cNvPr id="5" name="Text Placeholder 4">
            <a:extLst>
              <a:ext uri="{FF2B5EF4-FFF2-40B4-BE49-F238E27FC236}">
                <a16:creationId xmlns:a16="http://schemas.microsoft.com/office/drawing/2014/main" id="{AD99CFAA-E7A1-4AB9-A6E9-9F9A70E6B179}"/>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D1FC18FA-0F87-4341-AF1B-53FD716C74E2}"/>
              </a:ext>
            </a:extLst>
          </p:cNvPr>
          <p:cNvSpPr>
            <a:spLocks noGrp="1"/>
          </p:cNvSpPr>
          <p:nvPr>
            <p:ph type="ftr" sz="quarter" idx="13"/>
          </p:nvPr>
        </p:nvSpPr>
        <p:spPr/>
        <p:txBody>
          <a:bodyPr/>
          <a:lstStyle/>
          <a:p>
            <a:r>
              <a:rPr lang="en-US"/>
              <a:t>Type here if  add info needed  for every slide</a:t>
            </a:r>
            <a:endParaRPr lang="en-US" dirty="0"/>
          </a:p>
        </p:txBody>
      </p:sp>
    </p:spTree>
    <p:extLst>
      <p:ext uri="{BB962C8B-B14F-4D97-AF65-F5344CB8AC3E}">
        <p14:creationId xmlns:p14="http://schemas.microsoft.com/office/powerpoint/2010/main" val="7545983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DE3A3-623A-4A73-9021-AE0C720360B8}"/>
              </a:ext>
            </a:extLst>
          </p:cNvPr>
          <p:cNvSpPr>
            <a:spLocks noGrp="1"/>
          </p:cNvSpPr>
          <p:nvPr>
            <p:ph type="title"/>
          </p:nvPr>
        </p:nvSpPr>
        <p:spPr/>
        <p:txBody>
          <a:bodyPr/>
          <a:lstStyle/>
          <a:p>
            <a:r>
              <a:rPr lang="es-ES" dirty="0" err="1"/>
              <a:t>Dataset</a:t>
            </a:r>
            <a:r>
              <a:rPr lang="es-ES" dirty="0"/>
              <a:t> </a:t>
            </a:r>
            <a:r>
              <a:rPr lang="es-ES" dirty="0" err="1"/>
              <a:t>Publicos</a:t>
            </a:r>
            <a:endParaRPr lang="es-ES" dirty="0"/>
          </a:p>
        </p:txBody>
      </p:sp>
      <p:sp>
        <p:nvSpPr>
          <p:cNvPr id="3" name="Date Placeholder 2">
            <a:extLst>
              <a:ext uri="{FF2B5EF4-FFF2-40B4-BE49-F238E27FC236}">
                <a16:creationId xmlns:a16="http://schemas.microsoft.com/office/drawing/2014/main" id="{7EB4A860-AF8B-4785-ABBF-4F516E6FEE02}"/>
              </a:ext>
            </a:extLst>
          </p:cNvPr>
          <p:cNvSpPr>
            <a:spLocks noGrp="1"/>
          </p:cNvSpPr>
          <p:nvPr>
            <p:ph type="dt" sz="half" idx="2"/>
          </p:nvPr>
        </p:nvSpPr>
        <p:spPr/>
        <p:txBody>
          <a:bodyPr/>
          <a:lstStyle/>
          <a:p>
            <a:pPr defTabSz="685800"/>
            <a:fld id="{F083F41A-041A-4006-B4DB-57C47C38AE86}" type="datetime1">
              <a:rPr lang="en-GB" smtClean="0"/>
              <a:t>13/09/2022</a:t>
            </a:fld>
            <a:endParaRPr lang="en-GB" dirty="0"/>
          </a:p>
        </p:txBody>
      </p:sp>
      <p:sp>
        <p:nvSpPr>
          <p:cNvPr id="5" name="Text Placeholder 4">
            <a:extLst>
              <a:ext uri="{FF2B5EF4-FFF2-40B4-BE49-F238E27FC236}">
                <a16:creationId xmlns:a16="http://schemas.microsoft.com/office/drawing/2014/main" id="{711E9A42-1E48-44D1-B050-48F2DEE9AE0A}"/>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188503ED-2A1F-42F5-B2B9-DF4082FEC644}"/>
              </a:ext>
            </a:extLst>
          </p:cNvPr>
          <p:cNvSpPr>
            <a:spLocks noGrp="1"/>
          </p:cNvSpPr>
          <p:nvPr>
            <p:ph type="ftr" sz="quarter" idx="13"/>
          </p:nvPr>
        </p:nvSpPr>
        <p:spPr/>
        <p:txBody>
          <a:bodyPr/>
          <a:lstStyle/>
          <a:p>
            <a:r>
              <a:rPr lang="en-US"/>
              <a:t>Type here if  add info needed  for every slide</a:t>
            </a:r>
            <a:endParaRPr lang="en-US" dirty="0"/>
          </a:p>
        </p:txBody>
      </p:sp>
      <p:pic>
        <p:nvPicPr>
          <p:cNvPr id="7" name="Picture 6">
            <a:extLst>
              <a:ext uri="{FF2B5EF4-FFF2-40B4-BE49-F238E27FC236}">
                <a16:creationId xmlns:a16="http://schemas.microsoft.com/office/drawing/2014/main" id="{110A919F-4542-44CD-AAC0-BBEDCA089BBE}"/>
              </a:ext>
            </a:extLst>
          </p:cNvPr>
          <p:cNvPicPr>
            <a:picLocks noChangeAspect="1"/>
          </p:cNvPicPr>
          <p:nvPr/>
        </p:nvPicPr>
        <p:blipFill>
          <a:blip r:embed="rId3"/>
          <a:stretch>
            <a:fillRect/>
          </a:stretch>
        </p:blipFill>
        <p:spPr>
          <a:xfrm>
            <a:off x="360913" y="2398458"/>
            <a:ext cx="1920011" cy="1068806"/>
          </a:xfrm>
          <a:prstGeom prst="rect">
            <a:avLst/>
          </a:prstGeom>
        </p:spPr>
      </p:pic>
      <p:sp>
        <p:nvSpPr>
          <p:cNvPr id="8" name="Rectangle 7">
            <a:extLst>
              <a:ext uri="{FF2B5EF4-FFF2-40B4-BE49-F238E27FC236}">
                <a16:creationId xmlns:a16="http://schemas.microsoft.com/office/drawing/2014/main" id="{8F4CD618-B358-4755-AB78-E7BFEF9A17BF}"/>
              </a:ext>
            </a:extLst>
          </p:cNvPr>
          <p:cNvSpPr/>
          <p:nvPr/>
        </p:nvSpPr>
        <p:spPr>
          <a:xfrm>
            <a:off x="679338" y="2858883"/>
            <a:ext cx="1439173" cy="162962"/>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s-ES" sz="1200" dirty="0">
              <a:solidFill>
                <a:schemeClr val="tx1"/>
              </a:solidFill>
            </a:endParaRPr>
          </a:p>
        </p:txBody>
      </p:sp>
      <p:pic>
        <p:nvPicPr>
          <p:cNvPr id="9" name="Picture 8">
            <a:extLst>
              <a:ext uri="{FF2B5EF4-FFF2-40B4-BE49-F238E27FC236}">
                <a16:creationId xmlns:a16="http://schemas.microsoft.com/office/drawing/2014/main" id="{08CF197A-BA5B-44E6-8E46-F8B07C618B70}"/>
              </a:ext>
            </a:extLst>
          </p:cNvPr>
          <p:cNvPicPr>
            <a:picLocks noChangeAspect="1"/>
          </p:cNvPicPr>
          <p:nvPr/>
        </p:nvPicPr>
        <p:blipFill>
          <a:blip r:embed="rId4"/>
          <a:stretch>
            <a:fillRect/>
          </a:stretch>
        </p:blipFill>
        <p:spPr>
          <a:xfrm>
            <a:off x="2670773" y="2009677"/>
            <a:ext cx="3299688" cy="1698412"/>
          </a:xfrm>
          <a:prstGeom prst="rect">
            <a:avLst/>
          </a:prstGeom>
        </p:spPr>
      </p:pic>
      <p:sp>
        <p:nvSpPr>
          <p:cNvPr id="10" name="Arrow: Right 9">
            <a:extLst>
              <a:ext uri="{FF2B5EF4-FFF2-40B4-BE49-F238E27FC236}">
                <a16:creationId xmlns:a16="http://schemas.microsoft.com/office/drawing/2014/main" id="{FFA8C1E1-0FB9-4388-A47F-2374AFE70FA2}"/>
              </a:ext>
            </a:extLst>
          </p:cNvPr>
          <p:cNvSpPr/>
          <p:nvPr/>
        </p:nvSpPr>
        <p:spPr>
          <a:xfrm>
            <a:off x="2362954" y="2858883"/>
            <a:ext cx="216734" cy="184666"/>
          </a:xfrm>
          <a:prstGeom prst="rightArrow">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s-ES" sz="1200" dirty="0">
              <a:solidFill>
                <a:schemeClr val="tx1"/>
              </a:solidFill>
            </a:endParaRPr>
          </a:p>
        </p:txBody>
      </p:sp>
      <p:sp>
        <p:nvSpPr>
          <p:cNvPr id="11" name="Arrow: Right 10">
            <a:extLst>
              <a:ext uri="{FF2B5EF4-FFF2-40B4-BE49-F238E27FC236}">
                <a16:creationId xmlns:a16="http://schemas.microsoft.com/office/drawing/2014/main" id="{D5A31C18-9400-4BF0-A76E-E8F9A44217AC}"/>
              </a:ext>
            </a:extLst>
          </p:cNvPr>
          <p:cNvSpPr/>
          <p:nvPr/>
        </p:nvSpPr>
        <p:spPr>
          <a:xfrm>
            <a:off x="6125879" y="2775894"/>
            <a:ext cx="216734" cy="184666"/>
          </a:xfrm>
          <a:prstGeom prst="rightArrow">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s-ES" sz="1200" dirty="0">
              <a:solidFill>
                <a:schemeClr val="tx1"/>
              </a:solidFill>
            </a:endParaRPr>
          </a:p>
        </p:txBody>
      </p:sp>
      <p:pic>
        <p:nvPicPr>
          <p:cNvPr id="12" name="Picture 11">
            <a:extLst>
              <a:ext uri="{FF2B5EF4-FFF2-40B4-BE49-F238E27FC236}">
                <a16:creationId xmlns:a16="http://schemas.microsoft.com/office/drawing/2014/main" id="{32954F95-B01C-41FA-BB24-D21D6F26E712}"/>
              </a:ext>
            </a:extLst>
          </p:cNvPr>
          <p:cNvPicPr>
            <a:picLocks noChangeAspect="1"/>
          </p:cNvPicPr>
          <p:nvPr/>
        </p:nvPicPr>
        <p:blipFill>
          <a:blip r:embed="rId5"/>
          <a:stretch>
            <a:fillRect/>
          </a:stretch>
        </p:blipFill>
        <p:spPr>
          <a:xfrm>
            <a:off x="6553705" y="2106315"/>
            <a:ext cx="1920011" cy="1360949"/>
          </a:xfrm>
          <a:prstGeom prst="rect">
            <a:avLst/>
          </a:prstGeom>
        </p:spPr>
      </p:pic>
    </p:spTree>
    <p:extLst>
      <p:ext uri="{BB962C8B-B14F-4D97-AF65-F5344CB8AC3E}">
        <p14:creationId xmlns:p14="http://schemas.microsoft.com/office/powerpoint/2010/main" val="154314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582EE-ABC1-4F9F-BE2A-220D05F9FB81}"/>
              </a:ext>
            </a:extLst>
          </p:cNvPr>
          <p:cNvSpPr>
            <a:spLocks noGrp="1"/>
          </p:cNvSpPr>
          <p:nvPr>
            <p:ph type="title"/>
          </p:nvPr>
        </p:nvSpPr>
        <p:spPr/>
        <p:txBody>
          <a:bodyPr/>
          <a:lstStyle/>
          <a:p>
            <a:r>
              <a:rPr lang="es-ES" dirty="0"/>
              <a:t>Ejercicios de repaso</a:t>
            </a:r>
          </a:p>
        </p:txBody>
      </p:sp>
      <p:sp>
        <p:nvSpPr>
          <p:cNvPr id="3" name="Date Placeholder 2">
            <a:extLst>
              <a:ext uri="{FF2B5EF4-FFF2-40B4-BE49-F238E27FC236}">
                <a16:creationId xmlns:a16="http://schemas.microsoft.com/office/drawing/2014/main" id="{5677C01F-6853-4DF6-B9EF-3F6B3C8B76F9}"/>
              </a:ext>
            </a:extLst>
          </p:cNvPr>
          <p:cNvSpPr>
            <a:spLocks noGrp="1"/>
          </p:cNvSpPr>
          <p:nvPr>
            <p:ph type="dt" sz="half" idx="2"/>
          </p:nvPr>
        </p:nvSpPr>
        <p:spPr/>
        <p:txBody>
          <a:bodyPr/>
          <a:lstStyle/>
          <a:p>
            <a:pPr defTabSz="685800"/>
            <a:fld id="{F083F41A-041A-4006-B4DB-57C47C38AE86}" type="datetime1">
              <a:rPr lang="en-GB" smtClean="0"/>
              <a:t>13/09/2022</a:t>
            </a:fld>
            <a:endParaRPr lang="en-GB" dirty="0"/>
          </a:p>
        </p:txBody>
      </p:sp>
      <p:sp>
        <p:nvSpPr>
          <p:cNvPr id="4" name="Text Placeholder 3">
            <a:extLst>
              <a:ext uri="{FF2B5EF4-FFF2-40B4-BE49-F238E27FC236}">
                <a16:creationId xmlns:a16="http://schemas.microsoft.com/office/drawing/2014/main" id="{0A898DBD-909F-4B9B-92D4-3139389A769D}"/>
              </a:ext>
            </a:extLst>
          </p:cNvPr>
          <p:cNvSpPr>
            <a:spLocks noGrp="1"/>
          </p:cNvSpPr>
          <p:nvPr>
            <p:ph type="body" sz="quarter" idx="10"/>
          </p:nvPr>
        </p:nvSpPr>
        <p:spPr/>
        <p:txBody>
          <a:bodyPr/>
          <a:lstStyle/>
          <a:p>
            <a:endParaRPr lang="es-ES" dirty="0">
              <a:hlinkClick r:id="rId3"/>
            </a:endParaRPr>
          </a:p>
          <a:p>
            <a:r>
              <a:rPr lang="es-ES" dirty="0"/>
              <a:t>Seguir las instrucciones del video:</a:t>
            </a:r>
            <a:endParaRPr lang="es-ES" dirty="0">
              <a:hlinkClick r:id="rId3"/>
            </a:endParaRPr>
          </a:p>
          <a:p>
            <a:endParaRPr lang="es-ES" dirty="0">
              <a:hlinkClick r:id="rId3"/>
            </a:endParaRPr>
          </a:p>
          <a:p>
            <a:r>
              <a:rPr lang="es-ES" dirty="0" err="1">
                <a:hlinkClick r:id="rId3"/>
              </a:rPr>
              <a:t>Postgres</a:t>
            </a:r>
            <a:r>
              <a:rPr lang="es-ES" dirty="0">
                <a:hlinkClick r:id="rId3"/>
              </a:rPr>
              <a:t> in Docker - YouTube</a:t>
            </a:r>
            <a:endParaRPr lang="es-ES" dirty="0"/>
          </a:p>
        </p:txBody>
      </p:sp>
      <p:sp>
        <p:nvSpPr>
          <p:cNvPr id="5" name="Text Placeholder 4">
            <a:extLst>
              <a:ext uri="{FF2B5EF4-FFF2-40B4-BE49-F238E27FC236}">
                <a16:creationId xmlns:a16="http://schemas.microsoft.com/office/drawing/2014/main" id="{628A5833-8D96-4955-8811-368B71B02B08}"/>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66E81118-6532-4D15-A3BD-EC8AE264FAC2}"/>
              </a:ext>
            </a:extLst>
          </p:cNvPr>
          <p:cNvSpPr>
            <a:spLocks noGrp="1"/>
          </p:cNvSpPr>
          <p:nvPr>
            <p:ph type="ftr" sz="quarter" idx="13"/>
          </p:nvPr>
        </p:nvSpPr>
        <p:spPr/>
        <p:txBody>
          <a:bodyPr/>
          <a:lstStyle/>
          <a:p>
            <a:r>
              <a:rPr lang="en-US"/>
              <a:t>Type here if  add info needed  for every slide</a:t>
            </a:r>
            <a:endParaRPr lang="en-US" dirty="0"/>
          </a:p>
        </p:txBody>
      </p:sp>
    </p:spTree>
    <p:extLst>
      <p:ext uri="{BB962C8B-B14F-4D97-AF65-F5344CB8AC3E}">
        <p14:creationId xmlns:p14="http://schemas.microsoft.com/office/powerpoint/2010/main" val="40415274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9AF52-6642-4584-B102-C03BEFCC7CEC}"/>
              </a:ext>
            </a:extLst>
          </p:cNvPr>
          <p:cNvSpPr>
            <a:spLocks noGrp="1"/>
          </p:cNvSpPr>
          <p:nvPr>
            <p:ph type="title"/>
          </p:nvPr>
        </p:nvSpPr>
        <p:spPr/>
        <p:txBody>
          <a:bodyPr/>
          <a:lstStyle/>
          <a:p>
            <a:r>
              <a:rPr lang="es-ES" dirty="0"/>
              <a:t>DVD </a:t>
            </a:r>
            <a:r>
              <a:rPr lang="es-ES" dirty="0" err="1"/>
              <a:t>Rental</a:t>
            </a:r>
            <a:r>
              <a:rPr lang="es-ES" dirty="0"/>
              <a:t> </a:t>
            </a:r>
            <a:r>
              <a:rPr lang="es-ES" dirty="0" err="1"/>
              <a:t>Database</a:t>
            </a:r>
            <a:endParaRPr lang="es-ES" dirty="0"/>
          </a:p>
        </p:txBody>
      </p:sp>
      <p:sp>
        <p:nvSpPr>
          <p:cNvPr id="3" name="Date Placeholder 2">
            <a:extLst>
              <a:ext uri="{FF2B5EF4-FFF2-40B4-BE49-F238E27FC236}">
                <a16:creationId xmlns:a16="http://schemas.microsoft.com/office/drawing/2014/main" id="{FA13B463-C3F0-4510-94D2-F8AC31E19FE2}"/>
              </a:ext>
            </a:extLst>
          </p:cNvPr>
          <p:cNvSpPr>
            <a:spLocks noGrp="1"/>
          </p:cNvSpPr>
          <p:nvPr>
            <p:ph type="dt" sz="half" idx="2"/>
          </p:nvPr>
        </p:nvSpPr>
        <p:spPr/>
        <p:txBody>
          <a:bodyPr/>
          <a:lstStyle/>
          <a:p>
            <a:pPr defTabSz="685800"/>
            <a:fld id="{F083F41A-041A-4006-B4DB-57C47C38AE86}" type="datetime1">
              <a:rPr lang="en-GB" smtClean="0"/>
              <a:t>13/09/2022</a:t>
            </a:fld>
            <a:endParaRPr lang="en-GB" dirty="0"/>
          </a:p>
        </p:txBody>
      </p:sp>
      <p:sp>
        <p:nvSpPr>
          <p:cNvPr id="5" name="Text Placeholder 4">
            <a:extLst>
              <a:ext uri="{FF2B5EF4-FFF2-40B4-BE49-F238E27FC236}">
                <a16:creationId xmlns:a16="http://schemas.microsoft.com/office/drawing/2014/main" id="{5C4AD0DA-8671-4B7A-9491-80E6257D8CE2}"/>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B381B6E5-B817-4604-A0E8-D033CF1CEA35}"/>
              </a:ext>
            </a:extLst>
          </p:cNvPr>
          <p:cNvSpPr>
            <a:spLocks noGrp="1"/>
          </p:cNvSpPr>
          <p:nvPr>
            <p:ph type="ftr" sz="quarter" idx="13"/>
          </p:nvPr>
        </p:nvSpPr>
        <p:spPr/>
        <p:txBody>
          <a:bodyPr/>
          <a:lstStyle/>
          <a:p>
            <a:r>
              <a:rPr lang="en-US"/>
              <a:t>Type here if  add info needed  for every slide</a:t>
            </a:r>
            <a:endParaRPr lang="en-US" dirty="0"/>
          </a:p>
        </p:txBody>
      </p:sp>
      <p:sp>
        <p:nvSpPr>
          <p:cNvPr id="7" name="TextBox 6">
            <a:extLst>
              <a:ext uri="{FF2B5EF4-FFF2-40B4-BE49-F238E27FC236}">
                <a16:creationId xmlns:a16="http://schemas.microsoft.com/office/drawing/2014/main" id="{DA6F0995-E218-48A2-A5DF-947240BAEBF3}"/>
              </a:ext>
            </a:extLst>
          </p:cNvPr>
          <p:cNvSpPr txBox="1"/>
          <p:nvPr/>
        </p:nvSpPr>
        <p:spPr>
          <a:xfrm>
            <a:off x="3087232" y="2168475"/>
            <a:ext cx="4182701" cy="861774"/>
          </a:xfrm>
          <a:prstGeom prst="rect">
            <a:avLst/>
          </a:prstGeom>
          <a:noFill/>
        </p:spPr>
        <p:txBody>
          <a:bodyPr wrap="square" lIns="0" tIns="0" rIns="0" bIns="0" rtlCol="0">
            <a:spAutoFit/>
          </a:bodyPr>
          <a:lstStyle/>
          <a:p>
            <a:r>
              <a:rPr lang="es-ES" sz="1400" dirty="0"/>
              <a:t>Hagamos unos pocos de Ejercicios</a:t>
            </a:r>
          </a:p>
          <a:p>
            <a:endParaRPr lang="es-ES" sz="1400" dirty="0"/>
          </a:p>
          <a:p>
            <a:r>
              <a:rPr lang="pt-BR" sz="1400" dirty="0">
                <a:hlinkClick r:id="rId2"/>
              </a:rPr>
              <a:t>PostgreSQL Sample </a:t>
            </a:r>
            <a:r>
              <a:rPr lang="pt-BR" sz="1400" dirty="0" err="1">
                <a:hlinkClick r:id="rId2"/>
              </a:rPr>
              <a:t>Database</a:t>
            </a:r>
            <a:r>
              <a:rPr lang="pt-BR" sz="1400" dirty="0">
                <a:hlinkClick r:id="rId2"/>
              </a:rPr>
              <a:t> (postgresqltutorial.com)</a:t>
            </a:r>
            <a:endParaRPr lang="es-ES" sz="1400" dirty="0"/>
          </a:p>
        </p:txBody>
      </p:sp>
    </p:spTree>
    <p:extLst>
      <p:ext uri="{BB962C8B-B14F-4D97-AF65-F5344CB8AC3E}">
        <p14:creationId xmlns:p14="http://schemas.microsoft.com/office/powerpoint/2010/main" val="28406581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4ADA287-5A32-422F-8A33-4C65F3704D78}"/>
              </a:ext>
            </a:extLst>
          </p:cNvPr>
          <p:cNvSpPr>
            <a:spLocks noGrp="1"/>
          </p:cNvSpPr>
          <p:nvPr>
            <p:ph type="dt" sz="half" idx="2"/>
          </p:nvPr>
        </p:nvSpPr>
        <p:spPr/>
        <p:txBody>
          <a:bodyPr/>
          <a:lstStyle/>
          <a:p>
            <a:pPr defTabSz="685800"/>
            <a:fld id="{F083F41A-041A-4006-B4DB-57C47C38AE86}" type="datetime1">
              <a:rPr lang="en-GB" smtClean="0"/>
              <a:t>13/09/2022</a:t>
            </a:fld>
            <a:endParaRPr lang="en-GB" dirty="0"/>
          </a:p>
        </p:txBody>
      </p:sp>
      <p:sp>
        <p:nvSpPr>
          <p:cNvPr id="5" name="Text Placeholder 4">
            <a:extLst>
              <a:ext uri="{FF2B5EF4-FFF2-40B4-BE49-F238E27FC236}">
                <a16:creationId xmlns:a16="http://schemas.microsoft.com/office/drawing/2014/main" id="{DC1684FB-22BE-4D08-9D12-6233B241B06A}"/>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C8A5258B-5CFD-4606-A1C6-F94628FF58F5}"/>
              </a:ext>
            </a:extLst>
          </p:cNvPr>
          <p:cNvSpPr>
            <a:spLocks noGrp="1"/>
          </p:cNvSpPr>
          <p:nvPr>
            <p:ph type="ftr" sz="quarter" idx="13"/>
          </p:nvPr>
        </p:nvSpPr>
        <p:spPr/>
        <p:txBody>
          <a:bodyPr/>
          <a:lstStyle/>
          <a:p>
            <a:r>
              <a:rPr lang="en-US"/>
              <a:t>Type here if  add info needed  for every slide</a:t>
            </a:r>
            <a:endParaRPr lang="en-US" dirty="0"/>
          </a:p>
        </p:txBody>
      </p:sp>
      <p:sp>
        <p:nvSpPr>
          <p:cNvPr id="7" name="Rectangle 6">
            <a:extLst>
              <a:ext uri="{FF2B5EF4-FFF2-40B4-BE49-F238E27FC236}">
                <a16:creationId xmlns:a16="http://schemas.microsoft.com/office/drawing/2014/main" id="{093B5274-D8F8-46DC-8A28-06C19E1ECB71}"/>
              </a:ext>
            </a:extLst>
          </p:cNvPr>
          <p:cNvSpPr/>
          <p:nvPr/>
        </p:nvSpPr>
        <p:spPr>
          <a:xfrm>
            <a:off x="372111" y="268555"/>
            <a:ext cx="4091247" cy="4787529"/>
          </a:xfrm>
          <a:prstGeom prst="rect">
            <a:avLst/>
          </a:prstGeom>
        </p:spPr>
        <p:txBody>
          <a:bodyPr wrap="square">
            <a:spAutoFit/>
          </a:bodyPr>
          <a:lstStyle/>
          <a:p>
            <a:pPr>
              <a:lnSpc>
                <a:spcPct val="107000"/>
              </a:lnSpc>
              <a:spcAft>
                <a:spcPts val="800"/>
              </a:spcAft>
            </a:pPr>
            <a:endParaRPr lang="es-ES" sz="1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s-ES" sz="1100" b="1" dirty="0">
                <a:latin typeface="Calibri" panose="020F0502020204030204" pitchFamily="34" charset="0"/>
                <a:ea typeface="Calibri" panose="020F0502020204030204" pitchFamily="34" charset="0"/>
                <a:cs typeface="Times New Roman" panose="02020603050405020304" pitchFamily="18" charset="0"/>
              </a:rPr>
              <a:t>Proporciona una SQL que muestre los siguientes datos:</a:t>
            </a:r>
            <a:endParaRPr lang="es-ES" sz="11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Calibri" panose="020F0502020204030204" pitchFamily="34" charset="0"/>
              <a:buChar char="-"/>
            </a:pPr>
            <a:r>
              <a:rPr lang="es-ES" sz="1100" dirty="0">
                <a:latin typeface="Calibri" panose="020F0502020204030204" pitchFamily="34" charset="0"/>
                <a:ea typeface="Calibri" panose="020F0502020204030204" pitchFamily="34" charset="0"/>
                <a:cs typeface="Times New Roman" panose="02020603050405020304" pitchFamily="18" charset="0"/>
              </a:rPr>
              <a:t>Nombre Actor</a:t>
            </a:r>
          </a:p>
          <a:p>
            <a:pPr marL="800100" lvl="1" indent="-342900">
              <a:lnSpc>
                <a:spcPct val="107000"/>
              </a:lnSpc>
              <a:spcAft>
                <a:spcPts val="800"/>
              </a:spcAft>
              <a:buFont typeface="Calibri" panose="020F0502020204030204" pitchFamily="34" charset="0"/>
              <a:buChar char="-"/>
            </a:pPr>
            <a:r>
              <a:rPr lang="es-ES" sz="1100" dirty="0">
                <a:latin typeface="Calibri" panose="020F0502020204030204" pitchFamily="34" charset="0"/>
                <a:ea typeface="Calibri" panose="020F0502020204030204" pitchFamily="34" charset="0"/>
                <a:cs typeface="Times New Roman" panose="02020603050405020304" pitchFamily="18" charset="0"/>
              </a:rPr>
              <a:t>Apellido Actor</a:t>
            </a:r>
          </a:p>
          <a:p>
            <a:pPr marL="342900" lvl="0" indent="-342900">
              <a:lnSpc>
                <a:spcPct val="107000"/>
              </a:lnSpc>
              <a:spcAft>
                <a:spcPts val="0"/>
              </a:spcAft>
              <a:buFont typeface="+mj-lt"/>
              <a:buAutoNum type="arabicPeriod"/>
            </a:pPr>
            <a:r>
              <a:rPr lang="es-ES" sz="1100" b="1" dirty="0">
                <a:latin typeface="Calibri" panose="020F0502020204030204" pitchFamily="34" charset="0"/>
                <a:ea typeface="Calibri" panose="020F0502020204030204" pitchFamily="34" charset="0"/>
                <a:cs typeface="Times New Roman" panose="02020603050405020304" pitchFamily="18" charset="0"/>
              </a:rPr>
              <a:t>Proporciona una SQL que muestre los siguientes datos:</a:t>
            </a:r>
            <a:endParaRPr lang="es-ES" sz="11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Calibri" panose="020F0502020204030204" pitchFamily="34" charset="0"/>
              <a:buChar char="-"/>
            </a:pPr>
            <a:r>
              <a:rPr lang="es-ES" sz="1100" dirty="0">
                <a:latin typeface="Calibri" panose="020F0502020204030204" pitchFamily="34" charset="0"/>
                <a:ea typeface="Calibri" panose="020F0502020204030204" pitchFamily="34" charset="0"/>
                <a:cs typeface="Times New Roman" panose="02020603050405020304" pitchFamily="18" charset="0"/>
              </a:rPr>
              <a:t>Nombre y apellido Actor,</a:t>
            </a:r>
          </a:p>
          <a:p>
            <a:pPr marL="800100" lvl="1" indent="-342900">
              <a:lnSpc>
                <a:spcPct val="107000"/>
              </a:lnSpc>
              <a:spcAft>
                <a:spcPts val="800"/>
              </a:spcAft>
              <a:buFont typeface="Calibri" panose="020F0502020204030204" pitchFamily="34" charset="0"/>
              <a:buChar char="-"/>
            </a:pPr>
            <a:r>
              <a:rPr lang="es-ES" sz="1100" dirty="0">
                <a:latin typeface="Calibri" panose="020F0502020204030204" pitchFamily="34" charset="0"/>
                <a:ea typeface="Calibri" panose="020F0502020204030204" pitchFamily="34" charset="0"/>
                <a:cs typeface="Times New Roman" panose="02020603050405020304" pitchFamily="18" charset="0"/>
              </a:rPr>
              <a:t>Titulo de la Película</a:t>
            </a:r>
          </a:p>
          <a:p>
            <a:pPr marL="342900" lvl="0" indent="-342900">
              <a:lnSpc>
                <a:spcPct val="107000"/>
              </a:lnSpc>
              <a:spcAft>
                <a:spcPts val="0"/>
              </a:spcAft>
              <a:buFont typeface="+mj-lt"/>
              <a:buAutoNum type="arabicPeriod"/>
            </a:pPr>
            <a:r>
              <a:rPr lang="es-ES" sz="1100" b="1" dirty="0">
                <a:latin typeface="Calibri" panose="020F0502020204030204" pitchFamily="34" charset="0"/>
                <a:ea typeface="Calibri" panose="020F0502020204030204" pitchFamily="34" charset="0"/>
                <a:cs typeface="Times New Roman" panose="02020603050405020304" pitchFamily="18" charset="0"/>
              </a:rPr>
              <a:t>Proporciona una SQL que muestre los siguientes datos:</a:t>
            </a:r>
            <a:endParaRPr lang="es-ES" sz="11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Calibri" panose="020F0502020204030204" pitchFamily="34" charset="0"/>
              <a:buChar char="-"/>
            </a:pPr>
            <a:r>
              <a:rPr lang="es-ES" sz="1100" dirty="0">
                <a:latin typeface="Calibri" panose="020F0502020204030204" pitchFamily="34" charset="0"/>
                <a:ea typeface="Calibri" panose="020F0502020204030204" pitchFamily="34" charset="0"/>
                <a:cs typeface="Times New Roman" panose="02020603050405020304" pitchFamily="18" charset="0"/>
              </a:rPr>
              <a:t>Nombre y apellido Actor</a:t>
            </a:r>
          </a:p>
          <a:p>
            <a:pPr marL="800100" lvl="1" indent="-342900">
              <a:lnSpc>
                <a:spcPct val="107000"/>
              </a:lnSpc>
              <a:buFont typeface="Calibri" panose="020F0502020204030204" pitchFamily="34" charset="0"/>
              <a:buChar char="-"/>
            </a:pPr>
            <a:r>
              <a:rPr lang="es-ES" sz="1100" dirty="0">
                <a:latin typeface="Calibri" panose="020F0502020204030204" pitchFamily="34" charset="0"/>
                <a:ea typeface="Calibri" panose="020F0502020204030204" pitchFamily="34" charset="0"/>
                <a:cs typeface="Times New Roman" panose="02020603050405020304" pitchFamily="18" charset="0"/>
              </a:rPr>
              <a:t>Número de películas </a:t>
            </a:r>
          </a:p>
          <a:p>
            <a:pPr marL="800100" lvl="1" indent="-342900">
              <a:lnSpc>
                <a:spcPct val="107000"/>
              </a:lnSpc>
              <a:spcAft>
                <a:spcPts val="800"/>
              </a:spcAft>
              <a:buFont typeface="Calibri" panose="020F0502020204030204" pitchFamily="34" charset="0"/>
              <a:buChar char="-"/>
            </a:pPr>
            <a:r>
              <a:rPr lang="es-ES" sz="1100" dirty="0">
                <a:latin typeface="Calibri" panose="020F0502020204030204" pitchFamily="34" charset="0"/>
                <a:ea typeface="Calibri" panose="020F0502020204030204" pitchFamily="34" charset="0"/>
                <a:cs typeface="Times New Roman" panose="02020603050405020304" pitchFamily="18" charset="0"/>
              </a:rPr>
              <a:t>Ordenar de mayor a menor</a:t>
            </a:r>
          </a:p>
          <a:p>
            <a:pPr marL="342900" lvl="0" indent="-342900">
              <a:lnSpc>
                <a:spcPct val="107000"/>
              </a:lnSpc>
              <a:spcAft>
                <a:spcPts val="0"/>
              </a:spcAft>
              <a:buFont typeface="+mj-lt"/>
              <a:buAutoNum type="arabicPeriod"/>
            </a:pPr>
            <a:r>
              <a:rPr lang="es-ES" sz="1100" b="1" dirty="0">
                <a:latin typeface="Calibri" panose="020F0502020204030204" pitchFamily="34" charset="0"/>
                <a:ea typeface="Calibri" panose="020F0502020204030204" pitchFamily="34" charset="0"/>
                <a:cs typeface="Times New Roman" panose="02020603050405020304" pitchFamily="18" charset="0"/>
              </a:rPr>
              <a:t>Proporciona una SQL que muestre los siguientes datos:</a:t>
            </a:r>
            <a:endParaRPr lang="es-ES" sz="11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Calibri" panose="020F0502020204030204" pitchFamily="34" charset="0"/>
              <a:buChar char="-"/>
            </a:pPr>
            <a:r>
              <a:rPr lang="es-ES" sz="1100" dirty="0">
                <a:latin typeface="Calibri" panose="020F0502020204030204" pitchFamily="34" charset="0"/>
                <a:ea typeface="Calibri" panose="020F0502020204030204" pitchFamily="34" charset="0"/>
                <a:cs typeface="Times New Roman" panose="02020603050405020304" pitchFamily="18" charset="0"/>
              </a:rPr>
              <a:t>Película</a:t>
            </a:r>
          </a:p>
          <a:p>
            <a:pPr marL="800100" lvl="1" indent="-342900">
              <a:lnSpc>
                <a:spcPct val="107000"/>
              </a:lnSpc>
              <a:spcAft>
                <a:spcPts val="800"/>
              </a:spcAft>
              <a:buFont typeface="Calibri" panose="020F0502020204030204" pitchFamily="34" charset="0"/>
              <a:buChar char="-"/>
            </a:pPr>
            <a:r>
              <a:rPr lang="es-ES" sz="1100" dirty="0">
                <a:latin typeface="Calibri" panose="020F0502020204030204" pitchFamily="34" charset="0"/>
                <a:ea typeface="Calibri" panose="020F0502020204030204" pitchFamily="34" charset="0"/>
                <a:cs typeface="Times New Roman" panose="02020603050405020304" pitchFamily="18" charset="0"/>
              </a:rPr>
              <a:t>Numero de veces alquilada(orden de mayor a menor)</a:t>
            </a:r>
          </a:p>
          <a:p>
            <a:pPr marL="342900" lvl="0" indent="-342900">
              <a:lnSpc>
                <a:spcPct val="107000"/>
              </a:lnSpc>
              <a:spcAft>
                <a:spcPts val="0"/>
              </a:spcAft>
              <a:buFont typeface="+mj-lt"/>
              <a:buAutoNum type="arabicPeriod"/>
            </a:pPr>
            <a:r>
              <a:rPr lang="es-ES" sz="1100" b="1" dirty="0">
                <a:latin typeface="Calibri" panose="020F0502020204030204" pitchFamily="34" charset="0"/>
                <a:ea typeface="Calibri" panose="020F0502020204030204" pitchFamily="34" charset="0"/>
                <a:cs typeface="Times New Roman" panose="02020603050405020304" pitchFamily="18" charset="0"/>
              </a:rPr>
              <a:t>Proporciona una SQL que muestre los siguientes datos:</a:t>
            </a:r>
            <a:endParaRPr lang="es-ES" sz="11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Calibri" panose="020F0502020204030204" pitchFamily="34" charset="0"/>
              <a:buChar char="-"/>
            </a:pPr>
            <a:r>
              <a:rPr lang="es-ES" sz="1100" dirty="0">
                <a:latin typeface="Calibri" panose="020F0502020204030204" pitchFamily="34" charset="0"/>
                <a:ea typeface="Calibri" panose="020F0502020204030204" pitchFamily="34" charset="0"/>
                <a:cs typeface="Times New Roman" panose="02020603050405020304" pitchFamily="18" charset="0"/>
              </a:rPr>
              <a:t>Película</a:t>
            </a:r>
          </a:p>
          <a:p>
            <a:pPr marL="800100" lvl="1" indent="-342900">
              <a:lnSpc>
                <a:spcPct val="107000"/>
              </a:lnSpc>
              <a:spcAft>
                <a:spcPts val="800"/>
              </a:spcAft>
              <a:buFont typeface="Calibri" panose="020F0502020204030204" pitchFamily="34" charset="0"/>
              <a:buChar char="-"/>
            </a:pPr>
            <a:r>
              <a:rPr lang="es-ES" sz="1100" dirty="0">
                <a:latin typeface="Calibri" panose="020F0502020204030204" pitchFamily="34" charset="0"/>
                <a:ea typeface="Calibri" panose="020F0502020204030204" pitchFamily="34" charset="0"/>
                <a:cs typeface="Times New Roman" panose="02020603050405020304" pitchFamily="18" charset="0"/>
              </a:rPr>
              <a:t>Dinero recaudado por película</a:t>
            </a:r>
            <a:r>
              <a:rPr lang="es-ES" sz="1100">
                <a:latin typeface="Calibri" panose="020F0502020204030204" pitchFamily="34" charset="0"/>
                <a:ea typeface="Calibri" panose="020F0502020204030204" pitchFamily="34" charset="0"/>
                <a:cs typeface="Times New Roman" panose="02020603050405020304" pitchFamily="18" charset="0"/>
              </a:rPr>
              <a:t>(ordenado)</a:t>
            </a:r>
            <a:endParaRPr lang="es-ES" sz="1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s-ES" sz="1100" b="1" dirty="0">
                <a:latin typeface="Calibri" panose="020F0502020204030204" pitchFamily="34" charset="0"/>
                <a:ea typeface="Calibri" panose="020F0502020204030204" pitchFamily="34" charset="0"/>
                <a:cs typeface="Times New Roman" panose="02020603050405020304" pitchFamily="18" charset="0"/>
              </a:rPr>
              <a:t>Proporciona una SQL que muestre los siguientes datos:</a:t>
            </a:r>
            <a:endParaRPr lang="es-ES" sz="11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Calibri" panose="020F0502020204030204" pitchFamily="34" charset="0"/>
              <a:buChar char="-"/>
            </a:pPr>
            <a:r>
              <a:rPr lang="es-ES" sz="1100" dirty="0">
                <a:latin typeface="Calibri" panose="020F0502020204030204" pitchFamily="34" charset="0"/>
                <a:ea typeface="Calibri" panose="020F0502020204030204" pitchFamily="34" charset="0"/>
                <a:cs typeface="Times New Roman" panose="02020603050405020304" pitchFamily="18" charset="0"/>
              </a:rPr>
              <a:t>Nombre y apellido del mejor cliente (mayor gasto)</a:t>
            </a:r>
          </a:p>
          <a:p>
            <a:pPr marL="342900" lvl="0" indent="-342900">
              <a:lnSpc>
                <a:spcPct val="107000"/>
              </a:lnSpc>
              <a:spcAft>
                <a:spcPts val="0"/>
              </a:spcAft>
              <a:buFont typeface="+mj-lt"/>
              <a:buAutoNum type="arabicPeriod"/>
            </a:pPr>
            <a:r>
              <a:rPr lang="es-ES" sz="1100" b="1" dirty="0">
                <a:latin typeface="Calibri" panose="020F0502020204030204" pitchFamily="34" charset="0"/>
                <a:ea typeface="Calibri" panose="020F0502020204030204" pitchFamily="34" charset="0"/>
                <a:cs typeface="Times New Roman" panose="02020603050405020304" pitchFamily="18" charset="0"/>
              </a:rPr>
              <a:t>Proporciona una SQL que muestre los siguientes datos:</a:t>
            </a:r>
            <a:endParaRPr lang="es-ES" sz="11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Calibri" panose="020F0502020204030204" pitchFamily="34" charset="0"/>
              <a:buChar char="-"/>
            </a:pPr>
            <a:r>
              <a:rPr lang="es-ES" sz="1100" dirty="0">
                <a:latin typeface="Calibri" panose="020F0502020204030204" pitchFamily="34" charset="0"/>
                <a:ea typeface="Calibri" panose="020F0502020204030204" pitchFamily="34" charset="0"/>
                <a:cs typeface="Times New Roman" panose="02020603050405020304" pitchFamily="18" charset="0"/>
              </a:rPr>
              <a:t>Nombre y apellido del mejor cliente (mayor </a:t>
            </a:r>
            <a:r>
              <a:rPr lang="es-ES" sz="1100" dirty="0" err="1">
                <a:latin typeface="Calibri" panose="020F0502020204030204" pitchFamily="34" charset="0"/>
                <a:ea typeface="Calibri" panose="020F0502020204030204" pitchFamily="34" charset="0"/>
                <a:cs typeface="Times New Roman" panose="02020603050405020304" pitchFamily="18" charset="0"/>
              </a:rPr>
              <a:t>num</a:t>
            </a:r>
            <a:r>
              <a:rPr lang="es-ES" sz="1100" dirty="0">
                <a:latin typeface="Calibri" panose="020F0502020204030204" pitchFamily="34" charset="0"/>
                <a:ea typeface="Calibri" panose="020F0502020204030204" pitchFamily="34" charset="0"/>
                <a:cs typeface="Times New Roman" panose="02020603050405020304" pitchFamily="18" charset="0"/>
              </a:rPr>
              <a:t> alquileres)</a:t>
            </a:r>
          </a:p>
        </p:txBody>
      </p:sp>
    </p:spTree>
    <p:extLst>
      <p:ext uri="{BB962C8B-B14F-4D97-AF65-F5344CB8AC3E}">
        <p14:creationId xmlns:p14="http://schemas.microsoft.com/office/powerpoint/2010/main" val="605592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363B354-3C17-4CFD-9AD6-E5BCA187BD64}"/>
              </a:ext>
            </a:extLst>
          </p:cNvPr>
          <p:cNvSpPr>
            <a:spLocks noGrp="1"/>
          </p:cNvSpPr>
          <p:nvPr>
            <p:ph type="dt" sz="half" idx="2"/>
          </p:nvPr>
        </p:nvSpPr>
        <p:spPr/>
        <p:txBody>
          <a:bodyPr/>
          <a:lstStyle/>
          <a:p>
            <a:pPr defTabSz="685800"/>
            <a:fld id="{F083F41A-041A-4006-B4DB-57C47C38AE86}" type="datetime1">
              <a:rPr lang="en-GB" smtClean="0"/>
              <a:t>13/09/2022</a:t>
            </a:fld>
            <a:endParaRPr lang="en-GB" dirty="0"/>
          </a:p>
        </p:txBody>
      </p:sp>
      <p:sp>
        <p:nvSpPr>
          <p:cNvPr id="5" name="Text Placeholder 4">
            <a:extLst>
              <a:ext uri="{FF2B5EF4-FFF2-40B4-BE49-F238E27FC236}">
                <a16:creationId xmlns:a16="http://schemas.microsoft.com/office/drawing/2014/main" id="{625E34C1-5ABE-4D4D-8CEF-DB49655DD0D2}"/>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D8E6D1B2-F17C-4E8B-9ED3-53B70D8A37EF}"/>
              </a:ext>
            </a:extLst>
          </p:cNvPr>
          <p:cNvSpPr>
            <a:spLocks noGrp="1"/>
          </p:cNvSpPr>
          <p:nvPr>
            <p:ph type="ftr" sz="quarter" idx="13"/>
          </p:nvPr>
        </p:nvSpPr>
        <p:spPr/>
        <p:txBody>
          <a:bodyPr/>
          <a:lstStyle/>
          <a:p>
            <a:r>
              <a:rPr lang="en-US"/>
              <a:t>Type here if  add info needed  for every slide</a:t>
            </a:r>
            <a:endParaRPr lang="en-US" dirty="0"/>
          </a:p>
        </p:txBody>
      </p:sp>
      <p:pic>
        <p:nvPicPr>
          <p:cNvPr id="7" name="Picture 6">
            <a:extLst>
              <a:ext uri="{FF2B5EF4-FFF2-40B4-BE49-F238E27FC236}">
                <a16:creationId xmlns:a16="http://schemas.microsoft.com/office/drawing/2014/main" id="{74E9F68B-8847-4420-BC62-840BCE207BBB}"/>
              </a:ext>
            </a:extLst>
          </p:cNvPr>
          <p:cNvPicPr>
            <a:picLocks noChangeAspect="1"/>
          </p:cNvPicPr>
          <p:nvPr/>
        </p:nvPicPr>
        <p:blipFill>
          <a:blip r:embed="rId2"/>
          <a:stretch>
            <a:fillRect/>
          </a:stretch>
        </p:blipFill>
        <p:spPr>
          <a:xfrm>
            <a:off x="665429" y="708166"/>
            <a:ext cx="7813141" cy="3891417"/>
          </a:xfrm>
          <a:prstGeom prst="rect">
            <a:avLst/>
          </a:prstGeom>
        </p:spPr>
      </p:pic>
    </p:spTree>
    <p:extLst>
      <p:ext uri="{BB962C8B-B14F-4D97-AF65-F5344CB8AC3E}">
        <p14:creationId xmlns:p14="http://schemas.microsoft.com/office/powerpoint/2010/main" val="372482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3AFC338-EE07-4F4F-AE66-08C9F8C14A60}"/>
              </a:ext>
            </a:extLst>
          </p:cNvPr>
          <p:cNvSpPr>
            <a:spLocks noGrp="1"/>
          </p:cNvSpPr>
          <p:nvPr>
            <p:ph type="dt" sz="half" idx="2"/>
          </p:nvPr>
        </p:nvSpPr>
        <p:spPr/>
        <p:txBody>
          <a:bodyPr/>
          <a:lstStyle/>
          <a:p>
            <a:pPr defTabSz="685800"/>
            <a:fld id="{F083F41A-041A-4006-B4DB-57C47C38AE86}" type="datetime1">
              <a:rPr lang="en-GB" smtClean="0"/>
              <a:t>13/09/2022</a:t>
            </a:fld>
            <a:endParaRPr lang="en-GB" dirty="0"/>
          </a:p>
        </p:txBody>
      </p:sp>
      <p:sp>
        <p:nvSpPr>
          <p:cNvPr id="5" name="Text Placeholder 4">
            <a:extLst>
              <a:ext uri="{FF2B5EF4-FFF2-40B4-BE49-F238E27FC236}">
                <a16:creationId xmlns:a16="http://schemas.microsoft.com/office/drawing/2014/main" id="{6A292D78-35A4-472A-A95C-9258A7164B9D}"/>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30B94469-77C2-4A45-8E1D-B7CEEF6BF62B}"/>
              </a:ext>
            </a:extLst>
          </p:cNvPr>
          <p:cNvSpPr>
            <a:spLocks noGrp="1"/>
          </p:cNvSpPr>
          <p:nvPr>
            <p:ph type="ftr" sz="quarter" idx="13"/>
          </p:nvPr>
        </p:nvSpPr>
        <p:spPr/>
        <p:txBody>
          <a:bodyPr/>
          <a:lstStyle/>
          <a:p>
            <a:r>
              <a:rPr lang="en-US"/>
              <a:t>Type here if  add info needed  for every slide</a:t>
            </a:r>
            <a:endParaRPr lang="en-US" dirty="0"/>
          </a:p>
        </p:txBody>
      </p:sp>
      <p:pic>
        <p:nvPicPr>
          <p:cNvPr id="7" name="Picture 6">
            <a:extLst>
              <a:ext uri="{FF2B5EF4-FFF2-40B4-BE49-F238E27FC236}">
                <a16:creationId xmlns:a16="http://schemas.microsoft.com/office/drawing/2014/main" id="{8C9D4893-0CBA-47EF-A093-F6DE1B035A42}"/>
              </a:ext>
            </a:extLst>
          </p:cNvPr>
          <p:cNvPicPr>
            <a:picLocks noChangeAspect="1"/>
          </p:cNvPicPr>
          <p:nvPr/>
        </p:nvPicPr>
        <p:blipFill>
          <a:blip r:embed="rId3"/>
          <a:stretch>
            <a:fillRect/>
          </a:stretch>
        </p:blipFill>
        <p:spPr>
          <a:xfrm>
            <a:off x="664185" y="869132"/>
            <a:ext cx="7815630" cy="3709848"/>
          </a:xfrm>
          <a:prstGeom prst="rect">
            <a:avLst/>
          </a:prstGeom>
        </p:spPr>
      </p:pic>
    </p:spTree>
    <p:extLst>
      <p:ext uri="{BB962C8B-B14F-4D97-AF65-F5344CB8AC3E}">
        <p14:creationId xmlns:p14="http://schemas.microsoft.com/office/powerpoint/2010/main" val="710202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9BC97CC-2BBD-4F4F-A690-CDCBA5D3460F}"/>
              </a:ext>
            </a:extLst>
          </p:cNvPr>
          <p:cNvSpPr>
            <a:spLocks noGrp="1"/>
          </p:cNvSpPr>
          <p:nvPr>
            <p:ph type="dt" sz="half" idx="2"/>
          </p:nvPr>
        </p:nvSpPr>
        <p:spPr/>
        <p:txBody>
          <a:bodyPr/>
          <a:lstStyle/>
          <a:p>
            <a:pPr defTabSz="685800"/>
            <a:fld id="{F083F41A-041A-4006-B4DB-57C47C38AE86}" type="datetime1">
              <a:rPr lang="en-GB" smtClean="0"/>
              <a:t>13/09/2022</a:t>
            </a:fld>
            <a:endParaRPr lang="en-GB" dirty="0"/>
          </a:p>
        </p:txBody>
      </p:sp>
      <p:sp>
        <p:nvSpPr>
          <p:cNvPr id="5" name="Text Placeholder 4">
            <a:extLst>
              <a:ext uri="{FF2B5EF4-FFF2-40B4-BE49-F238E27FC236}">
                <a16:creationId xmlns:a16="http://schemas.microsoft.com/office/drawing/2014/main" id="{E0724854-9F86-4EFE-BCEF-E9B47FFD5F5C}"/>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52404579-0E72-4F39-930C-2D87309F4571}"/>
              </a:ext>
            </a:extLst>
          </p:cNvPr>
          <p:cNvSpPr>
            <a:spLocks noGrp="1"/>
          </p:cNvSpPr>
          <p:nvPr>
            <p:ph type="ftr" sz="quarter" idx="13"/>
          </p:nvPr>
        </p:nvSpPr>
        <p:spPr/>
        <p:txBody>
          <a:bodyPr/>
          <a:lstStyle/>
          <a:p>
            <a:r>
              <a:rPr lang="en-US"/>
              <a:t>Type here if  add info needed  for every slide</a:t>
            </a:r>
            <a:endParaRPr lang="en-US" dirty="0"/>
          </a:p>
        </p:txBody>
      </p:sp>
      <p:graphicFrame>
        <p:nvGraphicFramePr>
          <p:cNvPr id="7" name="Table 6">
            <a:extLst>
              <a:ext uri="{FF2B5EF4-FFF2-40B4-BE49-F238E27FC236}">
                <a16:creationId xmlns:a16="http://schemas.microsoft.com/office/drawing/2014/main" id="{7FC2017A-CD97-4C8A-87A0-A758CAC87F8A}"/>
              </a:ext>
            </a:extLst>
          </p:cNvPr>
          <p:cNvGraphicFramePr>
            <a:graphicFrameLocks noGrp="1"/>
          </p:cNvGraphicFramePr>
          <p:nvPr/>
        </p:nvGraphicFramePr>
        <p:xfrm>
          <a:off x="636760" y="2928302"/>
          <a:ext cx="3781999" cy="1584960"/>
        </p:xfrm>
        <a:graphic>
          <a:graphicData uri="http://schemas.openxmlformats.org/drawingml/2006/table">
            <a:tbl>
              <a:tblPr firstRow="1" bandRow="1">
                <a:tableStyleId>{D27102A9-8310-4765-A935-A1911B00CA55}</a:tableStyleId>
              </a:tblPr>
              <a:tblGrid>
                <a:gridCol w="344805">
                  <a:extLst>
                    <a:ext uri="{9D8B030D-6E8A-4147-A177-3AD203B41FA5}">
                      <a16:colId xmlns:a16="http://schemas.microsoft.com/office/drawing/2014/main" val="3986078215"/>
                    </a:ext>
                  </a:extLst>
                </a:gridCol>
                <a:gridCol w="461897">
                  <a:extLst>
                    <a:ext uri="{9D8B030D-6E8A-4147-A177-3AD203B41FA5}">
                      <a16:colId xmlns:a16="http://schemas.microsoft.com/office/drawing/2014/main" val="1415385886"/>
                    </a:ext>
                  </a:extLst>
                </a:gridCol>
                <a:gridCol w="623270">
                  <a:extLst>
                    <a:ext uri="{9D8B030D-6E8A-4147-A177-3AD203B41FA5}">
                      <a16:colId xmlns:a16="http://schemas.microsoft.com/office/drawing/2014/main" val="1322230568"/>
                    </a:ext>
                  </a:extLst>
                </a:gridCol>
                <a:gridCol w="744855">
                  <a:extLst>
                    <a:ext uri="{9D8B030D-6E8A-4147-A177-3AD203B41FA5}">
                      <a16:colId xmlns:a16="http://schemas.microsoft.com/office/drawing/2014/main" val="3187946761"/>
                    </a:ext>
                  </a:extLst>
                </a:gridCol>
                <a:gridCol w="824325">
                  <a:extLst>
                    <a:ext uri="{9D8B030D-6E8A-4147-A177-3AD203B41FA5}">
                      <a16:colId xmlns:a16="http://schemas.microsoft.com/office/drawing/2014/main" val="2444293738"/>
                    </a:ext>
                  </a:extLst>
                </a:gridCol>
                <a:gridCol w="782847">
                  <a:extLst>
                    <a:ext uri="{9D8B030D-6E8A-4147-A177-3AD203B41FA5}">
                      <a16:colId xmlns:a16="http://schemas.microsoft.com/office/drawing/2014/main" val="2921473890"/>
                    </a:ext>
                  </a:extLst>
                </a:gridCol>
              </a:tblGrid>
              <a:tr h="370840">
                <a:tc>
                  <a:txBody>
                    <a:bodyPr/>
                    <a:lstStyle/>
                    <a:p>
                      <a:pPr algn="ctr"/>
                      <a:r>
                        <a:rPr lang="es-ES" sz="1000" dirty="0"/>
                        <a:t>ID</a:t>
                      </a:r>
                    </a:p>
                  </a:txBody>
                  <a:tcPr/>
                </a:tc>
                <a:tc>
                  <a:txBody>
                    <a:bodyPr/>
                    <a:lstStyle/>
                    <a:p>
                      <a:pPr algn="ctr"/>
                      <a:r>
                        <a:rPr lang="es-ES" sz="1000" dirty="0" err="1"/>
                        <a:t>Nom</a:t>
                      </a:r>
                      <a:endParaRPr lang="es-ES" sz="1000" dirty="0"/>
                    </a:p>
                  </a:txBody>
                  <a:tcPr/>
                </a:tc>
                <a:tc>
                  <a:txBody>
                    <a:bodyPr/>
                    <a:lstStyle/>
                    <a:p>
                      <a:pPr algn="ctr"/>
                      <a:r>
                        <a:rPr lang="es-ES" sz="1000" dirty="0" err="1"/>
                        <a:t>CogNom</a:t>
                      </a:r>
                      <a:endParaRPr lang="es-ES" sz="1000" dirty="0"/>
                    </a:p>
                  </a:txBody>
                  <a:tcPr/>
                </a:tc>
                <a:tc>
                  <a:txBody>
                    <a:bodyPr/>
                    <a:lstStyle/>
                    <a:p>
                      <a:pPr algn="ctr"/>
                      <a:r>
                        <a:rPr lang="es-ES" sz="1000" dirty="0" err="1"/>
                        <a:t>Pais</a:t>
                      </a:r>
                      <a:endParaRPr lang="es-ES" sz="1000" dirty="0"/>
                    </a:p>
                  </a:txBody>
                  <a:tcPr/>
                </a:tc>
                <a:tc>
                  <a:txBody>
                    <a:bodyPr/>
                    <a:lstStyle/>
                    <a:p>
                      <a:pPr algn="ctr"/>
                      <a:r>
                        <a:rPr lang="es-ES" sz="1000" dirty="0" err="1"/>
                        <a:t>Direccion</a:t>
                      </a:r>
                      <a:endParaRPr lang="es-ES" sz="1000" dirty="0"/>
                    </a:p>
                  </a:txBody>
                  <a:tcPr/>
                </a:tc>
                <a:tc>
                  <a:txBody>
                    <a:bodyPr/>
                    <a:lstStyle/>
                    <a:p>
                      <a:pPr algn="ctr"/>
                      <a:r>
                        <a:rPr lang="es-ES" sz="1000" dirty="0"/>
                        <a:t>Email</a:t>
                      </a:r>
                    </a:p>
                  </a:txBody>
                  <a:tcPr/>
                </a:tc>
                <a:extLst>
                  <a:ext uri="{0D108BD9-81ED-4DB2-BD59-A6C34878D82A}">
                    <a16:rowId xmlns:a16="http://schemas.microsoft.com/office/drawing/2014/main" val="222294110"/>
                  </a:ext>
                </a:extLst>
              </a:tr>
              <a:tr h="370840">
                <a:tc>
                  <a:txBody>
                    <a:bodyPr/>
                    <a:lstStyle/>
                    <a:p>
                      <a:pPr algn="ctr"/>
                      <a:r>
                        <a:rPr lang="es-ES" sz="1000" dirty="0"/>
                        <a:t>1</a:t>
                      </a:r>
                    </a:p>
                  </a:txBody>
                  <a:tcPr/>
                </a:tc>
                <a:tc>
                  <a:txBody>
                    <a:bodyPr/>
                    <a:lstStyle/>
                    <a:p>
                      <a:pPr algn="ctr"/>
                      <a:r>
                        <a:rPr lang="es-ES" sz="1000" dirty="0"/>
                        <a:t>Juan</a:t>
                      </a:r>
                    </a:p>
                  </a:txBody>
                  <a:tcPr/>
                </a:tc>
                <a:tc>
                  <a:txBody>
                    <a:bodyPr/>
                    <a:lstStyle/>
                    <a:p>
                      <a:pPr algn="ctr"/>
                      <a:r>
                        <a:rPr lang="es-ES" sz="1000" dirty="0"/>
                        <a:t>Nieto</a:t>
                      </a:r>
                    </a:p>
                  </a:txBody>
                  <a:tcPr/>
                </a:tc>
                <a:tc>
                  <a:txBody>
                    <a:bodyPr/>
                    <a:lstStyle/>
                    <a:p>
                      <a:pPr algn="ctr"/>
                      <a:r>
                        <a:rPr lang="es-ES" sz="1000" dirty="0"/>
                        <a:t>España</a:t>
                      </a:r>
                    </a:p>
                  </a:txBody>
                  <a:tcPr/>
                </a:tc>
                <a:tc>
                  <a:txBody>
                    <a:bodyPr/>
                    <a:lstStyle/>
                    <a:p>
                      <a:pPr algn="ctr"/>
                      <a:r>
                        <a:rPr lang="es-ES" sz="1000" dirty="0"/>
                        <a:t>C/ San Vicent</a:t>
                      </a:r>
                    </a:p>
                  </a:txBody>
                  <a:tcPr/>
                </a:tc>
                <a:tc>
                  <a:txBody>
                    <a:bodyPr/>
                    <a:lstStyle/>
                    <a:p>
                      <a:pPr algn="ctr"/>
                      <a:r>
                        <a:rPr lang="es-ES" sz="1000" dirty="0"/>
                        <a:t>a@a.com</a:t>
                      </a:r>
                    </a:p>
                  </a:txBody>
                  <a:tcPr/>
                </a:tc>
                <a:extLst>
                  <a:ext uri="{0D108BD9-81ED-4DB2-BD59-A6C34878D82A}">
                    <a16:rowId xmlns:a16="http://schemas.microsoft.com/office/drawing/2014/main" val="4145174358"/>
                  </a:ext>
                </a:extLst>
              </a:tr>
              <a:tr h="370840">
                <a:tc>
                  <a:txBody>
                    <a:bodyPr/>
                    <a:lstStyle/>
                    <a:p>
                      <a:pPr algn="ctr"/>
                      <a:r>
                        <a:rPr lang="es-ES" sz="1000" dirty="0"/>
                        <a:t>2</a:t>
                      </a:r>
                    </a:p>
                  </a:txBody>
                  <a:tcPr/>
                </a:tc>
                <a:tc>
                  <a:txBody>
                    <a:bodyPr/>
                    <a:lstStyle/>
                    <a:p>
                      <a:pPr algn="ctr"/>
                      <a:r>
                        <a:rPr lang="es-ES" sz="1000" dirty="0"/>
                        <a:t>Pedro</a:t>
                      </a:r>
                    </a:p>
                  </a:txBody>
                  <a:tcPr/>
                </a:tc>
                <a:tc>
                  <a:txBody>
                    <a:bodyPr/>
                    <a:lstStyle/>
                    <a:p>
                      <a:pPr algn="ctr"/>
                      <a:r>
                        <a:rPr lang="es-ES" sz="1000" dirty="0"/>
                        <a:t>García</a:t>
                      </a:r>
                    </a:p>
                  </a:txBody>
                  <a:tcPr/>
                </a:tc>
                <a:tc>
                  <a:txBody>
                    <a:bodyPr/>
                    <a:lstStyle/>
                    <a:p>
                      <a:pPr algn="ctr"/>
                      <a:r>
                        <a:rPr lang="es-ES" sz="1000" dirty="0"/>
                        <a:t>Alemania</a:t>
                      </a:r>
                    </a:p>
                  </a:txBody>
                  <a:tcPr/>
                </a:tc>
                <a:tc>
                  <a:txBody>
                    <a:bodyPr/>
                    <a:lstStyle/>
                    <a:p>
                      <a:pPr algn="ctr"/>
                      <a:r>
                        <a:rPr lang="es-ES" sz="1000" dirty="0"/>
                        <a:t>C/ </a:t>
                      </a:r>
                      <a:r>
                        <a:rPr lang="es-ES" sz="1000" dirty="0" err="1"/>
                        <a:t>Rod</a:t>
                      </a:r>
                      <a:endParaRPr lang="es-ES"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000" dirty="0"/>
                        <a:t>a@a.com</a:t>
                      </a:r>
                    </a:p>
                    <a:p>
                      <a:pPr algn="ctr"/>
                      <a:endParaRPr lang="es-ES" sz="1000" dirty="0"/>
                    </a:p>
                  </a:txBody>
                  <a:tcPr/>
                </a:tc>
                <a:extLst>
                  <a:ext uri="{0D108BD9-81ED-4DB2-BD59-A6C34878D82A}">
                    <a16:rowId xmlns:a16="http://schemas.microsoft.com/office/drawing/2014/main" val="103573683"/>
                  </a:ext>
                </a:extLst>
              </a:tr>
              <a:tr h="370840">
                <a:tc>
                  <a:txBody>
                    <a:bodyPr/>
                    <a:lstStyle/>
                    <a:p>
                      <a:pPr algn="ctr"/>
                      <a:r>
                        <a:rPr lang="es-ES" sz="1000" dirty="0"/>
                        <a:t>3</a:t>
                      </a:r>
                    </a:p>
                  </a:txBody>
                  <a:tcPr/>
                </a:tc>
                <a:tc>
                  <a:txBody>
                    <a:bodyPr/>
                    <a:lstStyle/>
                    <a:p>
                      <a:pPr algn="ctr"/>
                      <a:r>
                        <a:rPr lang="es-ES" sz="1000" dirty="0"/>
                        <a:t>Luis</a:t>
                      </a:r>
                    </a:p>
                  </a:txBody>
                  <a:tcPr/>
                </a:tc>
                <a:tc>
                  <a:txBody>
                    <a:bodyPr/>
                    <a:lstStyle/>
                    <a:p>
                      <a:pPr algn="ctr"/>
                      <a:r>
                        <a:rPr lang="es-ES" sz="1000" dirty="0"/>
                        <a:t>López</a:t>
                      </a:r>
                    </a:p>
                  </a:txBody>
                  <a:tcPr/>
                </a:tc>
                <a:tc>
                  <a:txBody>
                    <a:bodyPr/>
                    <a:lstStyle/>
                    <a:p>
                      <a:pPr algn="ctr"/>
                      <a:r>
                        <a:rPr lang="es-ES" sz="1000" dirty="0"/>
                        <a:t>Italia</a:t>
                      </a:r>
                    </a:p>
                  </a:txBody>
                  <a:tcPr/>
                </a:tc>
                <a:tc>
                  <a:txBody>
                    <a:bodyPr/>
                    <a:lstStyle/>
                    <a:p>
                      <a:pPr algn="ctr"/>
                      <a:r>
                        <a:rPr lang="es-ES" sz="1000" dirty="0"/>
                        <a:t>C/ La Paz</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000" dirty="0"/>
                        <a:t>a@a.com</a:t>
                      </a:r>
                    </a:p>
                    <a:p>
                      <a:pPr algn="ctr"/>
                      <a:endParaRPr lang="es-ES" sz="1000" dirty="0"/>
                    </a:p>
                  </a:txBody>
                  <a:tcPr/>
                </a:tc>
                <a:extLst>
                  <a:ext uri="{0D108BD9-81ED-4DB2-BD59-A6C34878D82A}">
                    <a16:rowId xmlns:a16="http://schemas.microsoft.com/office/drawing/2014/main" val="1552416600"/>
                  </a:ext>
                </a:extLst>
              </a:tr>
            </a:tbl>
          </a:graphicData>
        </a:graphic>
      </p:graphicFrame>
      <p:graphicFrame>
        <p:nvGraphicFramePr>
          <p:cNvPr id="8" name="Table 7">
            <a:extLst>
              <a:ext uri="{FF2B5EF4-FFF2-40B4-BE49-F238E27FC236}">
                <a16:creationId xmlns:a16="http://schemas.microsoft.com/office/drawing/2014/main" id="{4E1C27A7-AF03-4488-A3D1-1CCBED32DFF7}"/>
              </a:ext>
            </a:extLst>
          </p:cNvPr>
          <p:cNvGraphicFramePr>
            <a:graphicFrameLocks noGrp="1"/>
          </p:cNvGraphicFramePr>
          <p:nvPr/>
        </p:nvGraphicFramePr>
        <p:xfrm>
          <a:off x="6918356" y="832881"/>
          <a:ext cx="1347458" cy="1483360"/>
        </p:xfrm>
        <a:graphic>
          <a:graphicData uri="http://schemas.openxmlformats.org/drawingml/2006/table">
            <a:tbl>
              <a:tblPr firstRow="1" bandRow="1">
                <a:tableStyleId>{D27102A9-8310-4765-A935-A1911B00CA55}</a:tableStyleId>
              </a:tblPr>
              <a:tblGrid>
                <a:gridCol w="575938">
                  <a:extLst>
                    <a:ext uri="{9D8B030D-6E8A-4147-A177-3AD203B41FA5}">
                      <a16:colId xmlns:a16="http://schemas.microsoft.com/office/drawing/2014/main" val="3986078215"/>
                    </a:ext>
                  </a:extLst>
                </a:gridCol>
                <a:gridCol w="771520">
                  <a:extLst>
                    <a:ext uri="{9D8B030D-6E8A-4147-A177-3AD203B41FA5}">
                      <a16:colId xmlns:a16="http://schemas.microsoft.com/office/drawing/2014/main" val="1415385886"/>
                    </a:ext>
                  </a:extLst>
                </a:gridCol>
              </a:tblGrid>
              <a:tr h="370840">
                <a:tc>
                  <a:txBody>
                    <a:bodyPr/>
                    <a:lstStyle/>
                    <a:p>
                      <a:pPr algn="ctr"/>
                      <a:r>
                        <a:rPr lang="es-ES" sz="1000" dirty="0"/>
                        <a:t>ID</a:t>
                      </a:r>
                    </a:p>
                  </a:txBody>
                  <a:tcPr/>
                </a:tc>
                <a:tc>
                  <a:txBody>
                    <a:bodyPr/>
                    <a:lstStyle/>
                    <a:p>
                      <a:pPr algn="ctr"/>
                      <a:r>
                        <a:rPr lang="es-ES" sz="1000" dirty="0" err="1"/>
                        <a:t>Nom</a:t>
                      </a:r>
                      <a:endParaRPr lang="es-ES" sz="1000" dirty="0"/>
                    </a:p>
                  </a:txBody>
                  <a:tcPr/>
                </a:tc>
                <a:extLst>
                  <a:ext uri="{0D108BD9-81ED-4DB2-BD59-A6C34878D82A}">
                    <a16:rowId xmlns:a16="http://schemas.microsoft.com/office/drawing/2014/main" val="222294110"/>
                  </a:ext>
                </a:extLst>
              </a:tr>
              <a:tr h="370840">
                <a:tc>
                  <a:txBody>
                    <a:bodyPr/>
                    <a:lstStyle/>
                    <a:p>
                      <a:pPr algn="ctr"/>
                      <a:r>
                        <a:rPr lang="es-ES" sz="1000" dirty="0"/>
                        <a:t>1</a:t>
                      </a:r>
                    </a:p>
                  </a:txBody>
                  <a:tcPr/>
                </a:tc>
                <a:tc>
                  <a:txBody>
                    <a:bodyPr/>
                    <a:lstStyle/>
                    <a:p>
                      <a:pPr algn="ctr"/>
                      <a:r>
                        <a:rPr lang="es-ES" sz="1000" dirty="0"/>
                        <a:t>MDA</a:t>
                      </a:r>
                    </a:p>
                  </a:txBody>
                  <a:tcPr/>
                </a:tc>
                <a:extLst>
                  <a:ext uri="{0D108BD9-81ED-4DB2-BD59-A6C34878D82A}">
                    <a16:rowId xmlns:a16="http://schemas.microsoft.com/office/drawing/2014/main" val="4145174358"/>
                  </a:ext>
                </a:extLst>
              </a:tr>
              <a:tr h="370840">
                <a:tc>
                  <a:txBody>
                    <a:bodyPr/>
                    <a:lstStyle/>
                    <a:p>
                      <a:pPr algn="ctr"/>
                      <a:r>
                        <a:rPr lang="es-ES" sz="1000" dirty="0"/>
                        <a:t>2</a:t>
                      </a:r>
                    </a:p>
                  </a:txBody>
                  <a:tcPr/>
                </a:tc>
                <a:tc>
                  <a:txBody>
                    <a:bodyPr/>
                    <a:lstStyle/>
                    <a:p>
                      <a:pPr algn="ctr"/>
                      <a:r>
                        <a:rPr lang="es-ES" sz="1000" dirty="0"/>
                        <a:t>Sales</a:t>
                      </a:r>
                    </a:p>
                  </a:txBody>
                  <a:tcPr/>
                </a:tc>
                <a:extLst>
                  <a:ext uri="{0D108BD9-81ED-4DB2-BD59-A6C34878D82A}">
                    <a16:rowId xmlns:a16="http://schemas.microsoft.com/office/drawing/2014/main" val="103573683"/>
                  </a:ext>
                </a:extLst>
              </a:tr>
              <a:tr h="370840">
                <a:tc>
                  <a:txBody>
                    <a:bodyPr/>
                    <a:lstStyle/>
                    <a:p>
                      <a:pPr algn="ctr"/>
                      <a:r>
                        <a:rPr lang="es-ES" sz="1000" dirty="0"/>
                        <a:t>3</a:t>
                      </a:r>
                    </a:p>
                  </a:txBody>
                  <a:tcPr/>
                </a:tc>
                <a:tc>
                  <a:txBody>
                    <a:bodyPr/>
                    <a:lstStyle/>
                    <a:p>
                      <a:pPr algn="ctr"/>
                      <a:r>
                        <a:rPr lang="es-ES" sz="1000" dirty="0"/>
                        <a:t>Marketing</a:t>
                      </a:r>
                    </a:p>
                  </a:txBody>
                  <a:tcPr/>
                </a:tc>
                <a:extLst>
                  <a:ext uri="{0D108BD9-81ED-4DB2-BD59-A6C34878D82A}">
                    <a16:rowId xmlns:a16="http://schemas.microsoft.com/office/drawing/2014/main" val="1552416600"/>
                  </a:ext>
                </a:extLst>
              </a:tr>
            </a:tbl>
          </a:graphicData>
        </a:graphic>
      </p:graphicFrame>
      <p:graphicFrame>
        <p:nvGraphicFramePr>
          <p:cNvPr id="9" name="Table 8">
            <a:extLst>
              <a:ext uri="{FF2B5EF4-FFF2-40B4-BE49-F238E27FC236}">
                <a16:creationId xmlns:a16="http://schemas.microsoft.com/office/drawing/2014/main" id="{C2E377DB-900A-4288-9837-34AFCA4F37BE}"/>
              </a:ext>
            </a:extLst>
          </p:cNvPr>
          <p:cNvGraphicFramePr>
            <a:graphicFrameLocks noGrp="1"/>
          </p:cNvGraphicFramePr>
          <p:nvPr/>
        </p:nvGraphicFramePr>
        <p:xfrm>
          <a:off x="5242562" y="2928302"/>
          <a:ext cx="2416670" cy="1483360"/>
        </p:xfrm>
        <a:graphic>
          <a:graphicData uri="http://schemas.openxmlformats.org/drawingml/2006/table">
            <a:tbl>
              <a:tblPr firstRow="1" bandRow="1">
                <a:tableStyleId>{D27102A9-8310-4765-A935-A1911B00CA55}</a:tableStyleId>
              </a:tblPr>
              <a:tblGrid>
                <a:gridCol w="656850">
                  <a:extLst>
                    <a:ext uri="{9D8B030D-6E8A-4147-A177-3AD203B41FA5}">
                      <a16:colId xmlns:a16="http://schemas.microsoft.com/office/drawing/2014/main" val="3986078215"/>
                    </a:ext>
                  </a:extLst>
                </a:gridCol>
                <a:gridCol w="879910">
                  <a:extLst>
                    <a:ext uri="{9D8B030D-6E8A-4147-A177-3AD203B41FA5}">
                      <a16:colId xmlns:a16="http://schemas.microsoft.com/office/drawing/2014/main" val="1415385886"/>
                    </a:ext>
                  </a:extLst>
                </a:gridCol>
                <a:gridCol w="879910">
                  <a:extLst>
                    <a:ext uri="{9D8B030D-6E8A-4147-A177-3AD203B41FA5}">
                      <a16:colId xmlns:a16="http://schemas.microsoft.com/office/drawing/2014/main" val="2849779784"/>
                    </a:ext>
                  </a:extLst>
                </a:gridCol>
              </a:tblGrid>
              <a:tr h="370840">
                <a:tc>
                  <a:txBody>
                    <a:bodyPr/>
                    <a:lstStyle/>
                    <a:p>
                      <a:pPr algn="ctr"/>
                      <a:r>
                        <a:rPr lang="es-ES" sz="1000" dirty="0"/>
                        <a:t>ID</a:t>
                      </a:r>
                    </a:p>
                  </a:txBody>
                  <a:tcPr/>
                </a:tc>
                <a:tc>
                  <a:txBody>
                    <a:bodyPr/>
                    <a:lstStyle/>
                    <a:p>
                      <a:pPr algn="ctr"/>
                      <a:r>
                        <a:rPr lang="es-ES" sz="1000" dirty="0"/>
                        <a:t>ALU_ID</a:t>
                      </a:r>
                    </a:p>
                  </a:txBody>
                  <a:tcPr/>
                </a:tc>
                <a:tc>
                  <a:txBody>
                    <a:bodyPr/>
                    <a:lstStyle/>
                    <a:p>
                      <a:pPr algn="ctr"/>
                      <a:r>
                        <a:rPr lang="es-ES" sz="1000" dirty="0"/>
                        <a:t>MAS_ID</a:t>
                      </a:r>
                    </a:p>
                  </a:txBody>
                  <a:tcPr/>
                </a:tc>
                <a:extLst>
                  <a:ext uri="{0D108BD9-81ED-4DB2-BD59-A6C34878D82A}">
                    <a16:rowId xmlns:a16="http://schemas.microsoft.com/office/drawing/2014/main" val="222294110"/>
                  </a:ext>
                </a:extLst>
              </a:tr>
              <a:tr h="370840">
                <a:tc>
                  <a:txBody>
                    <a:bodyPr/>
                    <a:lstStyle/>
                    <a:p>
                      <a:pPr algn="ctr"/>
                      <a:r>
                        <a:rPr lang="es-ES" sz="1000" dirty="0"/>
                        <a:t>1</a:t>
                      </a:r>
                    </a:p>
                  </a:txBody>
                  <a:tcPr/>
                </a:tc>
                <a:tc>
                  <a:txBody>
                    <a:bodyPr/>
                    <a:lstStyle/>
                    <a:p>
                      <a:pPr algn="ctr"/>
                      <a:r>
                        <a:rPr lang="es-ES" sz="1000" dirty="0"/>
                        <a:t>1</a:t>
                      </a:r>
                    </a:p>
                  </a:txBody>
                  <a:tcPr/>
                </a:tc>
                <a:tc>
                  <a:txBody>
                    <a:bodyPr/>
                    <a:lstStyle/>
                    <a:p>
                      <a:pPr algn="ctr"/>
                      <a:r>
                        <a:rPr lang="es-ES" sz="1000" dirty="0"/>
                        <a:t>2</a:t>
                      </a:r>
                    </a:p>
                  </a:txBody>
                  <a:tcPr/>
                </a:tc>
                <a:extLst>
                  <a:ext uri="{0D108BD9-81ED-4DB2-BD59-A6C34878D82A}">
                    <a16:rowId xmlns:a16="http://schemas.microsoft.com/office/drawing/2014/main" val="4145174358"/>
                  </a:ext>
                </a:extLst>
              </a:tr>
              <a:tr h="370840">
                <a:tc>
                  <a:txBody>
                    <a:bodyPr/>
                    <a:lstStyle/>
                    <a:p>
                      <a:pPr algn="ctr"/>
                      <a:r>
                        <a:rPr lang="es-ES" sz="1000" dirty="0"/>
                        <a:t>2</a:t>
                      </a:r>
                    </a:p>
                  </a:txBody>
                  <a:tcPr/>
                </a:tc>
                <a:tc>
                  <a:txBody>
                    <a:bodyPr/>
                    <a:lstStyle/>
                    <a:p>
                      <a:pPr algn="ctr"/>
                      <a:r>
                        <a:rPr lang="es-ES" sz="1000" dirty="0"/>
                        <a:t>2</a:t>
                      </a:r>
                    </a:p>
                  </a:txBody>
                  <a:tcPr/>
                </a:tc>
                <a:tc>
                  <a:txBody>
                    <a:bodyPr/>
                    <a:lstStyle/>
                    <a:p>
                      <a:pPr algn="ctr"/>
                      <a:r>
                        <a:rPr lang="es-ES" sz="1000" dirty="0"/>
                        <a:t>3</a:t>
                      </a:r>
                    </a:p>
                  </a:txBody>
                  <a:tcPr/>
                </a:tc>
                <a:extLst>
                  <a:ext uri="{0D108BD9-81ED-4DB2-BD59-A6C34878D82A}">
                    <a16:rowId xmlns:a16="http://schemas.microsoft.com/office/drawing/2014/main" val="103573683"/>
                  </a:ext>
                </a:extLst>
              </a:tr>
              <a:tr h="370840">
                <a:tc>
                  <a:txBody>
                    <a:bodyPr/>
                    <a:lstStyle/>
                    <a:p>
                      <a:pPr algn="ctr"/>
                      <a:r>
                        <a:rPr lang="es-ES" sz="1000" dirty="0"/>
                        <a:t>3</a:t>
                      </a:r>
                    </a:p>
                  </a:txBody>
                  <a:tcPr/>
                </a:tc>
                <a:tc>
                  <a:txBody>
                    <a:bodyPr/>
                    <a:lstStyle/>
                    <a:p>
                      <a:pPr algn="ctr"/>
                      <a:r>
                        <a:rPr lang="es-ES" sz="1000" dirty="0"/>
                        <a:t>3</a:t>
                      </a:r>
                    </a:p>
                  </a:txBody>
                  <a:tcPr/>
                </a:tc>
                <a:tc>
                  <a:txBody>
                    <a:bodyPr/>
                    <a:lstStyle/>
                    <a:p>
                      <a:pPr algn="ctr"/>
                      <a:r>
                        <a:rPr lang="es-ES" sz="1000" dirty="0"/>
                        <a:t>1</a:t>
                      </a:r>
                    </a:p>
                  </a:txBody>
                  <a:tcPr/>
                </a:tc>
                <a:extLst>
                  <a:ext uri="{0D108BD9-81ED-4DB2-BD59-A6C34878D82A}">
                    <a16:rowId xmlns:a16="http://schemas.microsoft.com/office/drawing/2014/main" val="1552416600"/>
                  </a:ext>
                </a:extLst>
              </a:tr>
            </a:tbl>
          </a:graphicData>
        </a:graphic>
      </p:graphicFrame>
      <p:cxnSp>
        <p:nvCxnSpPr>
          <p:cNvPr id="16" name="Connector: Elbow 15">
            <a:extLst>
              <a:ext uri="{FF2B5EF4-FFF2-40B4-BE49-F238E27FC236}">
                <a16:creationId xmlns:a16="http://schemas.microsoft.com/office/drawing/2014/main" id="{1821F3E1-3753-4CA5-A407-BADB081B49E6}"/>
              </a:ext>
            </a:extLst>
          </p:cNvPr>
          <p:cNvCxnSpPr/>
          <p:nvPr/>
        </p:nvCxnSpPr>
        <p:spPr bwMode="gray">
          <a:xfrm rot="5400000" flipH="1" flipV="1">
            <a:off x="6900528" y="2622272"/>
            <a:ext cx="612061" cy="12700"/>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3D550F73-FE71-4CEC-8139-4A0DB5185D64}"/>
              </a:ext>
            </a:extLst>
          </p:cNvPr>
          <p:cNvCxnSpPr>
            <a:cxnSpLocks/>
            <a:endCxn id="9" idx="0"/>
          </p:cNvCxnSpPr>
          <p:nvPr/>
        </p:nvCxnSpPr>
        <p:spPr bwMode="gray">
          <a:xfrm flipV="1">
            <a:off x="796705" y="2928302"/>
            <a:ext cx="5654192" cy="2"/>
          </a:xfrm>
          <a:prstGeom prst="bentConnector4">
            <a:avLst>
              <a:gd name="adj1" fmla="val 246"/>
              <a:gd name="adj2" fmla="val 1143010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7037214-6DAE-408F-912D-AE65310DAEFD}"/>
              </a:ext>
            </a:extLst>
          </p:cNvPr>
          <p:cNvSpPr txBox="1"/>
          <p:nvPr/>
        </p:nvSpPr>
        <p:spPr>
          <a:xfrm>
            <a:off x="2060623" y="2356700"/>
            <a:ext cx="1758129" cy="215444"/>
          </a:xfrm>
          <a:prstGeom prst="rect">
            <a:avLst/>
          </a:prstGeom>
          <a:noFill/>
        </p:spPr>
        <p:txBody>
          <a:bodyPr wrap="square" lIns="0" tIns="0" rIns="0" bIns="0" rtlCol="0">
            <a:spAutoFit/>
          </a:bodyPr>
          <a:lstStyle/>
          <a:p>
            <a:r>
              <a:rPr lang="es-ES" sz="1400" dirty="0"/>
              <a:t>ALUMNOS</a:t>
            </a:r>
          </a:p>
        </p:txBody>
      </p:sp>
      <p:sp>
        <p:nvSpPr>
          <p:cNvPr id="23" name="TextBox 22">
            <a:extLst>
              <a:ext uri="{FF2B5EF4-FFF2-40B4-BE49-F238E27FC236}">
                <a16:creationId xmlns:a16="http://schemas.microsoft.com/office/drawing/2014/main" id="{F8AFE35D-4F27-4237-BF90-632765A5C2C9}"/>
              </a:ext>
            </a:extLst>
          </p:cNvPr>
          <p:cNvSpPr txBox="1"/>
          <p:nvPr/>
        </p:nvSpPr>
        <p:spPr>
          <a:xfrm>
            <a:off x="7168809" y="553293"/>
            <a:ext cx="1758129" cy="215444"/>
          </a:xfrm>
          <a:prstGeom prst="rect">
            <a:avLst/>
          </a:prstGeom>
          <a:noFill/>
        </p:spPr>
        <p:txBody>
          <a:bodyPr wrap="square" lIns="0" tIns="0" rIns="0" bIns="0" rtlCol="0">
            <a:spAutoFit/>
          </a:bodyPr>
          <a:lstStyle/>
          <a:p>
            <a:r>
              <a:rPr lang="es-ES" sz="1400" dirty="0"/>
              <a:t>MASTER</a:t>
            </a:r>
          </a:p>
        </p:txBody>
      </p:sp>
      <p:sp>
        <p:nvSpPr>
          <p:cNvPr id="24" name="TextBox 23">
            <a:extLst>
              <a:ext uri="{FF2B5EF4-FFF2-40B4-BE49-F238E27FC236}">
                <a16:creationId xmlns:a16="http://schemas.microsoft.com/office/drawing/2014/main" id="{483B640F-3F6D-44E1-8F82-0011AE9D12CD}"/>
              </a:ext>
            </a:extLst>
          </p:cNvPr>
          <p:cNvSpPr txBox="1"/>
          <p:nvPr/>
        </p:nvSpPr>
        <p:spPr>
          <a:xfrm>
            <a:off x="7659232" y="2619141"/>
            <a:ext cx="1758129" cy="215444"/>
          </a:xfrm>
          <a:prstGeom prst="rect">
            <a:avLst/>
          </a:prstGeom>
          <a:noFill/>
        </p:spPr>
        <p:txBody>
          <a:bodyPr wrap="square" lIns="0" tIns="0" rIns="0" bIns="0" rtlCol="0">
            <a:spAutoFit/>
          </a:bodyPr>
          <a:lstStyle/>
          <a:p>
            <a:r>
              <a:rPr lang="es-ES" sz="1400" dirty="0"/>
              <a:t>ALU_MASTER</a:t>
            </a:r>
          </a:p>
        </p:txBody>
      </p:sp>
      <p:sp>
        <p:nvSpPr>
          <p:cNvPr id="17" name="Title 1">
            <a:extLst>
              <a:ext uri="{FF2B5EF4-FFF2-40B4-BE49-F238E27FC236}">
                <a16:creationId xmlns:a16="http://schemas.microsoft.com/office/drawing/2014/main" id="{FAD3571A-DDC4-4840-9A7E-FBA3EE38C2E5}"/>
              </a:ext>
            </a:extLst>
          </p:cNvPr>
          <p:cNvSpPr>
            <a:spLocks noGrp="1"/>
          </p:cNvSpPr>
          <p:nvPr>
            <p:ph type="title"/>
          </p:nvPr>
        </p:nvSpPr>
        <p:spPr>
          <a:xfrm>
            <a:off x="978102" y="630238"/>
            <a:ext cx="7185713" cy="276999"/>
          </a:xfrm>
        </p:spPr>
        <p:txBody>
          <a:bodyPr/>
          <a:lstStyle/>
          <a:p>
            <a:r>
              <a:rPr lang="es-ES" dirty="0"/>
              <a:t>Vamos a crear un esquema</a:t>
            </a:r>
          </a:p>
        </p:txBody>
      </p:sp>
    </p:spTree>
    <p:extLst>
      <p:ext uri="{BB962C8B-B14F-4D97-AF65-F5344CB8AC3E}">
        <p14:creationId xmlns:p14="http://schemas.microsoft.com/office/powerpoint/2010/main" val="3165014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D9D4F-E49D-4A22-AAA2-64D313F449E5}"/>
              </a:ext>
            </a:extLst>
          </p:cNvPr>
          <p:cNvSpPr>
            <a:spLocks noGrp="1"/>
          </p:cNvSpPr>
          <p:nvPr>
            <p:ph type="title"/>
          </p:nvPr>
        </p:nvSpPr>
        <p:spPr/>
        <p:txBody>
          <a:bodyPr/>
          <a:lstStyle/>
          <a:p>
            <a:r>
              <a:rPr lang="es-ES" dirty="0"/>
              <a:t>Tipos de Operaciones SQL</a:t>
            </a:r>
          </a:p>
        </p:txBody>
      </p:sp>
      <p:sp>
        <p:nvSpPr>
          <p:cNvPr id="3" name="Date Placeholder 2">
            <a:extLst>
              <a:ext uri="{FF2B5EF4-FFF2-40B4-BE49-F238E27FC236}">
                <a16:creationId xmlns:a16="http://schemas.microsoft.com/office/drawing/2014/main" id="{3B0C1D33-014C-49F9-BFDF-218809633412}"/>
              </a:ext>
            </a:extLst>
          </p:cNvPr>
          <p:cNvSpPr>
            <a:spLocks noGrp="1"/>
          </p:cNvSpPr>
          <p:nvPr>
            <p:ph type="dt" sz="half" idx="2"/>
          </p:nvPr>
        </p:nvSpPr>
        <p:spPr/>
        <p:txBody>
          <a:bodyPr/>
          <a:lstStyle/>
          <a:p>
            <a:pPr defTabSz="685800"/>
            <a:fld id="{F083F41A-041A-4006-B4DB-57C47C38AE86}" type="datetime1">
              <a:rPr lang="en-GB" smtClean="0"/>
              <a:t>13/09/2022</a:t>
            </a:fld>
            <a:endParaRPr lang="en-GB" dirty="0"/>
          </a:p>
        </p:txBody>
      </p:sp>
      <p:sp>
        <p:nvSpPr>
          <p:cNvPr id="5" name="Text Placeholder 4">
            <a:extLst>
              <a:ext uri="{FF2B5EF4-FFF2-40B4-BE49-F238E27FC236}">
                <a16:creationId xmlns:a16="http://schemas.microsoft.com/office/drawing/2014/main" id="{72970126-989C-4F7D-BDCA-AA52EE71C471}"/>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5C3EE905-37B5-4755-8496-D94F61ADE70B}"/>
              </a:ext>
            </a:extLst>
          </p:cNvPr>
          <p:cNvSpPr>
            <a:spLocks noGrp="1"/>
          </p:cNvSpPr>
          <p:nvPr>
            <p:ph type="ftr" sz="quarter" idx="13"/>
          </p:nvPr>
        </p:nvSpPr>
        <p:spPr/>
        <p:txBody>
          <a:bodyPr/>
          <a:lstStyle/>
          <a:p>
            <a:r>
              <a:rPr lang="en-US"/>
              <a:t>Type here if  add info needed  for every slide</a:t>
            </a:r>
            <a:endParaRPr lang="en-US" dirty="0"/>
          </a:p>
        </p:txBody>
      </p:sp>
      <p:sp>
        <p:nvSpPr>
          <p:cNvPr id="7" name="Marcador de contenido 2">
            <a:extLst>
              <a:ext uri="{FF2B5EF4-FFF2-40B4-BE49-F238E27FC236}">
                <a16:creationId xmlns:a16="http://schemas.microsoft.com/office/drawing/2014/main" id="{7D09C65C-07A3-481A-B725-4095D25E5849}"/>
              </a:ext>
            </a:extLst>
          </p:cNvPr>
          <p:cNvSpPr txBox="1">
            <a:spLocks/>
          </p:cNvSpPr>
          <p:nvPr/>
        </p:nvSpPr>
        <p:spPr>
          <a:xfrm>
            <a:off x="537019" y="1488485"/>
            <a:ext cx="4085337" cy="2538802"/>
          </a:xfrm>
          <a:prstGeom prst="rect">
            <a:avLst/>
          </a:prstGeom>
        </p:spPr>
        <p:txBody>
          <a:bodyPr>
            <a:normAutofit fontScale="92500" lnSpcReduction="20000"/>
          </a:bodyPr>
          <a:lstStyle>
            <a:lvl1pPr marL="17780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400" b="0" kern="1200" smtClean="0">
                <a:solidFill>
                  <a:schemeClr val="tx1"/>
                </a:solidFill>
                <a:latin typeface="+mn-lt"/>
                <a:ea typeface="Geneva" pitchFamily="-128" charset="-128"/>
                <a:cs typeface="+mn-cs"/>
              </a:defRPr>
            </a:lvl1pPr>
            <a:lvl2pPr marL="361950" marR="0" indent="-18415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smtClean="0">
                <a:solidFill>
                  <a:schemeClr val="tx1"/>
                </a:solidFill>
                <a:latin typeface="+mn-lt"/>
                <a:ea typeface="Geneva" pitchFamily="-128" charset="-128"/>
                <a:cs typeface="+mn-cs"/>
              </a:defRPr>
            </a:lvl2pPr>
            <a:lvl3pPr marL="5397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baseline="0" smtClean="0">
                <a:solidFill>
                  <a:schemeClr val="tx1"/>
                </a:solidFill>
                <a:latin typeface="+mn-lt"/>
                <a:ea typeface="Geneva" pitchFamily="-128" charset="-128"/>
                <a:cs typeface="+mn-cs"/>
              </a:defRPr>
            </a:lvl3pPr>
            <a:lvl4pPr marL="7175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smtClean="0">
                <a:solidFill>
                  <a:schemeClr val="tx1"/>
                </a:solidFill>
                <a:latin typeface="+mn-lt"/>
                <a:ea typeface="Geneva" pitchFamily="-128" charset="-128"/>
                <a:cs typeface="+mn-cs"/>
              </a:defRPr>
            </a:lvl4pPr>
            <a:lvl5pPr marL="8953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baseline="0">
                <a:solidFill>
                  <a:schemeClr val="tx1"/>
                </a:solidFill>
                <a:latin typeface="+mn-lt"/>
                <a:ea typeface="Geneva" pitchFamily="-128"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s-ES" dirty="0"/>
              <a:t> Las diferentes operaciones que de pueden realizar en una base de datos relacional se pueden agrupar en:</a:t>
            </a:r>
          </a:p>
          <a:p>
            <a:pPr lvl="1"/>
            <a:r>
              <a:rPr lang="es-ES" b="1" dirty="0"/>
              <a:t>DDL (Data </a:t>
            </a:r>
            <a:r>
              <a:rPr lang="es-ES" b="1" dirty="0" err="1"/>
              <a:t>Definition</a:t>
            </a:r>
            <a:r>
              <a:rPr lang="es-ES" b="1" dirty="0"/>
              <a:t> </a:t>
            </a:r>
            <a:r>
              <a:rPr lang="es-ES" b="1" dirty="0" err="1"/>
              <a:t>Language</a:t>
            </a:r>
            <a:r>
              <a:rPr lang="es-ES" b="1" dirty="0"/>
              <a:t>)</a:t>
            </a:r>
          </a:p>
          <a:p>
            <a:pPr lvl="2"/>
            <a:r>
              <a:rPr lang="es-ES" dirty="0"/>
              <a:t>Permite crear y modificar la estructura de una </a:t>
            </a:r>
            <a:r>
              <a:rPr lang="es-ES" b="1" dirty="0"/>
              <a:t>base de datos</a:t>
            </a:r>
            <a:r>
              <a:rPr lang="es-ES" dirty="0"/>
              <a:t>.</a:t>
            </a:r>
          </a:p>
          <a:p>
            <a:pPr lvl="1"/>
            <a:r>
              <a:rPr lang="es-ES" b="1" dirty="0"/>
              <a:t>DML (Data </a:t>
            </a:r>
            <a:r>
              <a:rPr lang="es-ES" b="1" dirty="0" err="1"/>
              <a:t>Manipulation</a:t>
            </a:r>
            <a:r>
              <a:rPr lang="es-ES" b="1" dirty="0"/>
              <a:t> </a:t>
            </a:r>
            <a:r>
              <a:rPr lang="es-ES" b="1" dirty="0" err="1"/>
              <a:t>Language</a:t>
            </a:r>
            <a:r>
              <a:rPr lang="es-ES" b="1" dirty="0"/>
              <a:t>):</a:t>
            </a:r>
            <a:endParaRPr lang="es-ES" dirty="0"/>
          </a:p>
          <a:p>
            <a:pPr lvl="2"/>
            <a:r>
              <a:rPr lang="es-ES" dirty="0"/>
              <a:t>Permite recuperar, almacenar, modificar, eliminar, insertar y actualizar datos de una </a:t>
            </a:r>
            <a:r>
              <a:rPr lang="es-ES" b="1" dirty="0"/>
              <a:t>base de datos</a:t>
            </a:r>
            <a:r>
              <a:rPr lang="es-ES" dirty="0"/>
              <a:t>.</a:t>
            </a:r>
          </a:p>
          <a:p>
            <a:pPr lvl="1"/>
            <a:r>
              <a:rPr lang="es-ES" b="1" dirty="0"/>
              <a:t>DCL (Data Control </a:t>
            </a:r>
            <a:r>
              <a:rPr lang="es-ES" b="1" dirty="0" err="1"/>
              <a:t>Language</a:t>
            </a:r>
            <a:r>
              <a:rPr lang="es-ES" b="1" dirty="0"/>
              <a:t>):</a:t>
            </a:r>
            <a:endParaRPr lang="es-ES" dirty="0"/>
          </a:p>
          <a:p>
            <a:pPr lvl="2"/>
            <a:r>
              <a:rPr lang="es-ES" dirty="0"/>
              <a:t>Permite crear roles, permisos e integridad referencial, así como el control al acceso a la </a:t>
            </a:r>
            <a:r>
              <a:rPr lang="es-ES" b="1" dirty="0"/>
              <a:t>base de datos</a:t>
            </a:r>
            <a:r>
              <a:rPr lang="es-ES" dirty="0"/>
              <a:t>.</a:t>
            </a:r>
          </a:p>
          <a:p>
            <a:pPr lvl="1"/>
            <a:r>
              <a:rPr lang="es-ES" b="1" dirty="0"/>
              <a:t>TCL (</a:t>
            </a:r>
            <a:r>
              <a:rPr lang="es-ES" b="1" dirty="0" err="1"/>
              <a:t>Transactional</a:t>
            </a:r>
            <a:r>
              <a:rPr lang="es-ES" b="1" dirty="0"/>
              <a:t> Control </a:t>
            </a:r>
            <a:r>
              <a:rPr lang="es-ES" b="1" dirty="0" err="1"/>
              <a:t>Language</a:t>
            </a:r>
            <a:r>
              <a:rPr lang="es-ES" b="1" dirty="0"/>
              <a:t>):</a:t>
            </a:r>
            <a:endParaRPr lang="es-ES" dirty="0"/>
          </a:p>
          <a:p>
            <a:pPr lvl="2"/>
            <a:r>
              <a:rPr lang="es-ES" dirty="0"/>
              <a:t>Permite administrar diferentes transacciones que ocurren dentro de una </a:t>
            </a:r>
            <a:r>
              <a:rPr lang="es-ES" b="1" dirty="0"/>
              <a:t>base de datos</a:t>
            </a:r>
            <a:r>
              <a:rPr lang="es-ES" dirty="0"/>
              <a:t>.</a:t>
            </a:r>
          </a:p>
        </p:txBody>
      </p:sp>
      <p:pic>
        <p:nvPicPr>
          <p:cNvPr id="8" name="Picture 7">
            <a:extLst>
              <a:ext uri="{FF2B5EF4-FFF2-40B4-BE49-F238E27FC236}">
                <a16:creationId xmlns:a16="http://schemas.microsoft.com/office/drawing/2014/main" id="{7FF429D3-F559-4887-A371-A1DCE365D7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1374" y="1488485"/>
            <a:ext cx="3096333" cy="2588107"/>
          </a:xfrm>
          <a:prstGeom prst="rect">
            <a:avLst/>
          </a:prstGeom>
        </p:spPr>
      </p:pic>
    </p:spTree>
    <p:extLst>
      <p:ext uri="{BB962C8B-B14F-4D97-AF65-F5344CB8AC3E}">
        <p14:creationId xmlns:p14="http://schemas.microsoft.com/office/powerpoint/2010/main" val="743385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29E0906-D223-4FB4-BEA1-CC9C7C786FBA}"/>
              </a:ext>
            </a:extLst>
          </p:cNvPr>
          <p:cNvSpPr>
            <a:spLocks noGrp="1"/>
          </p:cNvSpPr>
          <p:nvPr>
            <p:ph type="dt" sz="half" idx="2"/>
          </p:nvPr>
        </p:nvSpPr>
        <p:spPr/>
        <p:txBody>
          <a:bodyPr/>
          <a:lstStyle/>
          <a:p>
            <a:pPr defTabSz="685800"/>
            <a:fld id="{F083F41A-041A-4006-B4DB-57C47C38AE86}" type="datetime1">
              <a:rPr lang="en-GB" smtClean="0"/>
              <a:t>13/09/2022</a:t>
            </a:fld>
            <a:endParaRPr lang="en-GB" dirty="0"/>
          </a:p>
        </p:txBody>
      </p:sp>
      <p:sp>
        <p:nvSpPr>
          <p:cNvPr id="5" name="Text Placeholder 4">
            <a:extLst>
              <a:ext uri="{FF2B5EF4-FFF2-40B4-BE49-F238E27FC236}">
                <a16:creationId xmlns:a16="http://schemas.microsoft.com/office/drawing/2014/main" id="{B5D0E248-347A-4C36-9470-9F4FFA23EF89}"/>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F3BD7AA0-18A8-4F37-AC9C-54DADE0BF5E7}"/>
              </a:ext>
            </a:extLst>
          </p:cNvPr>
          <p:cNvSpPr>
            <a:spLocks noGrp="1"/>
          </p:cNvSpPr>
          <p:nvPr>
            <p:ph type="ftr" sz="quarter" idx="13"/>
          </p:nvPr>
        </p:nvSpPr>
        <p:spPr/>
        <p:txBody>
          <a:bodyPr/>
          <a:lstStyle/>
          <a:p>
            <a:r>
              <a:rPr lang="en-US"/>
              <a:t>Type here if  add info needed  for every slide</a:t>
            </a:r>
            <a:endParaRPr lang="en-US" dirty="0"/>
          </a:p>
        </p:txBody>
      </p:sp>
      <p:sp>
        <p:nvSpPr>
          <p:cNvPr id="9" name="Marcador de contenido 2">
            <a:extLst>
              <a:ext uri="{FF2B5EF4-FFF2-40B4-BE49-F238E27FC236}">
                <a16:creationId xmlns:a16="http://schemas.microsoft.com/office/drawing/2014/main" id="{FA86FA82-7720-4EB0-8587-3740B39AB392}"/>
              </a:ext>
            </a:extLst>
          </p:cNvPr>
          <p:cNvSpPr txBox="1">
            <a:spLocks/>
          </p:cNvSpPr>
          <p:nvPr/>
        </p:nvSpPr>
        <p:spPr>
          <a:xfrm>
            <a:off x="431931" y="1630582"/>
            <a:ext cx="5443768" cy="1882335"/>
          </a:xfrm>
          <a:prstGeom prst="rect">
            <a:avLst/>
          </a:prstGeom>
        </p:spPr>
        <p:txBody>
          <a:bodyPr>
            <a:normAutofit fontScale="92500" lnSpcReduction="20000"/>
          </a:bodyPr>
          <a:lstStyle>
            <a:lvl1pPr marL="17780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400" b="0" kern="1200" smtClean="0">
                <a:solidFill>
                  <a:schemeClr val="tx1"/>
                </a:solidFill>
                <a:latin typeface="+mn-lt"/>
                <a:ea typeface="Geneva" pitchFamily="-128" charset="-128"/>
                <a:cs typeface="+mn-cs"/>
              </a:defRPr>
            </a:lvl1pPr>
            <a:lvl2pPr marL="361950" marR="0" indent="-18415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smtClean="0">
                <a:solidFill>
                  <a:schemeClr val="tx1"/>
                </a:solidFill>
                <a:latin typeface="+mn-lt"/>
                <a:ea typeface="Geneva" pitchFamily="-128" charset="-128"/>
                <a:cs typeface="+mn-cs"/>
              </a:defRPr>
            </a:lvl2pPr>
            <a:lvl3pPr marL="5397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baseline="0" smtClean="0">
                <a:solidFill>
                  <a:schemeClr val="tx1"/>
                </a:solidFill>
                <a:latin typeface="+mn-lt"/>
                <a:ea typeface="Geneva" pitchFamily="-128" charset="-128"/>
                <a:cs typeface="+mn-cs"/>
              </a:defRPr>
            </a:lvl3pPr>
            <a:lvl4pPr marL="7175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smtClean="0">
                <a:solidFill>
                  <a:schemeClr val="tx1"/>
                </a:solidFill>
                <a:latin typeface="+mn-lt"/>
                <a:ea typeface="Geneva" pitchFamily="-128" charset="-128"/>
                <a:cs typeface="+mn-cs"/>
              </a:defRPr>
            </a:lvl4pPr>
            <a:lvl5pPr marL="8953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baseline="0">
                <a:solidFill>
                  <a:schemeClr val="tx1"/>
                </a:solidFill>
                <a:latin typeface="+mn-lt"/>
                <a:ea typeface="Geneva" pitchFamily="-128"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s-ES" b="1" dirty="0"/>
              <a:t>DML - Data </a:t>
            </a:r>
            <a:r>
              <a:rPr lang="es-ES" b="1" dirty="0" err="1"/>
              <a:t>Manipulation</a:t>
            </a:r>
            <a:r>
              <a:rPr lang="es-ES" b="1" dirty="0"/>
              <a:t> </a:t>
            </a:r>
            <a:r>
              <a:rPr lang="es-ES" b="1" dirty="0" err="1"/>
              <a:t>Language</a:t>
            </a:r>
            <a:endParaRPr lang="es-ES" b="1" dirty="0"/>
          </a:p>
          <a:p>
            <a:pPr lvl="1"/>
            <a:r>
              <a:rPr lang="es-ES" dirty="0"/>
              <a:t>Permite recuperar, almacenar, modificar, eliminar, insertar y actualizar datos de una </a:t>
            </a:r>
            <a:r>
              <a:rPr lang="es-ES" b="1" dirty="0"/>
              <a:t>base de datos</a:t>
            </a:r>
            <a:r>
              <a:rPr lang="es-ES" dirty="0"/>
              <a:t>.</a:t>
            </a:r>
          </a:p>
          <a:p>
            <a:pPr lvl="2"/>
            <a:r>
              <a:rPr lang="es-ES" b="1" dirty="0"/>
              <a:t>SELECT:</a:t>
            </a:r>
            <a:r>
              <a:rPr lang="es-ES" dirty="0"/>
              <a:t> Utilizado para consultar registros de la </a:t>
            </a:r>
            <a:r>
              <a:rPr lang="es-ES" b="1" dirty="0"/>
              <a:t>base de datos</a:t>
            </a:r>
            <a:r>
              <a:rPr lang="es-ES" dirty="0"/>
              <a:t> que satisfagan un criterio determinado.</a:t>
            </a:r>
          </a:p>
          <a:p>
            <a:pPr lvl="2"/>
            <a:r>
              <a:rPr lang="es-ES" b="1" dirty="0"/>
              <a:t>INSERT:</a:t>
            </a:r>
            <a:r>
              <a:rPr lang="es-ES" dirty="0"/>
              <a:t> Utilizado para cargar de datos en la </a:t>
            </a:r>
            <a:r>
              <a:rPr lang="es-ES" b="1" dirty="0"/>
              <a:t>base de datos</a:t>
            </a:r>
            <a:r>
              <a:rPr lang="es-ES" dirty="0"/>
              <a:t> en una única operación.</a:t>
            </a:r>
          </a:p>
          <a:p>
            <a:pPr lvl="2"/>
            <a:r>
              <a:rPr lang="es-ES" b="1" dirty="0"/>
              <a:t>UPDATE:</a:t>
            </a:r>
            <a:r>
              <a:rPr lang="es-ES" dirty="0"/>
              <a:t> Utilizado para modificar los valores de los campos y registros especificados</a:t>
            </a:r>
          </a:p>
          <a:p>
            <a:pPr lvl="2"/>
            <a:r>
              <a:rPr lang="es-ES" b="1" dirty="0"/>
              <a:t>DELETE:</a:t>
            </a:r>
            <a:r>
              <a:rPr lang="es-ES" dirty="0"/>
              <a:t> Utilizado para eliminar registros de una tabla de una </a:t>
            </a:r>
            <a:r>
              <a:rPr lang="es-ES" b="1" dirty="0"/>
              <a:t>base de datos</a:t>
            </a:r>
            <a:r>
              <a:rPr lang="es-ES" dirty="0"/>
              <a:t>.</a:t>
            </a:r>
          </a:p>
        </p:txBody>
      </p:sp>
      <p:pic>
        <p:nvPicPr>
          <p:cNvPr id="11" name="Picture 10">
            <a:extLst>
              <a:ext uri="{FF2B5EF4-FFF2-40B4-BE49-F238E27FC236}">
                <a16:creationId xmlns:a16="http://schemas.microsoft.com/office/drawing/2014/main" id="{60B6566F-B5F4-4CB1-A6EB-45323BF4A5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967" y="1579569"/>
            <a:ext cx="1992022" cy="1984360"/>
          </a:xfrm>
          <a:prstGeom prst="rect">
            <a:avLst/>
          </a:prstGeom>
        </p:spPr>
      </p:pic>
    </p:spTree>
    <p:extLst>
      <p:ext uri="{BB962C8B-B14F-4D97-AF65-F5344CB8AC3E}">
        <p14:creationId xmlns:p14="http://schemas.microsoft.com/office/powerpoint/2010/main" val="30745979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SP_AGENDA" val="SectionNumber SlideNumber"/>
  <p:tag name="ARTICULATE_SLIDE_COUNT" val="18"/>
  <p:tag name="ARTICULATE_PROJECT_OPEN"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d01J5jxYR8GPE.i2KDs8yw"/>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E8AMlmrnR12MezoJCVI_tw"/>
</p:tagLst>
</file>

<file path=ppt/theme/theme1.xml><?xml version="1.0" encoding="utf-8"?>
<a:theme xmlns:a="http://schemas.openxmlformats.org/drawingml/2006/main" name="GFT_PPT_Template_16_9">
  <a:themeElements>
    <a:clrScheme name="GFT_colors_new">
      <a:dk1>
        <a:srgbClr val="000000"/>
      </a:dk1>
      <a:lt1>
        <a:sysClr val="window" lastClr="FFFFFF"/>
      </a:lt1>
      <a:dk2>
        <a:srgbClr val="4D4D4D"/>
      </a:dk2>
      <a:lt2>
        <a:srgbClr val="EDEDED"/>
      </a:lt2>
      <a:accent1>
        <a:srgbClr val="213E7F"/>
      </a:accent1>
      <a:accent2>
        <a:srgbClr val="0097D9"/>
      </a:accent2>
      <a:accent3>
        <a:srgbClr val="5082BE"/>
      </a:accent3>
      <a:accent4>
        <a:srgbClr val="59BBE6"/>
      </a:accent4>
      <a:accent5>
        <a:srgbClr val="969696"/>
      </a:accent5>
      <a:accent6>
        <a:srgbClr val="B9B9B9"/>
      </a:accent6>
      <a:hlink>
        <a:srgbClr val="213E7F"/>
      </a:hlink>
      <a:folHlink>
        <a:srgbClr val="0097D9"/>
      </a:folHlink>
    </a:clrScheme>
    <a:fontScheme name="GF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12700">
          <a:noFill/>
        </a:ln>
      </a:spPr>
      <a:bodyPr lIns="108000" tIns="108000" rIns="108000" bIns="108000" rtlCol="0" anchor="ctr"/>
      <a:lstStyle>
        <a:defPPr algn="ctr">
          <a:defRPr sz="1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err="1" smtClean="0"/>
        </a:defPPr>
      </a:lstStyle>
    </a:txDef>
  </a:objectDefaults>
  <a:extraClrSchemeLst/>
  <a:custClrLst>
    <a:custClr name="Orange">
      <a:srgbClr val="EC6601"/>
    </a:custClr>
    <a:custClr>
      <a:srgbClr val="FFFFFF"/>
    </a:custClr>
    <a:custClr>
      <a:srgbClr val="FFFFFF"/>
    </a:custClr>
    <a:custClr>
      <a:srgbClr val="FFFFFF"/>
    </a:custClr>
    <a:custClr name="Blue 40%">
      <a:srgbClr val="73ACE1"/>
    </a:custClr>
    <a:custClr name="Light Blue 40%">
      <a:srgbClr val="99D5F0"/>
    </a:custClr>
    <a:custClr>
      <a:srgbClr val="FFFFFF"/>
    </a:custClr>
    <a:custClr>
      <a:srgbClr val="FFFFFF"/>
    </a:custClr>
    <a:custClr>
      <a:srgbClr val="FFFFFF"/>
    </a:custClr>
    <a:custClr name="Red">
      <a:srgbClr val="CC1000"/>
    </a:custClr>
    <a:custClr name="Pink">
      <a:srgbClr val="B02786"/>
    </a:custClr>
    <a:custClr>
      <a:srgbClr val="FFFFFF"/>
    </a:custClr>
    <a:custClr>
      <a:srgbClr val="FFFFFF"/>
    </a:custClr>
    <a:custClr>
      <a:srgbClr val="FFFFFF"/>
    </a:custClr>
    <a:custClr name="Blue 25%">
      <a:srgbClr val="AAC8E6"/>
    </a:custClr>
    <a:custClr name="Light Blue 25%">
      <a:srgbClr val="BAE3F5"/>
    </a:custClr>
    <a:custClr>
      <a:srgbClr val="FFFFFF"/>
    </a:custClr>
    <a:custClr>
      <a:srgbClr val="FFFFFF"/>
    </a:custClr>
    <a:custClr>
      <a:srgbClr val="FFFFFF"/>
    </a:custClr>
    <a:custClr name="Yellow">
      <a:srgbClr val="FDC800"/>
    </a:custClr>
    <a:custClr name="Rose">
      <a:srgbClr val="EC628B"/>
    </a:custClr>
    <a:custClr>
      <a:srgbClr val="FFFFFF"/>
    </a:custClr>
    <a:custClr>
      <a:srgbClr val="FFFFFF"/>
    </a:custClr>
    <a:custClr>
      <a:srgbClr val="FFFFFF"/>
    </a:custClr>
    <a:custClr name="Background Blue">
      <a:srgbClr val="E1EBF5"/>
    </a:custClr>
    <a:custClr name="Background Light Blue">
      <a:srgbClr val="E3F4FB"/>
    </a:custClr>
    <a:custClr>
      <a:srgbClr val="FFFFFF"/>
    </a:custClr>
    <a:custClr>
      <a:srgbClr val="FFFFFF"/>
    </a:custClr>
    <a:custClr>
      <a:srgbClr val="FFFFFF"/>
    </a:custClr>
    <a:custClr name="Green">
      <a:srgbClr val="339C3A"/>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Lst>
  <a:extLst>
    <a:ext uri="{05A4C25C-085E-4340-85A3-A5531E510DB2}">
      <thm15:themeFamily xmlns:thm15="http://schemas.microsoft.com/office/thememl/2012/main" name="GFT_PPT_Template_16x9.potx" id="{DA3FDB62-B286-4557-8360-4D4C273289BB}" vid="{459DD66C-3258-4B2C-9C3F-F0A591B0F31D}"/>
    </a:ext>
  </a:extLst>
</a:theme>
</file>

<file path=ppt/theme/theme2.xml><?xml version="1.0" encoding="utf-8"?>
<a:theme xmlns:a="http://schemas.openxmlformats.org/drawingml/2006/main" name="Larissa">
  <a:themeElements>
    <a:clrScheme name="GFT_colors_new">
      <a:dk1>
        <a:srgbClr val="000000"/>
      </a:dk1>
      <a:lt1>
        <a:sysClr val="window" lastClr="FFFFFF"/>
      </a:lt1>
      <a:dk2>
        <a:srgbClr val="4D4D4D"/>
      </a:dk2>
      <a:lt2>
        <a:srgbClr val="EDEDED"/>
      </a:lt2>
      <a:accent1>
        <a:srgbClr val="213E7F"/>
      </a:accent1>
      <a:accent2>
        <a:srgbClr val="0097D9"/>
      </a:accent2>
      <a:accent3>
        <a:srgbClr val="0098B0"/>
      </a:accent3>
      <a:accent4>
        <a:srgbClr val="969696"/>
      </a:accent4>
      <a:accent5>
        <a:srgbClr val="B9B9B9"/>
      </a:accent5>
      <a:accent6>
        <a:srgbClr val="E6E6E6"/>
      </a:accent6>
      <a:hlink>
        <a:srgbClr val="213E7F"/>
      </a:hlink>
      <a:folHlink>
        <a:srgbClr val="0097D9"/>
      </a:folHlink>
    </a:clrScheme>
    <a:fontScheme name="GFT_font">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GFT_colors_new">
      <a:dk1>
        <a:srgbClr val="000000"/>
      </a:dk1>
      <a:lt1>
        <a:sysClr val="window" lastClr="FFFFFF"/>
      </a:lt1>
      <a:dk2>
        <a:srgbClr val="4D4D4D"/>
      </a:dk2>
      <a:lt2>
        <a:srgbClr val="EDEDED"/>
      </a:lt2>
      <a:accent1>
        <a:srgbClr val="213E7F"/>
      </a:accent1>
      <a:accent2>
        <a:srgbClr val="0097D9"/>
      </a:accent2>
      <a:accent3>
        <a:srgbClr val="0098B0"/>
      </a:accent3>
      <a:accent4>
        <a:srgbClr val="969696"/>
      </a:accent4>
      <a:accent5>
        <a:srgbClr val="B9B9B9"/>
      </a:accent5>
      <a:accent6>
        <a:srgbClr val="E6E6E6"/>
      </a:accent6>
      <a:hlink>
        <a:srgbClr val="213E7F"/>
      </a:hlink>
      <a:folHlink>
        <a:srgbClr val="0097D9"/>
      </a:folHlink>
    </a:clrScheme>
    <a:fontScheme name="GFT_font">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3278</Words>
  <Application>Microsoft Office PowerPoint</Application>
  <PresentationFormat>Presentación en pantalla (16:9)</PresentationFormat>
  <Paragraphs>748</Paragraphs>
  <Slides>47</Slides>
  <Notes>12</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47</vt:i4>
      </vt:variant>
    </vt:vector>
  </HeadingPairs>
  <TitlesOfParts>
    <vt:vector size="55" baseType="lpstr">
      <vt:lpstr>Arial</vt:lpstr>
      <vt:lpstr>Arial Unicode MS</vt:lpstr>
      <vt:lpstr>Calibri</vt:lpstr>
      <vt:lpstr>Roboto Mono</vt:lpstr>
      <vt:lpstr>Segoe UI</vt:lpstr>
      <vt:lpstr>Wingdings</vt:lpstr>
      <vt:lpstr>GFT_PPT_Template_16_9</vt:lpstr>
      <vt:lpstr>think-cell Folie</vt:lpstr>
      <vt:lpstr>SQL  Master Data Analytics para para la empresa</vt:lpstr>
      <vt:lpstr>Presentación de PowerPoint</vt:lpstr>
      <vt:lpstr>SQL Introducción</vt:lpstr>
      <vt:lpstr>Presentación de PowerPoint</vt:lpstr>
      <vt:lpstr>Presentación de PowerPoint</vt:lpstr>
      <vt:lpstr>Presentación de PowerPoint</vt:lpstr>
      <vt:lpstr>Vamos a crear un esquema</vt:lpstr>
      <vt:lpstr>Tipos de Operaciones SQL</vt:lpstr>
      <vt:lpstr>Presentación de PowerPoint</vt:lpstr>
      <vt:lpstr>Sintaxis SELECT</vt:lpstr>
      <vt:lpstr>Ejemplos</vt:lpstr>
      <vt:lpstr>Ejercicio</vt:lpstr>
      <vt:lpstr>Ejercicio</vt:lpstr>
      <vt:lpstr>Sintaxis INSERT</vt:lpstr>
      <vt:lpstr>Ejemplos</vt:lpstr>
      <vt:lpstr>Ejercicio</vt:lpstr>
      <vt:lpstr>Ejercicio</vt:lpstr>
      <vt:lpstr>Sintaxis UPDATE</vt:lpstr>
      <vt:lpstr>Ejemplos</vt:lpstr>
      <vt:lpstr>Ejercicio</vt:lpstr>
      <vt:lpstr>Ejercicio</vt:lpstr>
      <vt:lpstr>Sintaxis DELETE</vt:lpstr>
      <vt:lpstr>Ejemplos</vt:lpstr>
      <vt:lpstr>Ejercicio</vt:lpstr>
      <vt:lpstr>Ejercicio</vt:lpstr>
      <vt:lpstr>Combina tus DML </vt:lpstr>
      <vt:lpstr>Ejercicio</vt:lpstr>
      <vt:lpstr>Ejercicio</vt:lpstr>
      <vt:lpstr>Presentación de PowerPoint</vt:lpstr>
      <vt:lpstr>DataTypes</vt:lpstr>
      <vt:lpstr>Constraints</vt:lpstr>
      <vt:lpstr>Constraints</vt:lpstr>
      <vt:lpstr>Constraints</vt:lpstr>
      <vt:lpstr>Constraints</vt:lpstr>
      <vt:lpstr>Sintaxis CREATE</vt:lpstr>
      <vt:lpstr>Ejemplos</vt:lpstr>
      <vt:lpstr>Ejercicio</vt:lpstr>
      <vt:lpstr>Sintaxis DROP</vt:lpstr>
      <vt:lpstr>Presentación de PowerPoint</vt:lpstr>
      <vt:lpstr>Do Not Panic!!!</vt:lpstr>
      <vt:lpstr>Ayuda</vt:lpstr>
      <vt:lpstr>Ejercicio</vt:lpstr>
      <vt:lpstr>Example:</vt:lpstr>
      <vt:lpstr>Dataset Publicos</vt:lpstr>
      <vt:lpstr>Ejercicios de repaso</vt:lpstr>
      <vt:lpstr>DVD Rental Database</vt:lpstr>
      <vt:lpstr>Presentación de PowerPoint</vt:lpstr>
    </vt:vector>
  </TitlesOfParts>
  <Company>GFT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Origen del Problema Master Data Analytics para para la empresa</dc:title>
  <dc:creator>Nieto Pelaez, Pedro</dc:creator>
  <cp:lastModifiedBy>Roger Mora, Pablo</cp:lastModifiedBy>
  <cp:revision>91</cp:revision>
  <cp:lastPrinted>2019-11-06T19:01:52Z</cp:lastPrinted>
  <dcterms:created xsi:type="dcterms:W3CDTF">2019-09-05T12:35:33Z</dcterms:created>
  <dcterms:modified xsi:type="dcterms:W3CDTF">2022-09-13T15:12:58Z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10F26842-5C4B-49D6-9954-1FF7DA29193C</vt:lpwstr>
  </property>
  <property fmtid="{D5CDD505-2E9C-101B-9397-08002B2CF9AE}" pid="3" name="ArticulatePath">
    <vt:lpwstr>Präsentation3</vt:lpwstr>
  </property>
</Properties>
</file>