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7"/>
  </p:notesMasterIdLst>
  <p:sldIdLst>
    <p:sldId id="256" r:id="rId2"/>
    <p:sldId id="267" r:id="rId3"/>
    <p:sldId id="268" r:id="rId4"/>
    <p:sldId id="273" r:id="rId5"/>
    <p:sldId id="257" r:id="rId6"/>
    <p:sldId id="259" r:id="rId7"/>
    <p:sldId id="260" r:id="rId8"/>
    <p:sldId id="274" r:id="rId9"/>
    <p:sldId id="275" r:id="rId10"/>
    <p:sldId id="262" r:id="rId11"/>
    <p:sldId id="276" r:id="rId12"/>
    <p:sldId id="277" r:id="rId13"/>
    <p:sldId id="278" r:id="rId14"/>
    <p:sldId id="27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3E69F624-FFF1-45A6-BD53-0102DA47E56F}">
          <p14:sldIdLst>
            <p14:sldId id="256"/>
            <p14:sldId id="267"/>
          </p14:sldIdLst>
        </p14:section>
        <p14:section name="cuerpo" id="{235A09EA-2F1F-4B6E-B515-D61BC0946FA9}">
          <p14:sldIdLst>
            <p14:sldId id="268"/>
            <p14:sldId id="273"/>
            <p14:sldId id="257"/>
            <p14:sldId id="259"/>
            <p14:sldId id="260"/>
            <p14:sldId id="274"/>
            <p14:sldId id="275"/>
            <p14:sldId id="262"/>
            <p14:sldId id="276"/>
            <p14:sldId id="277"/>
            <p14:sldId id="278"/>
            <p14:sldId id="279"/>
          </p14:sldIdLst>
        </p14:section>
        <p14:section name="Final" id="{A5C11B15-A303-4358-BD29-989F2FC052E3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Garcia Sancho" initials="MGS" lastIdx="3" clrIdx="0">
    <p:extLst>
      <p:ext uri="{19B8F6BF-5375-455C-9EA6-DF929625EA0E}">
        <p15:presenceInfo xmlns:p15="http://schemas.microsoft.com/office/powerpoint/2012/main" userId="d30dd1e07db8ff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CADD"/>
    <a:srgbClr val="3DD2CF"/>
    <a:srgbClr val="FC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Garcia Sancho" userId="d30dd1e07db8ffee" providerId="LiveId" clId="{BF0FAE72-AFD8-45A5-B146-BFAB555C969C}"/>
    <pc:docChg chg="undo custSel addSld delSld modSld sldOrd modMainMaster addSection modSection">
      <pc:chgData name="Maria Garcia Sancho" userId="d30dd1e07db8ffee" providerId="LiveId" clId="{BF0FAE72-AFD8-45A5-B146-BFAB555C969C}" dt="2022-11-30T20:28:35.361" v="5714" actId="1076"/>
      <pc:docMkLst>
        <pc:docMk/>
      </pc:docMkLst>
      <pc:sldChg chg="addSp delSp modSp mod setBg">
        <pc:chgData name="Maria Garcia Sancho" userId="d30dd1e07db8ffee" providerId="LiveId" clId="{BF0FAE72-AFD8-45A5-B146-BFAB555C969C}" dt="2022-11-30T19:42:44.065" v="5633" actId="20577"/>
        <pc:sldMkLst>
          <pc:docMk/>
          <pc:sldMk cId="4228041841" sldId="256"/>
        </pc:sldMkLst>
        <pc:spChg chg="add del mod">
          <ac:chgData name="Maria Garcia Sancho" userId="d30dd1e07db8ffee" providerId="LiveId" clId="{BF0FAE72-AFD8-45A5-B146-BFAB555C969C}" dt="2022-11-27T20:30:43.906" v="3912" actId="478"/>
          <ac:spMkLst>
            <pc:docMk/>
            <pc:sldMk cId="4228041841" sldId="256"/>
            <ac:spMk id="2" creationId="{A24F1FCC-4603-C752-516B-D86C995C6EEC}"/>
          </ac:spMkLst>
        </pc:spChg>
        <pc:spChg chg="add mod">
          <ac:chgData name="Maria Garcia Sancho" userId="d30dd1e07db8ffee" providerId="LiveId" clId="{BF0FAE72-AFD8-45A5-B146-BFAB555C969C}" dt="2022-11-30T19:42:44.065" v="5633" actId="20577"/>
          <ac:spMkLst>
            <pc:docMk/>
            <pc:sldMk cId="4228041841" sldId="256"/>
            <ac:spMk id="2" creationId="{B99614D7-01AD-FA2B-F367-F400F8CC67B1}"/>
          </ac:spMkLst>
        </pc:spChg>
        <pc:spChg chg="del mod">
          <ac:chgData name="Maria Garcia Sancho" userId="d30dd1e07db8ffee" providerId="LiveId" clId="{BF0FAE72-AFD8-45A5-B146-BFAB555C969C}" dt="2022-11-27T17:44:12.837" v="43" actId="478"/>
          <ac:spMkLst>
            <pc:docMk/>
            <pc:sldMk cId="4228041841" sldId="256"/>
            <ac:spMk id="2" creationId="{F5FA6556-6A39-BBAB-D207-D3D07FE123F5}"/>
          </ac:spMkLst>
        </pc:spChg>
        <pc:spChg chg="mod">
          <ac:chgData name="Maria Garcia Sancho" userId="d30dd1e07db8ffee" providerId="LiveId" clId="{BF0FAE72-AFD8-45A5-B146-BFAB555C969C}" dt="2022-11-30T19:29:40.953" v="5596" actId="1076"/>
          <ac:spMkLst>
            <pc:docMk/>
            <pc:sldMk cId="4228041841" sldId="256"/>
            <ac:spMk id="3" creationId="{32B34C4D-542B-E164-5ADC-3A5B5C1A6A05}"/>
          </ac:spMkLst>
        </pc:spChg>
        <pc:spChg chg="add mod">
          <ac:chgData name="Maria Garcia Sancho" userId="d30dd1e07db8ffee" providerId="LiveId" clId="{BF0FAE72-AFD8-45A5-B146-BFAB555C969C}" dt="2022-11-27T18:22:14.380" v="578" actId="208"/>
          <ac:spMkLst>
            <pc:docMk/>
            <pc:sldMk cId="4228041841" sldId="256"/>
            <ac:spMk id="6" creationId="{DB3E2288-3FA0-AC25-95E7-DDE991384261}"/>
          </ac:spMkLst>
        </pc:spChg>
        <pc:spChg chg="add del">
          <ac:chgData name="Maria Garcia Sancho" userId="d30dd1e07db8ffee" providerId="LiveId" clId="{BF0FAE72-AFD8-45A5-B146-BFAB555C969C}" dt="2022-11-27T17:54:17.819" v="289" actId="11529"/>
          <ac:spMkLst>
            <pc:docMk/>
            <pc:sldMk cId="4228041841" sldId="256"/>
            <ac:spMk id="7" creationId="{E37F0344-E420-BB16-4C42-FA52BD1068EC}"/>
          </ac:spMkLst>
        </pc:spChg>
        <pc:picChg chg="add mod">
          <ac:chgData name="Maria Garcia Sancho" userId="d30dd1e07db8ffee" providerId="LiveId" clId="{BF0FAE72-AFD8-45A5-B146-BFAB555C969C}" dt="2022-11-29T23:13:33.398" v="5116" actId="1440"/>
          <ac:picMkLst>
            <pc:docMk/>
            <pc:sldMk cId="4228041841" sldId="256"/>
            <ac:picMk id="4" creationId="{5F50668E-7463-8882-D02B-406C13CAFE20}"/>
          </ac:picMkLst>
        </pc:picChg>
        <pc:picChg chg="add del mod ord modCrop">
          <ac:chgData name="Maria Garcia Sancho" userId="d30dd1e07db8ffee" providerId="LiveId" clId="{BF0FAE72-AFD8-45A5-B146-BFAB555C969C}" dt="2022-11-29T23:13:14.470" v="5114" actId="478"/>
          <ac:picMkLst>
            <pc:docMk/>
            <pc:sldMk cId="4228041841" sldId="256"/>
            <ac:picMk id="5" creationId="{1D655618-69C4-C53A-1A2C-BC6EAC270B4A}"/>
          </ac:picMkLst>
        </pc:picChg>
        <pc:picChg chg="add mod">
          <ac:chgData name="Maria Garcia Sancho" userId="d30dd1e07db8ffee" providerId="LiveId" clId="{BF0FAE72-AFD8-45A5-B146-BFAB555C969C}" dt="2022-11-27T18:19:16.091" v="561" actId="1076"/>
          <ac:picMkLst>
            <pc:docMk/>
            <pc:sldMk cId="4228041841" sldId="256"/>
            <ac:picMk id="9" creationId="{87C4B6CD-58B3-9AB4-BEEC-3D8CCC09A51A}"/>
          </ac:picMkLst>
        </pc:picChg>
      </pc:sldChg>
      <pc:sldChg chg="addSp delSp modSp mod ord setBg modClrScheme addCm delCm modCm chgLayout">
        <pc:chgData name="Maria Garcia Sancho" userId="d30dd1e07db8ffee" providerId="LiveId" clId="{BF0FAE72-AFD8-45A5-B146-BFAB555C969C}" dt="2022-11-30T20:16:16.007" v="5682" actId="20577"/>
        <pc:sldMkLst>
          <pc:docMk/>
          <pc:sldMk cId="693303865" sldId="257"/>
        </pc:sldMkLst>
        <pc:spChg chg="del mod ord">
          <ac:chgData name="Maria Garcia Sancho" userId="d30dd1e07db8ffee" providerId="LiveId" clId="{BF0FAE72-AFD8-45A5-B146-BFAB555C969C}" dt="2022-11-27T18:37:13.630" v="632" actId="478"/>
          <ac:spMkLst>
            <pc:docMk/>
            <pc:sldMk cId="693303865" sldId="257"/>
            <ac:spMk id="2" creationId="{F5FA6556-6A39-BBAB-D207-D3D07FE123F5}"/>
          </ac:spMkLst>
        </pc:spChg>
        <pc:spChg chg="mod ord">
          <ac:chgData name="Maria Garcia Sancho" userId="d30dd1e07db8ffee" providerId="LiveId" clId="{BF0FAE72-AFD8-45A5-B146-BFAB555C969C}" dt="2022-11-29T23:15:07.168" v="5208" actId="14100"/>
          <ac:spMkLst>
            <pc:docMk/>
            <pc:sldMk cId="693303865" sldId="257"/>
            <ac:spMk id="3" creationId="{32B34C4D-542B-E164-5ADC-3A5B5C1A6A05}"/>
          </ac:spMkLst>
        </pc:spChg>
        <pc:spChg chg="add del mod">
          <ac:chgData name="Maria Garcia Sancho" userId="d30dd1e07db8ffee" providerId="LiveId" clId="{BF0FAE72-AFD8-45A5-B146-BFAB555C969C}" dt="2022-11-27T17:55:28.826" v="297"/>
          <ac:spMkLst>
            <pc:docMk/>
            <pc:sldMk cId="693303865" sldId="257"/>
            <ac:spMk id="4" creationId="{A09CA356-C599-28DA-3152-C68F93692252}"/>
          </ac:spMkLst>
        </pc:spChg>
        <pc:spChg chg="add del mod">
          <ac:chgData name="Maria Garcia Sancho" userId="d30dd1e07db8ffee" providerId="LiveId" clId="{BF0FAE72-AFD8-45A5-B146-BFAB555C969C}" dt="2022-11-27T18:05:30.802" v="399" actId="478"/>
          <ac:spMkLst>
            <pc:docMk/>
            <pc:sldMk cId="693303865" sldId="257"/>
            <ac:spMk id="5" creationId="{61200FFB-6472-2804-B86C-78FFFEF429C6}"/>
          </ac:spMkLst>
        </pc:spChg>
        <pc:spChg chg="add del mod ord">
          <ac:chgData name="Maria Garcia Sancho" userId="d30dd1e07db8ffee" providerId="LiveId" clId="{BF0FAE72-AFD8-45A5-B146-BFAB555C969C}" dt="2022-11-27T18:39:22.093" v="644" actId="700"/>
          <ac:spMkLst>
            <pc:docMk/>
            <pc:sldMk cId="693303865" sldId="257"/>
            <ac:spMk id="6" creationId="{745D5A67-46C0-3BCB-4A51-86642D96E338}"/>
          </ac:spMkLst>
        </pc:spChg>
        <pc:spChg chg="add del mod ord">
          <ac:chgData name="Maria Garcia Sancho" userId="d30dd1e07db8ffee" providerId="LiveId" clId="{BF0FAE72-AFD8-45A5-B146-BFAB555C969C}" dt="2022-11-27T18:39:22.093" v="644" actId="700"/>
          <ac:spMkLst>
            <pc:docMk/>
            <pc:sldMk cId="693303865" sldId="257"/>
            <ac:spMk id="7" creationId="{1C9E9691-C4B7-CB8B-D832-712079CCD3AB}"/>
          </ac:spMkLst>
        </pc:spChg>
        <pc:spChg chg="add mod ord">
          <ac:chgData name="Maria Garcia Sancho" userId="d30dd1e07db8ffee" providerId="LiveId" clId="{BF0FAE72-AFD8-45A5-B146-BFAB555C969C}" dt="2022-11-29T23:14:50.108" v="5162" actId="20577"/>
          <ac:spMkLst>
            <pc:docMk/>
            <pc:sldMk cId="693303865" sldId="257"/>
            <ac:spMk id="8" creationId="{04743047-AB55-6FA5-C713-D77FE122B7D0}"/>
          </ac:spMkLst>
        </pc:spChg>
        <pc:spChg chg="add mod ord">
          <ac:chgData name="Maria Garcia Sancho" userId="d30dd1e07db8ffee" providerId="LiveId" clId="{BF0FAE72-AFD8-45A5-B146-BFAB555C969C}" dt="2022-11-30T20:16:16.007" v="5682" actId="20577"/>
          <ac:spMkLst>
            <pc:docMk/>
            <pc:sldMk cId="693303865" sldId="257"/>
            <ac:spMk id="9" creationId="{BD333185-2990-36CA-83A7-71C127021608}"/>
          </ac:spMkLst>
        </pc:spChg>
        <pc:spChg chg="add del mod ord">
          <ac:chgData name="Maria Garcia Sancho" userId="d30dd1e07db8ffee" providerId="LiveId" clId="{BF0FAE72-AFD8-45A5-B146-BFAB555C969C}" dt="2022-11-27T19:53:04.981" v="3161" actId="478"/>
          <ac:spMkLst>
            <pc:docMk/>
            <pc:sldMk cId="693303865" sldId="257"/>
            <ac:spMk id="10" creationId="{91B449A6-6426-3561-C082-AA4827C36D1F}"/>
          </ac:spMkLst>
        </pc:spChg>
        <pc:spChg chg="add del mod ord">
          <ac:chgData name="Maria Garcia Sancho" userId="d30dd1e07db8ffee" providerId="LiveId" clId="{BF0FAE72-AFD8-45A5-B146-BFAB555C969C}" dt="2022-11-27T19:53:02.487" v="3160" actId="478"/>
          <ac:spMkLst>
            <pc:docMk/>
            <pc:sldMk cId="693303865" sldId="257"/>
            <ac:spMk id="11" creationId="{868167E6-27C1-439E-D872-98F4CF85FDB4}"/>
          </ac:spMkLst>
        </pc:spChg>
        <pc:spChg chg="mod">
          <ac:chgData name="Maria Garcia Sancho" userId="d30dd1e07db8ffee" providerId="LiveId" clId="{BF0FAE72-AFD8-45A5-B146-BFAB555C969C}" dt="2022-11-27T19:22:08.313" v="2708"/>
          <ac:spMkLst>
            <pc:docMk/>
            <pc:sldMk cId="693303865" sldId="257"/>
            <ac:spMk id="12" creationId="{DD88AEE8-6690-699D-0869-B506BD2F4F7F}"/>
          </ac:spMkLst>
        </pc:spChg>
        <pc:spChg chg="mod">
          <ac:chgData name="Maria Garcia Sancho" userId="d30dd1e07db8ffee" providerId="LiveId" clId="{BF0FAE72-AFD8-45A5-B146-BFAB555C969C}" dt="2022-11-27T19:22:08.313" v="2708"/>
          <ac:spMkLst>
            <pc:docMk/>
            <pc:sldMk cId="693303865" sldId="257"/>
            <ac:spMk id="13" creationId="{F6DBC61D-64FF-500A-A153-0712258ACFDE}"/>
          </ac:spMkLst>
        </pc:spChg>
        <pc:spChg chg="mod">
          <ac:chgData name="Maria Garcia Sancho" userId="d30dd1e07db8ffee" providerId="LiveId" clId="{BF0FAE72-AFD8-45A5-B146-BFAB555C969C}" dt="2022-11-27T19:22:08.313" v="2708"/>
          <ac:spMkLst>
            <pc:docMk/>
            <pc:sldMk cId="693303865" sldId="257"/>
            <ac:spMk id="14" creationId="{775226A0-72A2-8FCC-2143-FA752B38B83E}"/>
          </ac:spMkLst>
        </pc:spChg>
        <pc:spChg chg="add del mod">
          <ac:chgData name="Maria Garcia Sancho" userId="d30dd1e07db8ffee" providerId="LiveId" clId="{BF0FAE72-AFD8-45A5-B146-BFAB555C969C}" dt="2022-11-29T23:08:53.074" v="5021" actId="478"/>
          <ac:spMkLst>
            <pc:docMk/>
            <pc:sldMk cId="693303865" sldId="257"/>
            <ac:spMk id="19" creationId="{2A846E96-47CB-CBD0-9CF6-04CD583340E7}"/>
          </ac:spMkLst>
        </pc:spChg>
        <pc:spChg chg="add del mod">
          <ac:chgData name="Maria Garcia Sancho" userId="d30dd1e07db8ffee" providerId="LiveId" clId="{BF0FAE72-AFD8-45A5-B146-BFAB555C969C}" dt="2022-11-29T22:59:17.514" v="4974" actId="478"/>
          <ac:spMkLst>
            <pc:docMk/>
            <pc:sldMk cId="693303865" sldId="257"/>
            <ac:spMk id="20" creationId="{FF194E36-B8CE-E019-BB0E-FB75DCB1295D}"/>
          </ac:spMkLst>
        </pc:spChg>
        <pc:grpChg chg="add del mod">
          <ac:chgData name="Maria Garcia Sancho" userId="d30dd1e07db8ffee" providerId="LiveId" clId="{BF0FAE72-AFD8-45A5-B146-BFAB555C969C}" dt="2022-11-29T23:09:38.661" v="5031" actId="478"/>
          <ac:grpSpMkLst>
            <pc:docMk/>
            <pc:sldMk cId="693303865" sldId="257"/>
            <ac:grpSpMk id="21" creationId="{7C843B8A-AEA8-557C-AC82-564D943C1D62}"/>
          </ac:grpSpMkLst>
        </pc:grpChg>
        <pc:grpChg chg="add mod">
          <ac:chgData name="Maria Garcia Sancho" userId="d30dd1e07db8ffee" providerId="LiveId" clId="{BF0FAE72-AFD8-45A5-B146-BFAB555C969C}" dt="2022-11-29T23:09:58.285" v="5037" actId="1076"/>
          <ac:grpSpMkLst>
            <pc:docMk/>
            <pc:sldMk cId="693303865" sldId="257"/>
            <ac:grpSpMk id="22" creationId="{A1C449FA-2506-BD24-847E-913BF668C389}"/>
          </ac:grpSpMkLst>
        </pc:grpChg>
        <pc:picChg chg="add mod">
          <ac:chgData name="Maria Garcia Sancho" userId="d30dd1e07db8ffee" providerId="LiveId" clId="{BF0FAE72-AFD8-45A5-B146-BFAB555C969C}" dt="2022-11-29T23:09:49.612" v="5035" actId="164"/>
          <ac:picMkLst>
            <pc:docMk/>
            <pc:sldMk cId="693303865" sldId="257"/>
            <ac:picMk id="4" creationId="{A73D6E79-D5B0-1378-5E5E-59C45F500C4F}"/>
          </ac:picMkLst>
        </pc:picChg>
        <pc:picChg chg="add mod ord">
          <ac:chgData name="Maria Garcia Sancho" userId="d30dd1e07db8ffee" providerId="LiveId" clId="{BF0FAE72-AFD8-45A5-B146-BFAB555C969C}" dt="2022-11-29T23:09:49.612" v="5035" actId="164"/>
          <ac:picMkLst>
            <pc:docMk/>
            <pc:sldMk cId="693303865" sldId="257"/>
            <ac:picMk id="6" creationId="{07ABD504-ACD3-A69D-C050-95F9993C2F44}"/>
          </ac:picMkLst>
        </pc:picChg>
        <pc:picChg chg="add mod ord">
          <ac:chgData name="Maria Garcia Sancho" userId="d30dd1e07db8ffee" providerId="LiveId" clId="{BF0FAE72-AFD8-45A5-B146-BFAB555C969C}" dt="2022-11-29T23:09:49.612" v="5035" actId="164"/>
          <ac:picMkLst>
            <pc:docMk/>
            <pc:sldMk cId="693303865" sldId="257"/>
            <ac:picMk id="10" creationId="{E3002803-8401-456E-0CF1-3EB3024BFF19}"/>
          </ac:picMkLst>
        </pc:picChg>
        <pc:picChg chg="add mod">
          <ac:chgData name="Maria Garcia Sancho" userId="d30dd1e07db8ffee" providerId="LiveId" clId="{BF0FAE72-AFD8-45A5-B146-BFAB555C969C}" dt="2022-11-29T23:09:33.519" v="5029" actId="164"/>
          <ac:picMkLst>
            <pc:docMk/>
            <pc:sldMk cId="693303865" sldId="257"/>
            <ac:picMk id="11" creationId="{8FF7A3E6-5DA9-8029-DFA0-A762F662FFED}"/>
          </ac:picMkLst>
        </pc:picChg>
        <pc:picChg chg="add mod">
          <ac:chgData name="Maria Garcia Sancho" userId="d30dd1e07db8ffee" providerId="LiveId" clId="{BF0FAE72-AFD8-45A5-B146-BFAB555C969C}" dt="2022-11-29T23:09:33.519" v="5029" actId="164"/>
          <ac:picMkLst>
            <pc:docMk/>
            <pc:sldMk cId="693303865" sldId="257"/>
            <ac:picMk id="15" creationId="{9544808F-327A-4C63-FF43-C50DB055FDBC}"/>
          </ac:picMkLst>
        </pc:picChg>
        <pc:picChg chg="add del mod">
          <ac:chgData name="Maria Garcia Sancho" userId="d30dd1e07db8ffee" providerId="LiveId" clId="{BF0FAE72-AFD8-45A5-B146-BFAB555C969C}" dt="2022-11-29T22:59:19.435" v="4975" actId="478"/>
          <ac:picMkLst>
            <pc:docMk/>
            <pc:sldMk cId="693303865" sldId="257"/>
            <ac:picMk id="16" creationId="{D28847EE-2649-06B8-5B17-B7F6BB9BBCBF}"/>
          </ac:picMkLst>
        </pc:picChg>
        <pc:picChg chg="add mod">
          <ac:chgData name="Maria Garcia Sancho" userId="d30dd1e07db8ffee" providerId="LiveId" clId="{BF0FAE72-AFD8-45A5-B146-BFAB555C969C}" dt="2022-11-29T23:09:33.519" v="5029" actId="164"/>
          <ac:picMkLst>
            <pc:docMk/>
            <pc:sldMk cId="693303865" sldId="257"/>
            <ac:picMk id="17" creationId="{949A025E-6CDF-311D-02D9-638F45964E61}"/>
          </ac:picMkLst>
        </pc:picChg>
        <pc:picChg chg="add del mod modCrop">
          <ac:chgData name="Maria Garcia Sancho" userId="d30dd1e07db8ffee" providerId="LiveId" clId="{BF0FAE72-AFD8-45A5-B146-BFAB555C969C}" dt="2022-11-29T22:59:13.813" v="4973" actId="478"/>
          <ac:picMkLst>
            <pc:docMk/>
            <pc:sldMk cId="693303865" sldId="257"/>
            <ac:picMk id="18" creationId="{8E8E9A05-5A47-8C8D-0BD6-51AF7C4CD521}"/>
          </ac:picMkLst>
        </pc:picChg>
      </pc:sldChg>
      <pc:sldChg chg="addSp delSp modSp del mod setBg chgLayout">
        <pc:chgData name="Maria Garcia Sancho" userId="d30dd1e07db8ffee" providerId="LiveId" clId="{BF0FAE72-AFD8-45A5-B146-BFAB555C969C}" dt="2022-11-28T18:54:38.911" v="4396" actId="2696"/>
        <pc:sldMkLst>
          <pc:docMk/>
          <pc:sldMk cId="1209515766" sldId="258"/>
        </pc:sldMkLst>
        <pc:spChg chg="mod ord">
          <ac:chgData name="Maria Garcia Sancho" userId="d30dd1e07db8ffee" providerId="LiveId" clId="{BF0FAE72-AFD8-45A5-B146-BFAB555C969C}" dt="2022-11-27T19:04:11.317" v="1897" actId="20577"/>
          <ac:spMkLst>
            <pc:docMk/>
            <pc:sldMk cId="1209515766" sldId="258"/>
            <ac:spMk id="2" creationId="{F5FA6556-6A39-BBAB-D207-D3D07FE123F5}"/>
          </ac:spMkLst>
        </pc:spChg>
        <pc:spChg chg="add del mod ord">
          <ac:chgData name="Maria Garcia Sancho" userId="d30dd1e07db8ffee" providerId="LiveId" clId="{BF0FAE72-AFD8-45A5-B146-BFAB555C969C}" dt="2022-11-27T20:15:11.524" v="3751" actId="1076"/>
          <ac:spMkLst>
            <pc:docMk/>
            <pc:sldMk cId="1209515766" sldId="258"/>
            <ac:spMk id="3" creationId="{32B34C4D-542B-E164-5ADC-3A5B5C1A6A05}"/>
          </ac:spMkLst>
        </pc:spChg>
      </pc:sldChg>
      <pc:sldChg chg="modSp add mod">
        <pc:chgData name="Maria Garcia Sancho" userId="d30dd1e07db8ffee" providerId="LiveId" clId="{BF0FAE72-AFD8-45A5-B146-BFAB555C969C}" dt="2022-11-29T23:18:37.449" v="5333" actId="27636"/>
        <pc:sldMkLst>
          <pc:docMk/>
          <pc:sldMk cId="0" sldId="259"/>
        </pc:sldMkLst>
        <pc:spChg chg="mod">
          <ac:chgData name="Maria Garcia Sancho" userId="d30dd1e07db8ffee" providerId="LiveId" clId="{BF0FAE72-AFD8-45A5-B146-BFAB555C969C}" dt="2022-11-29T23:18:37.449" v="5333" actId="27636"/>
          <ac:spMkLst>
            <pc:docMk/>
            <pc:sldMk cId="0" sldId="259"/>
            <ac:spMk id="241" creationId="{00000000-0000-0000-0000-000000000000}"/>
          </ac:spMkLst>
        </pc:spChg>
      </pc:sldChg>
      <pc:sldChg chg="delSp modSp del mod setBg modClrScheme chgLayout">
        <pc:chgData name="Maria Garcia Sancho" userId="d30dd1e07db8ffee" providerId="LiveId" clId="{BF0FAE72-AFD8-45A5-B146-BFAB555C969C}" dt="2022-11-27T18:55:56.348" v="1581" actId="2696"/>
        <pc:sldMkLst>
          <pc:docMk/>
          <pc:sldMk cId="3648417102" sldId="259"/>
        </pc:sldMkLst>
        <pc:spChg chg="mod ord">
          <ac:chgData name="Maria Garcia Sancho" userId="d30dd1e07db8ffee" providerId="LiveId" clId="{BF0FAE72-AFD8-45A5-B146-BFAB555C969C}" dt="2022-11-27T18:37:43.397" v="633"/>
          <ac:spMkLst>
            <pc:docMk/>
            <pc:sldMk cId="3648417102" sldId="259"/>
            <ac:spMk id="2" creationId="{F5FA6556-6A39-BBAB-D207-D3D07FE123F5}"/>
          </ac:spMkLst>
        </pc:spChg>
        <pc:spChg chg="del mod">
          <ac:chgData name="Maria Garcia Sancho" userId="d30dd1e07db8ffee" providerId="LiveId" clId="{BF0FAE72-AFD8-45A5-B146-BFAB555C969C}" dt="2022-11-27T18:13:16.075" v="451" actId="700"/>
          <ac:spMkLst>
            <pc:docMk/>
            <pc:sldMk cId="3648417102" sldId="259"/>
            <ac:spMk id="3" creationId="{32B34C4D-542B-E164-5ADC-3A5B5C1A6A05}"/>
          </ac:spMkLst>
        </pc:spChg>
      </pc:sldChg>
      <pc:sldChg chg="addSp delSp modSp mod setBg modClrScheme chgLayout">
        <pc:chgData name="Maria Garcia Sancho" userId="d30dd1e07db8ffee" providerId="LiveId" clId="{BF0FAE72-AFD8-45A5-B146-BFAB555C969C}" dt="2022-11-30T20:19:16.056" v="5688" actId="14100"/>
        <pc:sldMkLst>
          <pc:docMk/>
          <pc:sldMk cId="887160152" sldId="260"/>
        </pc:sldMkLst>
        <pc:spChg chg="mod ord">
          <ac:chgData name="Maria Garcia Sancho" userId="d30dd1e07db8ffee" providerId="LiveId" clId="{BF0FAE72-AFD8-45A5-B146-BFAB555C969C}" dt="2022-11-27T19:21:43.512" v="2705" actId="108"/>
          <ac:spMkLst>
            <pc:docMk/>
            <pc:sldMk cId="887160152" sldId="260"/>
            <ac:spMk id="2" creationId="{F5FA6556-6A39-BBAB-D207-D3D07FE123F5}"/>
          </ac:spMkLst>
        </pc:spChg>
        <pc:spChg chg="mod ord">
          <ac:chgData name="Maria Garcia Sancho" userId="d30dd1e07db8ffee" providerId="LiveId" clId="{BF0FAE72-AFD8-45A5-B146-BFAB555C969C}" dt="2022-11-29T22:53:20.144" v="4919" actId="20577"/>
          <ac:spMkLst>
            <pc:docMk/>
            <pc:sldMk cId="887160152" sldId="260"/>
            <ac:spMk id="3" creationId="{32B34C4D-542B-E164-5ADC-3A5B5C1A6A05}"/>
          </ac:spMkLst>
        </pc:spChg>
        <pc:spChg chg="add del mod ord">
          <ac:chgData name="Maria Garcia Sancho" userId="d30dd1e07db8ffee" providerId="LiveId" clId="{BF0FAE72-AFD8-45A5-B146-BFAB555C969C}" dt="2022-11-27T18:24:58.305" v="618" actId="700"/>
          <ac:spMkLst>
            <pc:docMk/>
            <pc:sldMk cId="887160152" sldId="260"/>
            <ac:spMk id="4" creationId="{213926C0-0093-4F96-4B81-2B6C0FB05042}"/>
          </ac:spMkLst>
        </pc:spChg>
        <pc:spChg chg="add del mod ord">
          <ac:chgData name="Maria Garcia Sancho" userId="d30dd1e07db8ffee" providerId="LiveId" clId="{BF0FAE72-AFD8-45A5-B146-BFAB555C969C}" dt="2022-11-27T18:38:44.046" v="641" actId="700"/>
          <ac:spMkLst>
            <pc:docMk/>
            <pc:sldMk cId="887160152" sldId="260"/>
            <ac:spMk id="5" creationId="{6699CB91-1993-C188-A05A-3EA7DA32772D}"/>
          </ac:spMkLst>
        </pc:spChg>
        <pc:picChg chg="add del mod">
          <ac:chgData name="Maria Garcia Sancho" userId="d30dd1e07db8ffee" providerId="LiveId" clId="{BF0FAE72-AFD8-45A5-B146-BFAB555C969C}" dt="2022-11-29T22:42:00.779" v="4570" actId="478"/>
          <ac:picMkLst>
            <pc:docMk/>
            <pc:sldMk cId="887160152" sldId="260"/>
            <ac:picMk id="5" creationId="{1368614B-0BA5-0C96-A3FF-A5655F376A2D}"/>
          </ac:picMkLst>
        </pc:picChg>
        <pc:picChg chg="add mod">
          <ac:chgData name="Maria Garcia Sancho" userId="d30dd1e07db8ffee" providerId="LiveId" clId="{BF0FAE72-AFD8-45A5-B146-BFAB555C969C}" dt="2022-11-30T20:19:16.056" v="5688" actId="14100"/>
          <ac:picMkLst>
            <pc:docMk/>
            <pc:sldMk cId="887160152" sldId="260"/>
            <ac:picMk id="5" creationId="{44095E39-1EB7-94C4-74DE-50E4EE405FD9}"/>
          </ac:picMkLst>
        </pc:picChg>
        <pc:picChg chg="add del mod">
          <ac:chgData name="Maria Garcia Sancho" userId="d30dd1e07db8ffee" providerId="LiveId" clId="{BF0FAE72-AFD8-45A5-B146-BFAB555C969C}" dt="2022-11-30T20:19:03.217" v="5684" actId="478"/>
          <ac:picMkLst>
            <pc:docMk/>
            <pc:sldMk cId="887160152" sldId="260"/>
            <ac:picMk id="10" creationId="{C07AFAB1-F395-C63E-CE19-B4A83E900BD7}"/>
          </ac:picMkLst>
        </pc:picChg>
        <pc:picChg chg="add mod">
          <ac:chgData name="Maria Garcia Sancho" userId="d30dd1e07db8ffee" providerId="LiveId" clId="{BF0FAE72-AFD8-45A5-B146-BFAB555C969C}" dt="2022-11-29T22:53:24.517" v="4920" actId="1076"/>
          <ac:picMkLst>
            <pc:docMk/>
            <pc:sldMk cId="887160152" sldId="260"/>
            <ac:picMk id="1026" creationId="{F686F9D2-1C58-1DA5-813F-2C701FBB9D3F}"/>
          </ac:picMkLst>
        </pc:picChg>
        <pc:picChg chg="add del">
          <ac:chgData name="Maria Garcia Sancho" userId="d30dd1e07db8ffee" providerId="LiveId" clId="{BF0FAE72-AFD8-45A5-B146-BFAB555C969C}" dt="2022-11-29T22:52:55.962" v="4895"/>
          <ac:picMkLst>
            <pc:docMk/>
            <pc:sldMk cId="887160152" sldId="260"/>
            <ac:picMk id="1028" creationId="{5D735C45-FA7C-B1D2-C0A9-ACAC31D1FE6A}"/>
          </ac:picMkLst>
        </pc:picChg>
      </pc:sldChg>
      <pc:sldChg chg="modSp del mod setBg chgLayout">
        <pc:chgData name="Maria Garcia Sancho" userId="d30dd1e07db8ffee" providerId="LiveId" clId="{BF0FAE72-AFD8-45A5-B146-BFAB555C969C}" dt="2022-11-30T17:48:57.556" v="5337" actId="47"/>
        <pc:sldMkLst>
          <pc:docMk/>
          <pc:sldMk cId="1961066106" sldId="261"/>
        </pc:sldMkLst>
        <pc:spChg chg="mod ord">
          <ac:chgData name="Maria Garcia Sancho" userId="d30dd1e07db8ffee" providerId="LiveId" clId="{BF0FAE72-AFD8-45A5-B146-BFAB555C969C}" dt="2022-11-27T19:21:39.254" v="2704" actId="108"/>
          <ac:spMkLst>
            <pc:docMk/>
            <pc:sldMk cId="1961066106" sldId="261"/>
            <ac:spMk id="2" creationId="{F5FA6556-6A39-BBAB-D207-D3D07FE123F5}"/>
          </ac:spMkLst>
        </pc:spChg>
        <pc:spChg chg="mod ord">
          <ac:chgData name="Maria Garcia Sancho" userId="d30dd1e07db8ffee" providerId="LiveId" clId="{BF0FAE72-AFD8-45A5-B146-BFAB555C969C}" dt="2022-11-27T18:40:10.628" v="651"/>
          <ac:spMkLst>
            <pc:docMk/>
            <pc:sldMk cId="1961066106" sldId="261"/>
            <ac:spMk id="3" creationId="{32B34C4D-542B-E164-5ADC-3A5B5C1A6A05}"/>
          </ac:spMkLst>
        </pc:spChg>
      </pc:sldChg>
      <pc:sldChg chg="addSp delSp modSp mod setBg chgLayout">
        <pc:chgData name="Maria Garcia Sancho" userId="d30dd1e07db8ffee" providerId="LiveId" clId="{BF0FAE72-AFD8-45A5-B146-BFAB555C969C}" dt="2022-11-30T20:09:17.215" v="5651" actId="207"/>
        <pc:sldMkLst>
          <pc:docMk/>
          <pc:sldMk cId="2402640630" sldId="262"/>
        </pc:sldMkLst>
        <pc:spChg chg="mod ord">
          <ac:chgData name="Maria Garcia Sancho" userId="d30dd1e07db8ffee" providerId="LiveId" clId="{BF0FAE72-AFD8-45A5-B146-BFAB555C969C}" dt="2022-11-27T19:01:22.245" v="1663" actId="20577"/>
          <ac:spMkLst>
            <pc:docMk/>
            <pc:sldMk cId="2402640630" sldId="262"/>
            <ac:spMk id="2" creationId="{F5FA6556-6A39-BBAB-D207-D3D07FE123F5}"/>
          </ac:spMkLst>
        </pc:spChg>
        <pc:spChg chg="del mod ord">
          <ac:chgData name="Maria Garcia Sancho" userId="d30dd1e07db8ffee" providerId="LiveId" clId="{BF0FAE72-AFD8-45A5-B146-BFAB555C969C}" dt="2022-11-30T19:00:57.481" v="5571" actId="478"/>
          <ac:spMkLst>
            <pc:docMk/>
            <pc:sldMk cId="2402640630" sldId="262"/>
            <ac:spMk id="3" creationId="{32B34C4D-542B-E164-5ADC-3A5B5C1A6A05}"/>
          </ac:spMkLst>
        </pc:spChg>
        <pc:spChg chg="add mod">
          <ac:chgData name="Maria Garcia Sancho" userId="d30dd1e07db8ffee" providerId="LiveId" clId="{BF0FAE72-AFD8-45A5-B146-BFAB555C969C}" dt="2022-11-30T20:09:17.215" v="5651" actId="207"/>
          <ac:spMkLst>
            <pc:docMk/>
            <pc:sldMk cId="2402640630" sldId="262"/>
            <ac:spMk id="8" creationId="{EB8A4469-1881-5EDD-1FEF-E37033F3D8D6}"/>
          </ac:spMkLst>
        </pc:spChg>
        <pc:spChg chg="add del mod">
          <ac:chgData name="Maria Garcia Sancho" userId="d30dd1e07db8ffee" providerId="LiveId" clId="{BF0FAE72-AFD8-45A5-B146-BFAB555C969C}" dt="2022-11-30T19:00:59.917" v="5572" actId="478"/>
          <ac:spMkLst>
            <pc:docMk/>
            <pc:sldMk cId="2402640630" sldId="262"/>
            <ac:spMk id="9" creationId="{AA490064-15A7-680C-21A4-FC61F0C2EBEB}"/>
          </ac:spMkLst>
        </pc:spChg>
        <pc:spChg chg="add mod">
          <ac:chgData name="Maria Garcia Sancho" userId="d30dd1e07db8ffee" providerId="LiveId" clId="{BF0FAE72-AFD8-45A5-B146-BFAB555C969C}" dt="2022-11-30T19:03:23.734" v="5580" actId="1076"/>
          <ac:spMkLst>
            <pc:docMk/>
            <pc:sldMk cId="2402640630" sldId="262"/>
            <ac:spMk id="10" creationId="{BEF45F07-622A-82F1-3CB6-EA17D9C6AE7E}"/>
          </ac:spMkLst>
        </pc:spChg>
        <pc:picChg chg="add mod">
          <ac:chgData name="Maria Garcia Sancho" userId="d30dd1e07db8ffee" providerId="LiveId" clId="{BF0FAE72-AFD8-45A5-B146-BFAB555C969C}" dt="2022-11-30T20:08:17.485" v="5645" actId="1076"/>
          <ac:picMkLst>
            <pc:docMk/>
            <pc:sldMk cId="2402640630" sldId="262"/>
            <ac:picMk id="7" creationId="{D1E9800A-4030-4096-E5EA-C20DA8DBD2DA}"/>
          </ac:picMkLst>
        </pc:picChg>
      </pc:sldChg>
      <pc:sldChg chg="addSp delSp modSp del mod setBg chgLayout">
        <pc:chgData name="Maria Garcia Sancho" userId="d30dd1e07db8ffee" providerId="LiveId" clId="{BF0FAE72-AFD8-45A5-B146-BFAB555C969C}" dt="2022-11-30T18:47:05.488" v="5419" actId="47"/>
        <pc:sldMkLst>
          <pc:docMk/>
          <pc:sldMk cId="2215204664" sldId="263"/>
        </pc:sldMkLst>
        <pc:spChg chg="mod ord">
          <ac:chgData name="Maria Garcia Sancho" userId="d30dd1e07db8ffee" providerId="LiveId" clId="{BF0FAE72-AFD8-45A5-B146-BFAB555C969C}" dt="2022-11-30T18:46:12.459" v="5411" actId="1076"/>
          <ac:spMkLst>
            <pc:docMk/>
            <pc:sldMk cId="2215204664" sldId="263"/>
            <ac:spMk id="2" creationId="{F5FA6556-6A39-BBAB-D207-D3D07FE123F5}"/>
          </ac:spMkLst>
        </pc:spChg>
        <pc:spChg chg="del mod ord">
          <ac:chgData name="Maria Garcia Sancho" userId="d30dd1e07db8ffee" providerId="LiveId" clId="{BF0FAE72-AFD8-45A5-B146-BFAB555C969C}" dt="2022-11-30T18:44:39.539" v="5406" actId="478"/>
          <ac:spMkLst>
            <pc:docMk/>
            <pc:sldMk cId="2215204664" sldId="263"/>
            <ac:spMk id="3" creationId="{32B34C4D-542B-E164-5ADC-3A5B5C1A6A05}"/>
          </ac:spMkLst>
        </pc:spChg>
        <pc:spChg chg="add del">
          <ac:chgData name="Maria Garcia Sancho" userId="d30dd1e07db8ffee" providerId="LiveId" clId="{BF0FAE72-AFD8-45A5-B146-BFAB555C969C}" dt="2022-11-30T18:46:41.144" v="5416" actId="22"/>
          <ac:spMkLst>
            <pc:docMk/>
            <pc:sldMk cId="2215204664" sldId="263"/>
            <ac:spMk id="10" creationId="{F2F6FE94-1631-C9F5-CA9D-A80390D1ECCC}"/>
          </ac:spMkLst>
        </pc:spChg>
        <pc:picChg chg="add mod">
          <ac:chgData name="Maria Garcia Sancho" userId="d30dd1e07db8ffee" providerId="LiveId" clId="{BF0FAE72-AFD8-45A5-B146-BFAB555C969C}" dt="2022-11-30T18:46:23.203" v="5414" actId="14100"/>
          <ac:picMkLst>
            <pc:docMk/>
            <pc:sldMk cId="2215204664" sldId="263"/>
            <ac:picMk id="8" creationId="{FEA3F283-95DA-407C-7367-9E7AFE5DF49B}"/>
          </ac:picMkLst>
        </pc:picChg>
      </pc:sldChg>
      <pc:sldChg chg="modSp del mod setBg chgLayout">
        <pc:chgData name="Maria Garcia Sancho" userId="d30dd1e07db8ffee" providerId="LiveId" clId="{BF0FAE72-AFD8-45A5-B146-BFAB555C969C}" dt="2022-11-30T18:58:21.870" v="5567" actId="47"/>
        <pc:sldMkLst>
          <pc:docMk/>
          <pc:sldMk cId="2452127920" sldId="264"/>
        </pc:sldMkLst>
        <pc:spChg chg="mod ord">
          <ac:chgData name="Maria Garcia Sancho" userId="d30dd1e07db8ffee" providerId="LiveId" clId="{BF0FAE72-AFD8-45A5-B146-BFAB555C969C}" dt="2022-11-28T18:54:57.819" v="4448" actId="20577"/>
          <ac:spMkLst>
            <pc:docMk/>
            <pc:sldMk cId="2452127920" sldId="264"/>
            <ac:spMk id="2" creationId="{F5FA6556-6A39-BBAB-D207-D3D07FE123F5}"/>
          </ac:spMkLst>
        </pc:spChg>
        <pc:spChg chg="mod ord">
          <ac:chgData name="Maria Garcia Sancho" userId="d30dd1e07db8ffee" providerId="LiveId" clId="{BF0FAE72-AFD8-45A5-B146-BFAB555C969C}" dt="2022-11-27T20:14:59.068" v="3747" actId="20577"/>
          <ac:spMkLst>
            <pc:docMk/>
            <pc:sldMk cId="2452127920" sldId="264"/>
            <ac:spMk id="3" creationId="{32B34C4D-542B-E164-5ADC-3A5B5C1A6A05}"/>
          </ac:spMkLst>
        </pc:spChg>
      </pc:sldChg>
      <pc:sldChg chg="add del setBg">
        <pc:chgData name="Maria Garcia Sancho" userId="d30dd1e07db8ffee" providerId="LiveId" clId="{BF0FAE72-AFD8-45A5-B146-BFAB555C969C}" dt="2022-11-27T18:14:02.707" v="457" actId="47"/>
        <pc:sldMkLst>
          <pc:docMk/>
          <pc:sldMk cId="197625302" sldId="265"/>
        </pc:sldMkLst>
      </pc:sldChg>
      <pc:sldChg chg="addSp delSp modSp add mod modClrScheme chgLayout">
        <pc:chgData name="Maria Garcia Sancho" userId="d30dd1e07db8ffee" providerId="LiveId" clId="{BF0FAE72-AFD8-45A5-B146-BFAB555C969C}" dt="2022-11-29T23:13:52.347" v="5118"/>
        <pc:sldMkLst>
          <pc:docMk/>
          <pc:sldMk cId="3987314520" sldId="266"/>
        </pc:sldMkLst>
        <pc:spChg chg="add mod ord">
          <ac:chgData name="Maria Garcia Sancho" userId="d30dd1e07db8ffee" providerId="LiveId" clId="{BF0FAE72-AFD8-45A5-B146-BFAB555C969C}" dt="2022-11-27T18:40:10.628" v="651"/>
          <ac:spMkLst>
            <pc:docMk/>
            <pc:sldMk cId="3987314520" sldId="266"/>
            <ac:spMk id="2" creationId="{A00CD42D-B565-C8D0-284A-6B2DEB769B8F}"/>
          </ac:spMkLst>
        </pc:spChg>
        <pc:spChg chg="del mod ord">
          <ac:chgData name="Maria Garcia Sancho" userId="d30dd1e07db8ffee" providerId="LiveId" clId="{BF0FAE72-AFD8-45A5-B146-BFAB555C969C}" dt="2022-11-27T18:16:24.840" v="511" actId="478"/>
          <ac:spMkLst>
            <pc:docMk/>
            <pc:sldMk cId="3987314520" sldId="266"/>
            <ac:spMk id="3" creationId="{32B34C4D-542B-E164-5ADC-3A5B5C1A6A05}"/>
          </ac:spMkLst>
        </pc:spChg>
        <pc:spChg chg="del">
          <ac:chgData name="Maria Garcia Sancho" userId="d30dd1e07db8ffee" providerId="LiveId" clId="{BF0FAE72-AFD8-45A5-B146-BFAB555C969C}" dt="2022-11-27T18:14:56.482" v="496" actId="478"/>
          <ac:spMkLst>
            <pc:docMk/>
            <pc:sldMk cId="3987314520" sldId="266"/>
            <ac:spMk id="6" creationId="{DB3E2288-3FA0-AC25-95E7-DDE991384261}"/>
          </ac:spMkLst>
        </pc:spChg>
        <pc:spChg chg="add del mod">
          <ac:chgData name="Maria Garcia Sancho" userId="d30dd1e07db8ffee" providerId="LiveId" clId="{BF0FAE72-AFD8-45A5-B146-BFAB555C969C}" dt="2022-11-27T18:16:29.509" v="512" actId="478"/>
          <ac:spMkLst>
            <pc:docMk/>
            <pc:sldMk cId="3987314520" sldId="266"/>
            <ac:spMk id="7" creationId="{BF245EB9-653D-1C59-0281-31FFB4434CE0}"/>
          </ac:spMkLst>
        </pc:spChg>
        <pc:spChg chg="add del mod">
          <ac:chgData name="Maria Garcia Sancho" userId="d30dd1e07db8ffee" providerId="LiveId" clId="{BF0FAE72-AFD8-45A5-B146-BFAB555C969C}" dt="2022-11-27T19:06:47.893" v="1932" actId="478"/>
          <ac:spMkLst>
            <pc:docMk/>
            <pc:sldMk cId="3987314520" sldId="266"/>
            <ac:spMk id="8" creationId="{8AC89281-9B9D-A3D2-AE61-4C3D5AF595AC}"/>
          </ac:spMkLst>
        </pc:spChg>
        <pc:spChg chg="add mod">
          <ac:chgData name="Maria Garcia Sancho" userId="d30dd1e07db8ffee" providerId="LiveId" clId="{BF0FAE72-AFD8-45A5-B146-BFAB555C969C}" dt="2022-11-27T19:06:58.766" v="1935"/>
          <ac:spMkLst>
            <pc:docMk/>
            <pc:sldMk cId="3987314520" sldId="266"/>
            <ac:spMk id="12" creationId="{643CF8B0-ACFD-853F-DB19-D2A3978F872F}"/>
          </ac:spMkLst>
        </pc:spChg>
        <pc:picChg chg="add mod">
          <ac:chgData name="Maria Garcia Sancho" userId="d30dd1e07db8ffee" providerId="LiveId" clId="{BF0FAE72-AFD8-45A5-B146-BFAB555C969C}" dt="2022-11-29T23:13:52.347" v="5118"/>
          <ac:picMkLst>
            <pc:docMk/>
            <pc:sldMk cId="3987314520" sldId="266"/>
            <ac:picMk id="3" creationId="{70D360D6-9286-E5E4-D254-0A4A4BC10629}"/>
          </ac:picMkLst>
        </pc:picChg>
        <pc:picChg chg="del">
          <ac:chgData name="Maria Garcia Sancho" userId="d30dd1e07db8ffee" providerId="LiveId" clId="{BF0FAE72-AFD8-45A5-B146-BFAB555C969C}" dt="2022-11-29T23:13:51.757" v="5117" actId="478"/>
          <ac:picMkLst>
            <pc:docMk/>
            <pc:sldMk cId="3987314520" sldId="266"/>
            <ac:picMk id="5" creationId="{1D655618-69C4-C53A-1A2C-BC6EAC270B4A}"/>
          </ac:picMkLst>
        </pc:picChg>
        <pc:picChg chg="add mod">
          <ac:chgData name="Maria Garcia Sancho" userId="d30dd1e07db8ffee" providerId="LiveId" clId="{BF0FAE72-AFD8-45A5-B146-BFAB555C969C}" dt="2022-11-27T18:19:37.997" v="562"/>
          <ac:picMkLst>
            <pc:docMk/>
            <pc:sldMk cId="3987314520" sldId="266"/>
            <ac:picMk id="9" creationId="{133D0770-3AAB-ADC9-12B0-7FE4DFA1F72A}"/>
          </ac:picMkLst>
        </pc:picChg>
      </pc:sldChg>
      <pc:sldChg chg="addSp delSp modSp new mod modClrScheme chgLayout">
        <pc:chgData name="Maria Garcia Sancho" userId="d30dd1e07db8ffee" providerId="LiveId" clId="{BF0FAE72-AFD8-45A5-B146-BFAB555C969C}" dt="2022-11-30T19:32:35.498" v="5618" actId="20577"/>
        <pc:sldMkLst>
          <pc:docMk/>
          <pc:sldMk cId="1550743666" sldId="267"/>
        </pc:sldMkLst>
        <pc:spChg chg="del">
          <ac:chgData name="Maria Garcia Sancho" userId="d30dd1e07db8ffee" providerId="LiveId" clId="{BF0FAE72-AFD8-45A5-B146-BFAB555C969C}" dt="2022-11-27T18:39:56.101" v="649" actId="700"/>
          <ac:spMkLst>
            <pc:docMk/>
            <pc:sldMk cId="1550743666" sldId="267"/>
            <ac:spMk id="2" creationId="{973631B3-B83B-E14C-9E2F-12CBEBA3EAFB}"/>
          </ac:spMkLst>
        </pc:spChg>
        <pc:spChg chg="del">
          <ac:chgData name="Maria Garcia Sancho" userId="d30dd1e07db8ffee" providerId="LiveId" clId="{BF0FAE72-AFD8-45A5-B146-BFAB555C969C}" dt="2022-11-27T18:39:56.101" v="649" actId="700"/>
          <ac:spMkLst>
            <pc:docMk/>
            <pc:sldMk cId="1550743666" sldId="267"/>
            <ac:spMk id="3" creationId="{39DA7B50-9F39-2962-A3B4-C4C733D7D576}"/>
          </ac:spMkLst>
        </pc:spChg>
        <pc:spChg chg="add mod">
          <ac:chgData name="Maria Garcia Sancho" userId="d30dd1e07db8ffee" providerId="LiveId" clId="{BF0FAE72-AFD8-45A5-B146-BFAB555C969C}" dt="2022-11-28T18:58:48.244" v="4533" actId="1076"/>
          <ac:spMkLst>
            <pc:docMk/>
            <pc:sldMk cId="1550743666" sldId="267"/>
            <ac:spMk id="4" creationId="{47E4EF8E-BCA4-5373-3980-6BA1027B42A5}"/>
          </ac:spMkLst>
        </pc:spChg>
        <pc:spChg chg="add del mod">
          <ac:chgData name="Maria Garcia Sancho" userId="d30dd1e07db8ffee" providerId="LiveId" clId="{BF0FAE72-AFD8-45A5-B146-BFAB555C969C}" dt="2022-11-27T18:41:21.051" v="675"/>
          <ac:spMkLst>
            <pc:docMk/>
            <pc:sldMk cId="1550743666" sldId="267"/>
            <ac:spMk id="5" creationId="{218D6352-59E4-6B59-CB42-74C829BAFFFF}"/>
          </ac:spMkLst>
        </pc:spChg>
        <pc:spChg chg="add del mod">
          <ac:chgData name="Maria Garcia Sancho" userId="d30dd1e07db8ffee" providerId="LiveId" clId="{BF0FAE72-AFD8-45A5-B146-BFAB555C969C}" dt="2022-11-27T18:41:21.052" v="677"/>
          <ac:spMkLst>
            <pc:docMk/>
            <pc:sldMk cId="1550743666" sldId="267"/>
            <ac:spMk id="6" creationId="{6A47F32C-BC86-DE8B-BC3B-22F241754C1C}"/>
          </ac:spMkLst>
        </pc:spChg>
        <pc:spChg chg="mod">
          <ac:chgData name="Maria Garcia Sancho" userId="d30dd1e07db8ffee" providerId="LiveId" clId="{BF0FAE72-AFD8-45A5-B146-BFAB555C969C}" dt="2022-11-30T19:32:35.498" v="5618" actId="20577"/>
          <ac:spMkLst>
            <pc:docMk/>
            <pc:sldMk cId="1550743666" sldId="267"/>
            <ac:spMk id="9" creationId="{22ABD39C-6D87-C573-E460-CD4DBDA284ED}"/>
          </ac:spMkLst>
        </pc:spChg>
        <pc:spChg chg="add mod">
          <ac:chgData name="Maria Garcia Sancho" userId="d30dd1e07db8ffee" providerId="LiveId" clId="{BF0FAE72-AFD8-45A5-B146-BFAB555C969C}" dt="2022-11-29T23:16:26.709" v="5290" actId="20577"/>
          <ac:spMkLst>
            <pc:docMk/>
            <pc:sldMk cId="1550743666" sldId="267"/>
            <ac:spMk id="10" creationId="{7BEB4AA6-3196-19FE-9700-E1877C445FB4}"/>
          </ac:spMkLst>
        </pc:spChg>
      </pc:sldChg>
      <pc:sldChg chg="modSp add mod">
        <pc:chgData name="Maria Garcia Sancho" userId="d30dd1e07db8ffee" providerId="LiveId" clId="{BF0FAE72-AFD8-45A5-B146-BFAB555C969C}" dt="2022-11-29T23:17:18.633" v="5331" actId="20577"/>
        <pc:sldMkLst>
          <pc:docMk/>
          <pc:sldMk cId="1505262390" sldId="268"/>
        </pc:sldMkLst>
        <pc:spChg chg="mod">
          <ac:chgData name="Maria Garcia Sancho" userId="d30dd1e07db8ffee" providerId="LiveId" clId="{BF0FAE72-AFD8-45A5-B146-BFAB555C969C}" dt="2022-11-29T22:57:28.568" v="4957" actId="1076"/>
          <ac:spMkLst>
            <pc:docMk/>
            <pc:sldMk cId="1505262390" sldId="268"/>
            <ac:spMk id="3" creationId="{32B34C4D-542B-E164-5ADC-3A5B5C1A6A05}"/>
          </ac:spMkLst>
        </pc:spChg>
        <pc:spChg chg="mod">
          <ac:chgData name="Maria Garcia Sancho" userId="d30dd1e07db8ffee" providerId="LiveId" clId="{BF0FAE72-AFD8-45A5-B146-BFAB555C969C}" dt="2022-11-27T19:22:21.702" v="2709" actId="108"/>
          <ac:spMkLst>
            <pc:docMk/>
            <pc:sldMk cId="1505262390" sldId="268"/>
            <ac:spMk id="8" creationId="{04743047-AB55-6FA5-C713-D77FE122B7D0}"/>
          </ac:spMkLst>
        </pc:spChg>
        <pc:spChg chg="mod">
          <ac:chgData name="Maria Garcia Sancho" userId="d30dd1e07db8ffee" providerId="LiveId" clId="{BF0FAE72-AFD8-45A5-B146-BFAB555C969C}" dt="2022-11-29T22:58:47.595" v="4971" actId="123"/>
          <ac:spMkLst>
            <pc:docMk/>
            <pc:sldMk cId="1505262390" sldId="268"/>
            <ac:spMk id="9" creationId="{BD333185-2990-36CA-83A7-71C127021608}"/>
          </ac:spMkLst>
        </pc:spChg>
        <pc:spChg chg="mod">
          <ac:chgData name="Maria Garcia Sancho" userId="d30dd1e07db8ffee" providerId="LiveId" clId="{BF0FAE72-AFD8-45A5-B146-BFAB555C969C}" dt="2022-11-29T22:57:33.990" v="4958" actId="1076"/>
          <ac:spMkLst>
            <pc:docMk/>
            <pc:sldMk cId="1505262390" sldId="268"/>
            <ac:spMk id="10" creationId="{91B449A6-6426-3561-C082-AA4827C36D1F}"/>
          </ac:spMkLst>
        </pc:spChg>
        <pc:spChg chg="mod">
          <ac:chgData name="Maria Garcia Sancho" userId="d30dd1e07db8ffee" providerId="LiveId" clId="{BF0FAE72-AFD8-45A5-B146-BFAB555C969C}" dt="2022-11-29T23:17:18.633" v="5331" actId="20577"/>
          <ac:spMkLst>
            <pc:docMk/>
            <pc:sldMk cId="1505262390" sldId="268"/>
            <ac:spMk id="11" creationId="{868167E6-27C1-439E-D872-98F4CF85FDB4}"/>
          </ac:spMkLst>
        </pc:spChg>
      </pc:sldChg>
      <pc:sldChg chg="addSp delSp modSp add del mod setBg">
        <pc:chgData name="Maria Garcia Sancho" userId="d30dd1e07db8ffee" providerId="LiveId" clId="{BF0FAE72-AFD8-45A5-B146-BFAB555C969C}" dt="2022-11-29T22:55:18.294" v="4924" actId="47"/>
        <pc:sldMkLst>
          <pc:docMk/>
          <pc:sldMk cId="2012639060" sldId="269"/>
        </pc:sldMkLst>
        <pc:spChg chg="mod">
          <ac:chgData name="Maria Garcia Sancho" userId="d30dd1e07db8ffee" providerId="LiveId" clId="{BF0FAE72-AFD8-45A5-B146-BFAB555C969C}" dt="2022-11-28T18:40:13.394" v="4266" actId="1076"/>
          <ac:spMkLst>
            <pc:docMk/>
            <pc:sldMk cId="2012639060" sldId="269"/>
            <ac:spMk id="2" creationId="{F5FA6556-6A39-BBAB-D207-D3D07FE123F5}"/>
          </ac:spMkLst>
        </pc:spChg>
        <pc:spChg chg="del mod">
          <ac:chgData name="Maria Garcia Sancho" userId="d30dd1e07db8ffee" providerId="LiveId" clId="{BF0FAE72-AFD8-45A5-B146-BFAB555C969C}" dt="2022-11-28T18:25:14.046" v="4231" actId="12084"/>
          <ac:spMkLst>
            <pc:docMk/>
            <pc:sldMk cId="2012639060" sldId="269"/>
            <ac:spMk id="3" creationId="{32B34C4D-542B-E164-5ADC-3A5B5C1A6A05}"/>
          </ac:spMkLst>
        </pc:spChg>
        <pc:spChg chg="add del mod">
          <ac:chgData name="Maria Garcia Sancho" userId="d30dd1e07db8ffee" providerId="LiveId" clId="{BF0FAE72-AFD8-45A5-B146-BFAB555C969C}" dt="2022-11-28T18:41:55.286" v="4272" actId="1032"/>
          <ac:spMkLst>
            <pc:docMk/>
            <pc:sldMk cId="2012639060" sldId="269"/>
            <ac:spMk id="20" creationId="{E21561F1-022C-F23C-7A63-B913FA1A8072}"/>
          </ac:spMkLst>
        </pc:spChg>
        <pc:spChg chg="add del mod">
          <ac:chgData name="Maria Garcia Sancho" userId="d30dd1e07db8ffee" providerId="LiveId" clId="{BF0FAE72-AFD8-45A5-B146-BFAB555C969C}" dt="2022-11-28T18:43:45.402" v="4277" actId="1032"/>
          <ac:spMkLst>
            <pc:docMk/>
            <pc:sldMk cId="2012639060" sldId="269"/>
            <ac:spMk id="26" creationId="{E4A80871-642F-ADCE-52E5-4590FE5EEE41}"/>
          </ac:spMkLst>
        </pc:spChg>
        <pc:spChg chg="add del mod">
          <ac:chgData name="Maria Garcia Sancho" userId="d30dd1e07db8ffee" providerId="LiveId" clId="{BF0FAE72-AFD8-45A5-B146-BFAB555C969C}" dt="2022-11-28T18:49:15.739" v="4294" actId="931"/>
          <ac:spMkLst>
            <pc:docMk/>
            <pc:sldMk cId="2012639060" sldId="269"/>
            <ac:spMk id="29" creationId="{C835C622-67A5-15D4-8BD1-7879B7AD13C5}"/>
          </ac:spMkLst>
        </pc:spChg>
        <pc:spChg chg="add del">
          <ac:chgData name="Maria Garcia Sancho" userId="d30dd1e07db8ffee" providerId="LiveId" clId="{BF0FAE72-AFD8-45A5-B146-BFAB555C969C}" dt="2022-11-28T18:46:25.490" v="4280" actId="478"/>
          <ac:spMkLst>
            <pc:docMk/>
            <pc:sldMk cId="2012639060" sldId="269"/>
            <ac:spMk id="30" creationId="{4A02C71B-74BB-B279-A94D-1462729A841F}"/>
          </ac:spMkLst>
        </pc:spChg>
        <pc:grpChg chg="add mod">
          <ac:chgData name="Maria Garcia Sancho" userId="d30dd1e07db8ffee" providerId="LiveId" clId="{BF0FAE72-AFD8-45A5-B146-BFAB555C969C}" dt="2022-11-28T19:42:00.780" v="4534" actId="1076"/>
          <ac:grpSpMkLst>
            <pc:docMk/>
            <pc:sldMk cId="2012639060" sldId="269"/>
            <ac:grpSpMk id="18" creationId="{84B915D9-43D5-9B42-3C21-F1F8AEBCA198}"/>
          </ac:grpSpMkLst>
        </pc:grpChg>
        <pc:graphicFrameChg chg="add del mod">
          <ac:chgData name="Maria Garcia Sancho" userId="d30dd1e07db8ffee" providerId="LiveId" clId="{BF0FAE72-AFD8-45A5-B146-BFAB555C969C}" dt="2022-11-28T18:40:26.701" v="4269" actId="478"/>
          <ac:graphicFrameMkLst>
            <pc:docMk/>
            <pc:sldMk cId="2012639060" sldId="269"/>
            <ac:graphicFrameMk id="4" creationId="{0974BBC2-DDE5-D467-28B7-FBC441AD7FCA}"/>
          </ac:graphicFrameMkLst>
        </pc:graphicFrameChg>
        <pc:graphicFrameChg chg="add del modGraphic">
          <ac:chgData name="Maria Garcia Sancho" userId="d30dd1e07db8ffee" providerId="LiveId" clId="{BF0FAE72-AFD8-45A5-B146-BFAB555C969C}" dt="2022-11-28T18:41:36.352" v="4271" actId="1032"/>
          <ac:graphicFrameMkLst>
            <pc:docMk/>
            <pc:sldMk cId="2012639060" sldId="269"/>
            <ac:graphicFrameMk id="23" creationId="{A5D57EA6-6659-8CAC-E39B-27F1543ADDDC}"/>
          </ac:graphicFrameMkLst>
        </pc:graphicFrameChg>
        <pc:graphicFrameChg chg="add del mod modGraphic">
          <ac:chgData name="Maria Garcia Sancho" userId="d30dd1e07db8ffee" providerId="LiveId" clId="{BF0FAE72-AFD8-45A5-B146-BFAB555C969C}" dt="2022-11-28T18:42:13.131" v="4276" actId="478"/>
          <ac:graphicFrameMkLst>
            <pc:docMk/>
            <pc:sldMk cId="2012639060" sldId="269"/>
            <ac:graphicFrameMk id="24" creationId="{DD334474-82C6-B3BF-E31E-42D10580B4A3}"/>
          </ac:graphicFrameMkLst>
        </pc:graphicFrameChg>
        <pc:graphicFrameChg chg="add del modGraphic">
          <ac:chgData name="Maria Garcia Sancho" userId="d30dd1e07db8ffee" providerId="LiveId" clId="{BF0FAE72-AFD8-45A5-B146-BFAB555C969C}" dt="2022-11-28T18:43:51.301" v="4278" actId="478"/>
          <ac:graphicFrameMkLst>
            <pc:docMk/>
            <pc:sldMk cId="2012639060" sldId="269"/>
            <ac:graphicFrameMk id="27" creationId="{D7B17ECB-84E0-B870-6724-1C9C7424D62D}"/>
          </ac:graphicFrameMkLst>
        </pc:graphicFrameChg>
        <pc:picChg chg="add mod">
          <ac:chgData name="Maria Garcia Sancho" userId="d30dd1e07db8ffee" providerId="LiveId" clId="{BF0FAE72-AFD8-45A5-B146-BFAB555C969C}" dt="2022-11-28T19:42:36.629" v="4543" actId="14100"/>
          <ac:picMkLst>
            <pc:docMk/>
            <pc:sldMk cId="2012639060" sldId="269"/>
            <ac:picMk id="5" creationId="{075BB46F-822D-BD2D-7E8B-0070061A8D8B}"/>
          </ac:picMkLst>
        </pc:picChg>
        <pc:picChg chg="add mod">
          <ac:chgData name="Maria Garcia Sancho" userId="d30dd1e07db8ffee" providerId="LiveId" clId="{BF0FAE72-AFD8-45A5-B146-BFAB555C969C}" dt="2022-11-28T19:42:31.115" v="4541" actId="14100"/>
          <ac:picMkLst>
            <pc:docMk/>
            <pc:sldMk cId="2012639060" sldId="269"/>
            <ac:picMk id="10" creationId="{B5DD10E0-31C5-B601-C34C-5F32927790A1}"/>
          </ac:picMkLst>
        </pc:picChg>
        <pc:picChg chg="add mod">
          <ac:chgData name="Maria Garcia Sancho" userId="d30dd1e07db8ffee" providerId="LiveId" clId="{BF0FAE72-AFD8-45A5-B146-BFAB555C969C}" dt="2022-11-28T18:40:12.028" v="4265" actId="164"/>
          <ac:picMkLst>
            <pc:docMk/>
            <pc:sldMk cId="2012639060" sldId="269"/>
            <ac:picMk id="12" creationId="{278DBEF6-B8B1-701D-2EA9-35236C279E59}"/>
          </ac:picMkLst>
        </pc:picChg>
        <pc:picChg chg="add mod">
          <ac:chgData name="Maria Garcia Sancho" userId="d30dd1e07db8ffee" providerId="LiveId" clId="{BF0FAE72-AFD8-45A5-B146-BFAB555C969C}" dt="2022-11-28T19:42:22.570" v="4538" actId="14100"/>
          <ac:picMkLst>
            <pc:docMk/>
            <pc:sldMk cId="2012639060" sldId="269"/>
            <ac:picMk id="14" creationId="{1E5292E0-3A52-A8E0-49CD-D92018992CB5}"/>
          </ac:picMkLst>
        </pc:picChg>
        <pc:picChg chg="add mod">
          <ac:chgData name="Maria Garcia Sancho" userId="d30dd1e07db8ffee" providerId="LiveId" clId="{BF0FAE72-AFD8-45A5-B146-BFAB555C969C}" dt="2022-11-28T19:42:28.126" v="4540" actId="14100"/>
          <ac:picMkLst>
            <pc:docMk/>
            <pc:sldMk cId="2012639060" sldId="269"/>
            <ac:picMk id="16" creationId="{78BAA199-4971-D5FC-392D-5832ECAE0772}"/>
          </ac:picMkLst>
        </pc:picChg>
        <pc:picChg chg="add mod">
          <ac:chgData name="Maria Garcia Sancho" userId="d30dd1e07db8ffee" providerId="LiveId" clId="{BF0FAE72-AFD8-45A5-B146-BFAB555C969C}" dt="2022-11-28T18:40:12.028" v="4265" actId="164"/>
          <ac:picMkLst>
            <pc:docMk/>
            <pc:sldMk cId="2012639060" sldId="269"/>
            <ac:picMk id="17" creationId="{15C66AFF-BDEB-94DD-026A-B97A1405268D}"/>
          </ac:picMkLst>
        </pc:picChg>
        <pc:picChg chg="add mod">
          <ac:chgData name="Maria Garcia Sancho" userId="d30dd1e07db8ffee" providerId="LiveId" clId="{BF0FAE72-AFD8-45A5-B146-BFAB555C969C}" dt="2022-11-28T19:42:05.673" v="4536" actId="1076"/>
          <ac:picMkLst>
            <pc:docMk/>
            <pc:sldMk cId="2012639060" sldId="269"/>
            <ac:picMk id="32" creationId="{16319366-5E4B-9C23-8150-A3252716F486}"/>
          </ac:picMkLst>
        </pc:picChg>
      </pc:sldChg>
      <pc:sldChg chg="delSp modSp add del mod">
        <pc:chgData name="Maria Garcia Sancho" userId="d30dd1e07db8ffee" providerId="LiveId" clId="{BF0FAE72-AFD8-45A5-B146-BFAB555C969C}" dt="2022-11-27T20:15:59.555" v="3767" actId="47"/>
        <pc:sldMkLst>
          <pc:docMk/>
          <pc:sldMk cId="1074629423" sldId="270"/>
        </pc:sldMkLst>
        <pc:spChg chg="mod">
          <ac:chgData name="Maria Garcia Sancho" userId="d30dd1e07db8ffee" providerId="LiveId" clId="{BF0FAE72-AFD8-45A5-B146-BFAB555C969C}" dt="2022-11-27T19:04:31.701" v="1931" actId="20577"/>
          <ac:spMkLst>
            <pc:docMk/>
            <pc:sldMk cId="1074629423" sldId="270"/>
            <ac:spMk id="2" creationId="{F5FA6556-6A39-BBAB-D207-D3D07FE123F5}"/>
          </ac:spMkLst>
        </pc:spChg>
        <pc:spChg chg="del">
          <ac:chgData name="Maria Garcia Sancho" userId="d30dd1e07db8ffee" providerId="LiveId" clId="{BF0FAE72-AFD8-45A5-B146-BFAB555C969C}" dt="2022-11-27T20:15:20.999" v="3752" actId="478"/>
          <ac:spMkLst>
            <pc:docMk/>
            <pc:sldMk cId="1074629423" sldId="270"/>
            <ac:spMk id="3" creationId="{32B34C4D-542B-E164-5ADC-3A5B5C1A6A05}"/>
          </ac:spMkLst>
        </pc:spChg>
      </pc:sldChg>
      <pc:sldChg chg="add del">
        <pc:chgData name="Maria Garcia Sancho" userId="d30dd1e07db8ffee" providerId="LiveId" clId="{BF0FAE72-AFD8-45A5-B146-BFAB555C969C}" dt="2022-11-27T19:06:50.620" v="1934"/>
        <pc:sldMkLst>
          <pc:docMk/>
          <pc:sldMk cId="1683046342" sldId="271"/>
        </pc:sldMkLst>
      </pc:sldChg>
      <pc:sldChg chg="modSp add del mod modShow">
        <pc:chgData name="Maria Garcia Sancho" userId="d30dd1e07db8ffee" providerId="LiveId" clId="{BF0FAE72-AFD8-45A5-B146-BFAB555C969C}" dt="2022-11-29T23:14:03.156" v="5119" actId="2696"/>
        <pc:sldMkLst>
          <pc:docMk/>
          <pc:sldMk cId="3573229833" sldId="271"/>
        </pc:sldMkLst>
        <pc:spChg chg="mod">
          <ac:chgData name="Maria Garcia Sancho" userId="d30dd1e07db8ffee" providerId="LiveId" clId="{BF0FAE72-AFD8-45A5-B146-BFAB555C969C}" dt="2022-11-27T19:37:41.954" v="2837" actId="20577"/>
          <ac:spMkLst>
            <pc:docMk/>
            <pc:sldMk cId="3573229833" sldId="271"/>
            <ac:spMk id="2" creationId="{F5FA6556-6A39-BBAB-D207-D3D07FE123F5}"/>
          </ac:spMkLst>
        </pc:spChg>
        <pc:spChg chg="mod">
          <ac:chgData name="Maria Garcia Sancho" userId="d30dd1e07db8ffee" providerId="LiveId" clId="{BF0FAE72-AFD8-45A5-B146-BFAB555C969C}" dt="2022-11-28T17:41:57.720" v="3931" actId="20577"/>
          <ac:spMkLst>
            <pc:docMk/>
            <pc:sldMk cId="3573229833" sldId="271"/>
            <ac:spMk id="3" creationId="{32B34C4D-542B-E164-5ADC-3A5B5C1A6A05}"/>
          </ac:spMkLst>
        </pc:spChg>
        <pc:spChg chg="mod">
          <ac:chgData name="Maria Garcia Sancho" userId="d30dd1e07db8ffee" providerId="LiveId" clId="{BF0FAE72-AFD8-45A5-B146-BFAB555C969C}" dt="2022-11-28T17:32:28.828" v="3930" actId="1076"/>
          <ac:spMkLst>
            <pc:docMk/>
            <pc:sldMk cId="3573229833" sldId="271"/>
            <ac:spMk id="6" creationId="{F93FA5EC-3755-7D36-29FE-33FF5AAF085A}"/>
          </ac:spMkLst>
        </pc:spChg>
      </pc:sldChg>
      <pc:sldChg chg="add del setBg">
        <pc:chgData name="Maria Garcia Sancho" userId="d30dd1e07db8ffee" providerId="LiveId" clId="{BF0FAE72-AFD8-45A5-B146-BFAB555C969C}" dt="2022-11-28T17:51:35.083" v="3934" actId="2696"/>
        <pc:sldMkLst>
          <pc:docMk/>
          <pc:sldMk cId="399709646" sldId="272"/>
        </pc:sldMkLst>
      </pc:sldChg>
      <pc:sldChg chg="addSp delSp modSp add del mod setBg">
        <pc:chgData name="Maria Garcia Sancho" userId="d30dd1e07db8ffee" providerId="LiveId" clId="{BF0FAE72-AFD8-45A5-B146-BFAB555C969C}" dt="2022-11-28T17:52:35.746" v="3958" actId="2696"/>
        <pc:sldMkLst>
          <pc:docMk/>
          <pc:sldMk cId="695636830" sldId="272"/>
        </pc:sldMkLst>
        <pc:spChg chg="mod">
          <ac:chgData name="Maria Garcia Sancho" userId="d30dd1e07db8ffee" providerId="LiveId" clId="{BF0FAE72-AFD8-45A5-B146-BFAB555C969C}" dt="2022-11-28T17:51:55.557" v="3957" actId="20577"/>
          <ac:spMkLst>
            <pc:docMk/>
            <pc:sldMk cId="695636830" sldId="272"/>
            <ac:spMk id="3" creationId="{32B34C4D-542B-E164-5ADC-3A5B5C1A6A05}"/>
          </ac:spMkLst>
        </pc:spChg>
        <pc:spChg chg="add mod">
          <ac:chgData name="Maria Garcia Sancho" userId="d30dd1e07db8ffee" providerId="LiveId" clId="{BF0FAE72-AFD8-45A5-B146-BFAB555C969C}" dt="2022-11-28T17:51:48.805" v="3936" actId="478"/>
          <ac:spMkLst>
            <pc:docMk/>
            <pc:sldMk cId="695636830" sldId="272"/>
            <ac:spMk id="4" creationId="{3C1768B9-8927-9EF2-8FE8-740FD5D836E2}"/>
          </ac:spMkLst>
        </pc:spChg>
        <pc:spChg chg="del">
          <ac:chgData name="Maria Garcia Sancho" userId="d30dd1e07db8ffee" providerId="LiveId" clId="{BF0FAE72-AFD8-45A5-B146-BFAB555C969C}" dt="2022-11-28T17:51:48.805" v="3936" actId="478"/>
          <ac:spMkLst>
            <pc:docMk/>
            <pc:sldMk cId="695636830" sldId="272"/>
            <ac:spMk id="9" creationId="{BD333185-2990-36CA-83A7-71C127021608}"/>
          </ac:spMkLst>
        </pc:spChg>
        <pc:spChg chg="del">
          <ac:chgData name="Maria Garcia Sancho" userId="d30dd1e07db8ffee" providerId="LiveId" clId="{BF0FAE72-AFD8-45A5-B146-BFAB555C969C}" dt="2022-11-28T17:51:48.805" v="3936" actId="478"/>
          <ac:spMkLst>
            <pc:docMk/>
            <pc:sldMk cId="695636830" sldId="272"/>
            <ac:spMk id="19" creationId="{2A846E96-47CB-CBD0-9CF6-04CD583340E7}"/>
          </ac:spMkLst>
        </pc:spChg>
        <pc:spChg chg="del">
          <ac:chgData name="Maria Garcia Sancho" userId="d30dd1e07db8ffee" providerId="LiveId" clId="{BF0FAE72-AFD8-45A5-B146-BFAB555C969C}" dt="2022-11-28T17:51:48.805" v="3936" actId="478"/>
          <ac:spMkLst>
            <pc:docMk/>
            <pc:sldMk cId="695636830" sldId="272"/>
            <ac:spMk id="20" creationId="{FF194E36-B8CE-E019-BB0E-FB75DCB1295D}"/>
          </ac:spMkLst>
        </pc:spChg>
        <pc:picChg chg="del">
          <ac:chgData name="Maria Garcia Sancho" userId="d30dd1e07db8ffee" providerId="LiveId" clId="{BF0FAE72-AFD8-45A5-B146-BFAB555C969C}" dt="2022-11-28T17:51:48.805" v="3936" actId="478"/>
          <ac:picMkLst>
            <pc:docMk/>
            <pc:sldMk cId="695636830" sldId="272"/>
            <ac:picMk id="16" creationId="{D28847EE-2649-06B8-5B17-B7F6BB9BBCBF}"/>
          </ac:picMkLst>
        </pc:picChg>
        <pc:picChg chg="del">
          <ac:chgData name="Maria Garcia Sancho" userId="d30dd1e07db8ffee" providerId="LiveId" clId="{BF0FAE72-AFD8-45A5-B146-BFAB555C969C}" dt="2022-11-28T17:51:48.805" v="3936" actId="478"/>
          <ac:picMkLst>
            <pc:docMk/>
            <pc:sldMk cId="695636830" sldId="272"/>
            <ac:picMk id="18" creationId="{8E8E9A05-5A47-8C8D-0BD6-51AF7C4CD521}"/>
          </ac:picMkLst>
        </pc:picChg>
      </pc:sldChg>
      <pc:sldChg chg="addSp delSp modSp add mod setBg">
        <pc:chgData name="Maria Garcia Sancho" userId="d30dd1e07db8ffee" providerId="LiveId" clId="{BF0FAE72-AFD8-45A5-B146-BFAB555C969C}" dt="2022-11-29T22:57:05.639" v="4952" actId="478"/>
        <pc:sldMkLst>
          <pc:docMk/>
          <pc:sldMk cId="820993374" sldId="272"/>
        </pc:sldMkLst>
        <pc:spChg chg="add del mod">
          <ac:chgData name="Maria Garcia Sancho" userId="d30dd1e07db8ffee" providerId="LiveId" clId="{BF0FAE72-AFD8-45A5-B146-BFAB555C969C}" dt="2022-11-29T22:56:04.105" v="4935" actId="478"/>
          <ac:spMkLst>
            <pc:docMk/>
            <pc:sldMk cId="820993374" sldId="272"/>
            <ac:spMk id="2" creationId="{89EB9653-918B-246D-422B-2EAE0CDB109F}"/>
          </ac:spMkLst>
        </pc:spChg>
        <pc:spChg chg="del">
          <ac:chgData name="Maria Garcia Sancho" userId="d30dd1e07db8ffee" providerId="LiveId" clId="{BF0FAE72-AFD8-45A5-B146-BFAB555C969C}" dt="2022-11-29T22:56:13.963" v="4939" actId="478"/>
          <ac:spMkLst>
            <pc:docMk/>
            <pc:sldMk cId="820993374" sldId="272"/>
            <ac:spMk id="3" creationId="{32B34C4D-542B-E164-5ADC-3A5B5C1A6A05}"/>
          </ac:spMkLst>
        </pc:spChg>
        <pc:spChg chg="add del mod">
          <ac:chgData name="Maria Garcia Sancho" userId="d30dd1e07db8ffee" providerId="LiveId" clId="{BF0FAE72-AFD8-45A5-B146-BFAB555C969C}" dt="2022-11-29T22:56:04.105" v="4935" actId="478"/>
          <ac:spMkLst>
            <pc:docMk/>
            <pc:sldMk cId="820993374" sldId="272"/>
            <ac:spMk id="5" creationId="{900D5428-E935-1DAD-E3BB-DED1A62849A7}"/>
          </ac:spMkLst>
        </pc:spChg>
        <pc:spChg chg="add mod">
          <ac:chgData name="Maria Garcia Sancho" userId="d30dd1e07db8ffee" providerId="LiveId" clId="{BF0FAE72-AFD8-45A5-B146-BFAB555C969C}" dt="2022-11-29T22:56:55.783" v="4949" actId="255"/>
          <ac:spMkLst>
            <pc:docMk/>
            <pc:sldMk cId="820993374" sldId="272"/>
            <ac:spMk id="7" creationId="{E18741D6-1A7A-BF28-492B-04041353C755}"/>
          </ac:spMkLst>
        </pc:spChg>
        <pc:spChg chg="del mod">
          <ac:chgData name="Maria Garcia Sancho" userId="d30dd1e07db8ffee" providerId="LiveId" clId="{BF0FAE72-AFD8-45A5-B146-BFAB555C969C}" dt="2022-11-29T22:56:22.166" v="4942" actId="478"/>
          <ac:spMkLst>
            <pc:docMk/>
            <pc:sldMk cId="820993374" sldId="272"/>
            <ac:spMk id="9" creationId="{BD333185-2990-36CA-83A7-71C127021608}"/>
          </ac:spMkLst>
        </pc:spChg>
        <pc:spChg chg="add del mod">
          <ac:chgData name="Maria Garcia Sancho" userId="d30dd1e07db8ffee" providerId="LiveId" clId="{BF0FAE72-AFD8-45A5-B146-BFAB555C969C}" dt="2022-11-29T22:57:05.639" v="4952" actId="478"/>
          <ac:spMkLst>
            <pc:docMk/>
            <pc:sldMk cId="820993374" sldId="272"/>
            <ac:spMk id="11" creationId="{E5BE21D1-45DE-D4C4-335C-B60E1B7BD411}"/>
          </ac:spMkLst>
        </pc:spChg>
        <pc:spChg chg="del mod">
          <ac:chgData name="Maria Garcia Sancho" userId="d30dd1e07db8ffee" providerId="LiveId" clId="{BF0FAE72-AFD8-45A5-B146-BFAB555C969C}" dt="2022-11-29T22:56:10.889" v="4938" actId="478"/>
          <ac:spMkLst>
            <pc:docMk/>
            <pc:sldMk cId="820993374" sldId="272"/>
            <ac:spMk id="19" creationId="{2A846E96-47CB-CBD0-9CF6-04CD583340E7}"/>
          </ac:spMkLst>
        </pc:spChg>
        <pc:spChg chg="mod">
          <ac:chgData name="Maria Garcia Sancho" userId="d30dd1e07db8ffee" providerId="LiveId" clId="{BF0FAE72-AFD8-45A5-B146-BFAB555C969C}" dt="2022-11-29T22:56:29.093" v="4943" actId="21"/>
          <ac:spMkLst>
            <pc:docMk/>
            <pc:sldMk cId="820993374" sldId="272"/>
            <ac:spMk id="20" creationId="{FF194E36-B8CE-E019-BB0E-FB75DCB1295D}"/>
          </ac:spMkLst>
        </pc:spChg>
        <pc:spChg chg="mod">
          <ac:chgData name="Maria Garcia Sancho" userId="d30dd1e07db8ffee" providerId="LiveId" clId="{BF0FAE72-AFD8-45A5-B146-BFAB555C969C}" dt="2022-11-29T22:55:50.717" v="4932"/>
          <ac:spMkLst>
            <pc:docMk/>
            <pc:sldMk cId="820993374" sldId="272"/>
            <ac:spMk id="241" creationId="{00000000-0000-0000-0000-000000000000}"/>
          </ac:spMkLst>
        </pc:spChg>
        <pc:picChg chg="add del mod">
          <ac:chgData name="Maria Garcia Sancho" userId="d30dd1e07db8ffee" providerId="LiveId" clId="{BF0FAE72-AFD8-45A5-B146-BFAB555C969C}" dt="2022-11-29T22:56:04.105" v="4935" actId="478"/>
          <ac:picMkLst>
            <pc:docMk/>
            <pc:sldMk cId="820993374" sldId="272"/>
            <ac:picMk id="4" creationId="{A16E22AC-604F-9BD4-9746-931F9495E86A}"/>
          </ac:picMkLst>
        </pc:picChg>
        <pc:picChg chg="del">
          <ac:chgData name="Maria Garcia Sancho" userId="d30dd1e07db8ffee" providerId="LiveId" clId="{BF0FAE72-AFD8-45A5-B146-BFAB555C969C}" dt="2022-11-29T22:56:06.909" v="4936" actId="478"/>
          <ac:picMkLst>
            <pc:docMk/>
            <pc:sldMk cId="820993374" sldId="272"/>
            <ac:picMk id="16" creationId="{D28847EE-2649-06B8-5B17-B7F6BB9BBCBF}"/>
          </ac:picMkLst>
        </pc:picChg>
        <pc:picChg chg="del mod">
          <ac:chgData name="Maria Garcia Sancho" userId="d30dd1e07db8ffee" providerId="LiveId" clId="{BF0FAE72-AFD8-45A5-B146-BFAB555C969C}" dt="2022-11-29T22:57:02.743" v="4951" actId="478"/>
          <ac:picMkLst>
            <pc:docMk/>
            <pc:sldMk cId="820993374" sldId="272"/>
            <ac:picMk id="18" creationId="{8E8E9A05-5A47-8C8D-0BD6-51AF7C4CD521}"/>
          </ac:picMkLst>
        </pc:picChg>
      </pc:sldChg>
      <pc:sldChg chg="modSp add del mod">
        <pc:chgData name="Maria Garcia Sancho" userId="d30dd1e07db8ffee" providerId="LiveId" clId="{BF0FAE72-AFD8-45A5-B146-BFAB555C969C}" dt="2022-11-28T18:51:06.754" v="4299" actId="2696"/>
        <pc:sldMkLst>
          <pc:docMk/>
          <pc:sldMk cId="3435871997" sldId="272"/>
        </pc:sldMkLst>
        <pc:spChg chg="mod">
          <ac:chgData name="Maria Garcia Sancho" userId="d30dd1e07db8ffee" providerId="LiveId" clId="{BF0FAE72-AFD8-45A5-B146-BFAB555C969C}" dt="2022-11-28T17:52:55.354" v="4035" actId="20577"/>
          <ac:spMkLst>
            <pc:docMk/>
            <pc:sldMk cId="3435871997" sldId="272"/>
            <ac:spMk id="3" creationId="{32B34C4D-542B-E164-5ADC-3A5B5C1A6A05}"/>
          </ac:spMkLst>
        </pc:spChg>
      </pc:sldChg>
      <pc:sldChg chg="modSp add mod ord setBg">
        <pc:chgData name="Maria Garcia Sancho" userId="d30dd1e07db8ffee" providerId="LiveId" clId="{BF0FAE72-AFD8-45A5-B146-BFAB555C969C}" dt="2022-11-30T19:34:48.574" v="5626" actId="1076"/>
        <pc:sldMkLst>
          <pc:docMk/>
          <pc:sldMk cId="1827823308" sldId="273"/>
        </pc:sldMkLst>
        <pc:spChg chg="mod">
          <ac:chgData name="Maria Garcia Sancho" userId="d30dd1e07db8ffee" providerId="LiveId" clId="{BF0FAE72-AFD8-45A5-B146-BFAB555C969C}" dt="2022-11-30T19:34:48.574" v="5626" actId="1076"/>
          <ac:spMkLst>
            <pc:docMk/>
            <pc:sldMk cId="1827823308" sldId="273"/>
            <ac:spMk id="4" creationId="{B5D6438A-E392-F748-046B-120D4640D4E9}"/>
          </ac:spMkLst>
        </pc:spChg>
      </pc:sldChg>
      <pc:sldChg chg="add">
        <pc:chgData name="Maria Garcia Sancho" userId="d30dd1e07db8ffee" providerId="LiveId" clId="{BF0FAE72-AFD8-45A5-B146-BFAB555C969C}" dt="2022-11-30T17:48:55.604" v="5336"/>
        <pc:sldMkLst>
          <pc:docMk/>
          <pc:sldMk cId="3906543963" sldId="274"/>
        </pc:sldMkLst>
      </pc:sldChg>
      <pc:sldChg chg="addSp delSp modSp add mod">
        <pc:chgData name="Maria Garcia Sancho" userId="d30dd1e07db8ffee" providerId="LiveId" clId="{BF0FAE72-AFD8-45A5-B146-BFAB555C969C}" dt="2022-11-30T17:49:21.078" v="5341" actId="13822"/>
        <pc:sldMkLst>
          <pc:docMk/>
          <pc:sldMk cId="1555855851" sldId="275"/>
        </pc:sldMkLst>
        <pc:spChg chg="mod">
          <ac:chgData name="Maria Garcia Sancho" userId="d30dd1e07db8ffee" providerId="LiveId" clId="{BF0FAE72-AFD8-45A5-B146-BFAB555C969C}" dt="2022-11-30T17:49:21.078" v="5341" actId="13822"/>
          <ac:spMkLst>
            <pc:docMk/>
            <pc:sldMk cId="1555855851" sldId="275"/>
            <ac:spMk id="3" creationId="{32B34C4D-542B-E164-5ADC-3A5B5C1A6A05}"/>
          </ac:spMkLst>
        </pc:spChg>
        <pc:spChg chg="add del mod">
          <ac:chgData name="Maria Garcia Sancho" userId="d30dd1e07db8ffee" providerId="LiveId" clId="{BF0FAE72-AFD8-45A5-B146-BFAB555C969C}" dt="2022-11-30T17:49:15.005" v="5340" actId="478"/>
          <ac:spMkLst>
            <pc:docMk/>
            <pc:sldMk cId="1555855851" sldId="275"/>
            <ac:spMk id="7" creationId="{99336BC8-9D05-E852-C7BE-63F91E15618A}"/>
          </ac:spMkLst>
        </pc:spChg>
      </pc:sldChg>
      <pc:sldChg chg="addSp delSp modSp add mod">
        <pc:chgData name="Maria Garcia Sancho" userId="d30dd1e07db8ffee" providerId="LiveId" clId="{BF0FAE72-AFD8-45A5-B146-BFAB555C969C}" dt="2022-11-30T20:26:44.481" v="5698" actId="1076"/>
        <pc:sldMkLst>
          <pc:docMk/>
          <pc:sldMk cId="616138420" sldId="276"/>
        </pc:sldMkLst>
        <pc:spChg chg="add mod">
          <ac:chgData name="Maria Garcia Sancho" userId="d30dd1e07db8ffee" providerId="LiveId" clId="{BF0FAE72-AFD8-45A5-B146-BFAB555C969C}" dt="2022-11-30T18:53:27.669" v="5455" actId="20577"/>
          <ac:spMkLst>
            <pc:docMk/>
            <pc:sldMk cId="616138420" sldId="276"/>
            <ac:spMk id="3" creationId="{FC2AFC3F-8DFE-926A-7006-114304CD834A}"/>
          </ac:spMkLst>
        </pc:spChg>
        <pc:picChg chg="del mod">
          <ac:chgData name="Maria Garcia Sancho" userId="d30dd1e07db8ffee" providerId="LiveId" clId="{BF0FAE72-AFD8-45A5-B146-BFAB555C969C}" dt="2022-11-30T20:25:26.111" v="5689" actId="478"/>
          <ac:picMkLst>
            <pc:docMk/>
            <pc:sldMk cId="616138420" sldId="276"/>
            <ac:picMk id="8" creationId="{FEA3F283-95DA-407C-7367-9E7AFE5DF49B}"/>
          </ac:picMkLst>
        </pc:picChg>
        <pc:picChg chg="add del mod">
          <ac:chgData name="Maria Garcia Sancho" userId="d30dd1e07db8ffee" providerId="LiveId" clId="{BF0FAE72-AFD8-45A5-B146-BFAB555C969C}" dt="2022-11-30T20:26:18.249" v="5693" actId="478"/>
          <ac:picMkLst>
            <pc:docMk/>
            <pc:sldMk cId="616138420" sldId="276"/>
            <ac:picMk id="1026" creationId="{FCE903F8-94CB-FF7F-B2DD-D5425CE88689}"/>
          </ac:picMkLst>
        </pc:picChg>
        <pc:picChg chg="add mod">
          <ac:chgData name="Maria Garcia Sancho" userId="d30dd1e07db8ffee" providerId="LiveId" clId="{BF0FAE72-AFD8-45A5-B146-BFAB555C969C}" dt="2022-11-30T20:26:44.481" v="5698" actId="1076"/>
          <ac:picMkLst>
            <pc:docMk/>
            <pc:sldMk cId="616138420" sldId="276"/>
            <ac:picMk id="1028" creationId="{61196A0E-E68D-FB1A-C62C-C569ADA7155D}"/>
          </ac:picMkLst>
        </pc:picChg>
      </pc:sldChg>
      <pc:sldChg chg="addSp delSp modSp add mod">
        <pc:chgData name="Maria Garcia Sancho" userId="d30dd1e07db8ffee" providerId="LiveId" clId="{BF0FAE72-AFD8-45A5-B146-BFAB555C969C}" dt="2022-11-30T20:27:43.664" v="5707" actId="1076"/>
        <pc:sldMkLst>
          <pc:docMk/>
          <pc:sldMk cId="1165403952" sldId="277"/>
        </pc:sldMkLst>
        <pc:spChg chg="add mod">
          <ac:chgData name="Maria Garcia Sancho" userId="d30dd1e07db8ffee" providerId="LiveId" clId="{BF0FAE72-AFD8-45A5-B146-BFAB555C969C}" dt="2022-11-30T20:27:43.664" v="5707" actId="1076"/>
          <ac:spMkLst>
            <pc:docMk/>
            <pc:sldMk cId="1165403952" sldId="277"/>
            <ac:spMk id="3" creationId="{542D244F-6447-8CB1-A0F2-DED04035E773}"/>
          </ac:spMkLst>
        </pc:spChg>
        <pc:picChg chg="del mod">
          <ac:chgData name="Maria Garcia Sancho" userId="d30dd1e07db8ffee" providerId="LiveId" clId="{BF0FAE72-AFD8-45A5-B146-BFAB555C969C}" dt="2022-11-30T18:52:47.134" v="5428" actId="478"/>
          <ac:picMkLst>
            <pc:docMk/>
            <pc:sldMk cId="1165403952" sldId="277"/>
            <ac:picMk id="8" creationId="{FEA3F283-95DA-407C-7367-9E7AFE5DF49B}"/>
          </ac:picMkLst>
        </pc:picChg>
        <pc:picChg chg="add del mod">
          <ac:chgData name="Maria Garcia Sancho" userId="d30dd1e07db8ffee" providerId="LiveId" clId="{BF0FAE72-AFD8-45A5-B146-BFAB555C969C}" dt="2022-11-30T20:27:03.059" v="5699" actId="478"/>
          <ac:picMkLst>
            <pc:docMk/>
            <pc:sldMk cId="1165403952" sldId="277"/>
            <ac:picMk id="1026" creationId="{79D72BF2-522B-A665-04DF-0C7D50BD33E4}"/>
          </ac:picMkLst>
        </pc:picChg>
        <pc:picChg chg="add mod">
          <ac:chgData name="Maria Garcia Sancho" userId="d30dd1e07db8ffee" providerId="LiveId" clId="{BF0FAE72-AFD8-45A5-B146-BFAB555C969C}" dt="2022-11-30T20:27:39.805" v="5706" actId="1076"/>
          <ac:picMkLst>
            <pc:docMk/>
            <pc:sldMk cId="1165403952" sldId="277"/>
            <ac:picMk id="2050" creationId="{6C3BB29F-9303-0AAA-B662-D7C0F9AACA12}"/>
          </ac:picMkLst>
        </pc:picChg>
      </pc:sldChg>
      <pc:sldChg chg="addSp delSp modSp add mod">
        <pc:chgData name="Maria Garcia Sancho" userId="d30dd1e07db8ffee" providerId="LiveId" clId="{BF0FAE72-AFD8-45A5-B146-BFAB555C969C}" dt="2022-11-30T20:28:35.361" v="5714" actId="1076"/>
        <pc:sldMkLst>
          <pc:docMk/>
          <pc:sldMk cId="114882394" sldId="278"/>
        </pc:sldMkLst>
        <pc:spChg chg="mod">
          <ac:chgData name="Maria Garcia Sancho" userId="d30dd1e07db8ffee" providerId="LiveId" clId="{BF0FAE72-AFD8-45A5-B146-BFAB555C969C}" dt="2022-11-30T18:54:25.841" v="5539" actId="20577"/>
          <ac:spMkLst>
            <pc:docMk/>
            <pc:sldMk cId="114882394" sldId="278"/>
            <ac:spMk id="2" creationId="{F5FA6556-6A39-BBAB-D207-D3D07FE123F5}"/>
          </ac:spMkLst>
        </pc:spChg>
        <pc:spChg chg="mod">
          <ac:chgData name="Maria Garcia Sancho" userId="d30dd1e07db8ffee" providerId="LiveId" clId="{BF0FAE72-AFD8-45A5-B146-BFAB555C969C}" dt="2022-11-30T18:54:33.947" v="5565" actId="20577"/>
          <ac:spMkLst>
            <pc:docMk/>
            <pc:sldMk cId="114882394" sldId="278"/>
            <ac:spMk id="3" creationId="{542D244F-6447-8CB1-A0F2-DED04035E773}"/>
          </ac:spMkLst>
        </pc:spChg>
        <pc:picChg chg="add mod">
          <ac:chgData name="Maria Garcia Sancho" userId="d30dd1e07db8ffee" providerId="LiveId" clId="{BF0FAE72-AFD8-45A5-B146-BFAB555C969C}" dt="2022-11-30T20:28:35.361" v="5714" actId="1076"/>
          <ac:picMkLst>
            <pc:docMk/>
            <pc:sldMk cId="114882394" sldId="278"/>
            <ac:picMk id="7" creationId="{F7B0976B-10D2-5933-6A50-112D25DE9838}"/>
          </ac:picMkLst>
        </pc:picChg>
        <pc:picChg chg="add del mod">
          <ac:chgData name="Maria Garcia Sancho" userId="d30dd1e07db8ffee" providerId="LiveId" clId="{BF0FAE72-AFD8-45A5-B146-BFAB555C969C}" dt="2022-11-30T20:27:50.227" v="5708" actId="478"/>
          <ac:picMkLst>
            <pc:docMk/>
            <pc:sldMk cId="114882394" sldId="278"/>
            <ac:picMk id="1026" creationId="{662FDAE9-AC17-8E86-7B6D-6A1990C6007D}"/>
          </ac:picMkLst>
        </pc:picChg>
        <pc:picChg chg="del">
          <ac:chgData name="Maria Garcia Sancho" userId="d30dd1e07db8ffee" providerId="LiveId" clId="{BF0FAE72-AFD8-45A5-B146-BFAB555C969C}" dt="2022-11-30T18:53:07.552" v="5434" actId="478"/>
          <ac:picMkLst>
            <pc:docMk/>
            <pc:sldMk cId="114882394" sldId="278"/>
            <ac:picMk id="1026" creationId="{79D72BF2-522B-A665-04DF-0C7D50BD33E4}"/>
          </ac:picMkLst>
        </pc:picChg>
        <pc:picChg chg="add mod">
          <ac:chgData name="Maria Garcia Sancho" userId="d30dd1e07db8ffee" providerId="LiveId" clId="{BF0FAE72-AFD8-45A5-B146-BFAB555C969C}" dt="2022-11-30T20:28:19.298" v="5710" actId="14100"/>
          <ac:picMkLst>
            <pc:docMk/>
            <pc:sldMk cId="114882394" sldId="278"/>
            <ac:picMk id="3074" creationId="{3F879E57-E837-DCB0-D4E5-16FB9D08C261}"/>
          </ac:picMkLst>
        </pc:picChg>
      </pc:sldChg>
      <pc:sldChg chg="add">
        <pc:chgData name="Maria Garcia Sancho" userId="d30dd1e07db8ffee" providerId="LiveId" clId="{BF0FAE72-AFD8-45A5-B146-BFAB555C969C}" dt="2022-11-30T18:58:19.736" v="5566"/>
        <pc:sldMkLst>
          <pc:docMk/>
          <pc:sldMk cId="320336225" sldId="279"/>
        </pc:sldMkLst>
      </pc:sldChg>
      <pc:sldMasterChg chg="setBg modSldLayout">
        <pc:chgData name="Maria Garcia Sancho" userId="d30dd1e07db8ffee" providerId="LiveId" clId="{BF0FAE72-AFD8-45A5-B146-BFAB555C969C}" dt="2022-11-27T17:43:14.490" v="34"/>
        <pc:sldMasterMkLst>
          <pc:docMk/>
          <pc:sldMasterMk cId="3014931013" sldId="2147483684"/>
        </pc:sldMasterMkLst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1372692207" sldId="2147483685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949310941" sldId="2147483686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3404140457" sldId="2147483687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337010091" sldId="2147483688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2101183416" sldId="2147483689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2596608585" sldId="2147483690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245137571" sldId="2147483691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1689046628" sldId="2147483692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1032056031" sldId="2147483693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3812692159" sldId="2147483694"/>
          </pc:sldLayoutMkLst>
        </pc:sldLayoutChg>
        <pc:sldLayoutChg chg="setBg">
          <pc:chgData name="Maria Garcia Sancho" userId="d30dd1e07db8ffee" providerId="LiveId" clId="{BF0FAE72-AFD8-45A5-B146-BFAB555C969C}" dt="2022-11-27T17:43:14.490" v="34"/>
          <pc:sldLayoutMkLst>
            <pc:docMk/>
            <pc:sldMasterMk cId="3014931013" sldId="2147483684"/>
            <pc:sldLayoutMk cId="4092128203" sldId="2147483695"/>
          </pc:sldLayoutMkLst>
        </pc:sldLayoutChg>
      </pc:sldMasterChg>
      <pc:sldMasterChg chg="setBg modSldLayout">
        <pc:chgData name="Maria Garcia Sancho" userId="d30dd1e07db8ffee" providerId="LiveId" clId="{BF0FAE72-AFD8-45A5-B146-BFAB555C969C}" dt="2022-11-27T18:13:46.188" v="455"/>
        <pc:sldMasterMkLst>
          <pc:docMk/>
          <pc:sldMasterMk cId="36525848" sldId="2147483696"/>
        </pc:sldMasterMkLst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3481332859" sldId="2147483697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1841886263" sldId="2147483698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1285266583" sldId="2147483699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1367805264" sldId="2147483700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77208220" sldId="2147483701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1441737588" sldId="2147483702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42892265" sldId="2147483703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1370575593" sldId="2147483704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2625269157" sldId="2147483705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1514713343" sldId="2147483706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36525848" sldId="2147483696"/>
            <pc:sldLayoutMk cId="1037174979" sldId="2147483707"/>
          </pc:sldLayoutMkLst>
        </pc:sldLayoutChg>
      </pc:sldMasterChg>
      <pc:sldMasterChg chg="setBg modSldLayout">
        <pc:chgData name="Maria Garcia Sancho" userId="d30dd1e07db8ffee" providerId="LiveId" clId="{BF0FAE72-AFD8-45A5-B146-BFAB555C969C}" dt="2022-11-27T18:13:46.188" v="455"/>
        <pc:sldMasterMkLst>
          <pc:docMk/>
          <pc:sldMasterMk cId="2487247071" sldId="2147483708"/>
        </pc:sldMasterMkLst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3502249602" sldId="2147483709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1671720639" sldId="2147483710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4151136473" sldId="2147483711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1844915125" sldId="2147483712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2135125211" sldId="2147483713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2457459070" sldId="2147483714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1658124402" sldId="2147483715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151974121" sldId="2147483716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4279515518" sldId="2147483717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2740106973" sldId="2147483718"/>
          </pc:sldLayoutMkLst>
        </pc:sldLayoutChg>
        <pc:sldLayoutChg chg="setBg">
          <pc:chgData name="Maria Garcia Sancho" userId="d30dd1e07db8ffee" providerId="LiveId" clId="{BF0FAE72-AFD8-45A5-B146-BFAB555C969C}" dt="2022-11-27T18:13:46.188" v="455"/>
          <pc:sldLayoutMkLst>
            <pc:docMk/>
            <pc:sldMasterMk cId="2487247071" sldId="2147483708"/>
            <pc:sldLayoutMk cId="1681791259" sldId="214748371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DC3CA-F56B-4E8F-A718-21653E2DABC0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87FD-FBC5-4A10-B910-829DE28E9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6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df0d9b4f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9df0d9b4f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F65B055-72FD-4A21-82D0-7B9C84F11791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157-6611-4A60-8BD7-991E0C6E86F1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31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481E-8AED-42F8-A9FF-96953F0D05A0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FEFD-843C-449F-96CC-FEF90F8EEF01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10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0F0E-C31C-42D0-9849-CF33E59C34CC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58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607-A943-4DF2-A770-ED33339C01B7}" type="datetime1">
              <a:rPr lang="es-ES" smtClean="0"/>
              <a:t>30/11/2022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7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AB0-8C9A-4976-AF8A-583DCF4B00AD}" type="datetime1">
              <a:rPr lang="es-ES" smtClean="0"/>
              <a:t>30/11/2022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BA83-CC39-48B6-8B13-90552E69B626}" type="datetime1">
              <a:rPr lang="es-ES" smtClean="0"/>
              <a:t>30/11/2022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45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1662-A8C9-4985-878F-11687416CAEF}" type="datetime1">
              <a:rPr lang="es-ES" smtClean="0"/>
              <a:t>30/11/2022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7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A99-8724-4720-B4B2-10BF4CA71C62}" type="datetime1">
              <a:rPr lang="es-ES" smtClean="0"/>
              <a:t>30/11/2022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A87-4948-44AE-851A-9F55A9088F39}" type="datetime1">
              <a:rPr lang="es-ES" smtClean="0"/>
              <a:t>30/11/2022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3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7D5529-04A6-4961-BAEE-74C6CC104E67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FFF6AC-2FA7-4E20-BEF9-2BF00D40E91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2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champ.com/watch/ZzRrEq15Tc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B34C4D-542B-E164-5ADC-3A5B5C1A6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77" y="5126517"/>
            <a:ext cx="10048239" cy="1867279"/>
          </a:xfrm>
        </p:spPr>
        <p:txBody>
          <a:bodyPr>
            <a:noAutofit/>
          </a:bodyPr>
          <a:lstStyle/>
          <a:p>
            <a:pPr algn="ctr"/>
            <a:endParaRPr lang="es-ES" sz="4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s-ES" sz="4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Javier Figueroa ~ Maria Garcia</a:t>
            </a:r>
          </a:p>
          <a:p>
            <a:pPr algn="ctr"/>
            <a:r>
              <a:rPr lang="es-ES" sz="4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Iván Rodríguez ~Víctor Ruiz</a:t>
            </a:r>
          </a:p>
          <a:p>
            <a:pPr algn="ctr"/>
            <a:r>
              <a:rPr lang="es-ES" sz="4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Antonio Vila </a:t>
            </a:r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3E2288-3FA0-AC25-95E7-DDE991384261}"/>
              </a:ext>
            </a:extLst>
          </p:cNvPr>
          <p:cNvSpPr txBox="1"/>
          <p:nvPr/>
        </p:nvSpPr>
        <p:spPr>
          <a:xfrm>
            <a:off x="8577625" y="5843748"/>
            <a:ext cx="3373073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DATA PROJECT 1 MÁSTER BIG DATA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C4B6CD-58B3-9AB4-BEEC-3D8CCC09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624" y="4848969"/>
            <a:ext cx="3373073" cy="768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50668E-7463-8882-D02B-406C13CAF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41" y="1175330"/>
            <a:ext cx="5727385" cy="23142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99614D7-01AD-FA2B-F367-F400F8CC67B1}"/>
              </a:ext>
            </a:extLst>
          </p:cNvPr>
          <p:cNvSpPr txBox="1"/>
          <p:nvPr/>
        </p:nvSpPr>
        <p:spPr>
          <a:xfrm>
            <a:off x="241302" y="5073286"/>
            <a:ext cx="656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accent1">
                    <a:lumMod val="75000"/>
                  </a:schemeClr>
                </a:solidFill>
              </a:rPr>
              <a:t>IKINPRO</a:t>
            </a:r>
          </a:p>
        </p:txBody>
      </p:sp>
    </p:spTree>
    <p:extLst>
      <p:ext uri="{BB962C8B-B14F-4D97-AF65-F5344CB8AC3E}">
        <p14:creationId xmlns:p14="http://schemas.microsoft.com/office/powerpoint/2010/main" val="42280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6556-6A39-BBAB-D207-D3D07FE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6.IMPLEMENTACIÓN TÉCNICA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D4FC4-96E7-049C-08A4-C4CEC5D9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74C-B29B-42AE-B787-2D56EA63A8CF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CB6770-6319-DBBA-FE51-EDEAC218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10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D96458-68D1-516E-D3EF-CA188F12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pic>
        <p:nvPicPr>
          <p:cNvPr id="7" name="Google Shape;225;p28">
            <a:extLst>
              <a:ext uri="{FF2B5EF4-FFF2-40B4-BE49-F238E27FC236}">
                <a16:creationId xmlns:a16="http://schemas.microsoft.com/office/drawing/2014/main" id="{D1E9800A-4030-4096-E5EA-C20DA8DBD2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8272" y="1824950"/>
            <a:ext cx="5546550" cy="427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BEF45F07-622A-82F1-3CB6-EA17D9C6AE7E}"/>
              </a:ext>
            </a:extLst>
          </p:cNvPr>
          <p:cNvSpPr/>
          <p:nvPr/>
        </p:nvSpPr>
        <p:spPr>
          <a:xfrm rot="5400000">
            <a:off x="5525463" y="3003323"/>
            <a:ext cx="1141073" cy="10395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8A4469-1881-5EDD-1FEF-E37033F3D8D6}"/>
              </a:ext>
            </a:extLst>
          </p:cNvPr>
          <p:cNvSpPr txBox="1"/>
          <p:nvPr/>
        </p:nvSpPr>
        <p:spPr>
          <a:xfrm>
            <a:off x="5469957" y="3324566"/>
            <a:ext cx="916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800" b="0" i="0" u="sng" dirty="0">
                <a:solidFill>
                  <a:schemeClr val="accent1"/>
                </a:solidFill>
                <a:effectLst/>
                <a:latin typeface="-apple-system"/>
                <a:hlinkClick r:id="rId3" tooltip="https://clipchamp.com/watch/ZzRrEq15T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https://clipchamp.com/watch/ZzRrEq15Tco</a:t>
            </a:r>
            <a:endParaRPr lang="es-ES" sz="800" b="0" i="0" u="sng" dirty="0">
              <a:solidFill>
                <a:schemeClr val="accent1"/>
              </a:solidFill>
              <a:effectLst/>
              <a:latin typeface="-apple-system"/>
            </a:endParaRPr>
          </a:p>
          <a:p>
            <a:pPr algn="ctr"/>
            <a:endParaRPr lang="es-E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4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6556-6A39-BBAB-D207-D3D07FE1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47" y="-319558"/>
            <a:ext cx="9720072" cy="1499616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7.VISUALIZACIÓN DEL LOS DATOS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340D5-52AD-EEE5-9181-8C462574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702A-B0A7-4F93-B7CF-CB78311E852F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CADFC9-F78E-2260-2F5E-1BBDB401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11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2BCBC1-B2A0-A210-49F6-8699BE27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AFC3F-8DFE-926A-7006-114304CD834A}"/>
              </a:ext>
            </a:extLst>
          </p:cNvPr>
          <p:cNvSpPr txBox="1">
            <a:spLocks/>
          </p:cNvSpPr>
          <p:nvPr/>
        </p:nvSpPr>
        <p:spPr>
          <a:xfrm>
            <a:off x="1035689" y="568376"/>
            <a:ext cx="5106136" cy="674723"/>
          </a:xfrm>
          <a:prstGeom prst="rect">
            <a:avLst/>
          </a:prstGeom>
        </p:spPr>
        <p:txBody>
          <a:bodyPr vert="horz" lIns="137160" tIns="45720" rIns="13716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Tw Cen MT"/>
              </a:rPr>
              <a:t>VENTAS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196A0E-E68D-FB1A-C62C-C569ADA7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30" y="1180058"/>
            <a:ext cx="6646624" cy="52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13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6556-6A39-BBAB-D207-D3D07FE1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47" y="-319558"/>
            <a:ext cx="9720072" cy="1499616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7.VISUALIZACIÓN DEL LOS DATOS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340D5-52AD-EEE5-9181-8C462574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BE90-7B85-4CDA-B107-3BB664EBA3B3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CADFC9-F78E-2260-2F5E-1BBDB401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12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2BCBC1-B2A0-A210-49F6-8699BE27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D244F-6447-8CB1-A0F2-DED04035E773}"/>
              </a:ext>
            </a:extLst>
          </p:cNvPr>
          <p:cNvSpPr txBox="1">
            <a:spLocks/>
          </p:cNvSpPr>
          <p:nvPr/>
        </p:nvSpPr>
        <p:spPr>
          <a:xfrm>
            <a:off x="1024129" y="679431"/>
            <a:ext cx="6520143" cy="674723"/>
          </a:xfrm>
          <a:prstGeom prst="rect">
            <a:avLst/>
          </a:prstGeom>
        </p:spPr>
        <p:txBody>
          <a:bodyPr vert="horz" lIns="137160" tIns="45720" rIns="13716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Tw Cen MT"/>
              </a:rPr>
              <a:t>RESULTADOS CAMPAÑA MARKETING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3BB29F-9303-0AAA-B662-D7C0F9AA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00" y="1343089"/>
            <a:ext cx="7783262" cy="50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0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6556-6A39-BBAB-D207-D3D07FE1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47" y="-319558"/>
            <a:ext cx="9720072" cy="1499616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7.VISUALIZACIÓN DEL LOS DATOS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340D5-52AD-EEE5-9181-8C462574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F02-91EA-4E8C-A632-555262A37C03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CADFC9-F78E-2260-2F5E-1BBDB401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13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2BCBC1-B2A0-A210-49F6-8699BE27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D244F-6447-8CB1-A0F2-DED04035E773}"/>
              </a:ext>
            </a:extLst>
          </p:cNvPr>
          <p:cNvSpPr txBox="1">
            <a:spLocks/>
          </p:cNvSpPr>
          <p:nvPr/>
        </p:nvSpPr>
        <p:spPr>
          <a:xfrm>
            <a:off x="1035689" y="568376"/>
            <a:ext cx="5106136" cy="674723"/>
          </a:xfrm>
          <a:prstGeom prst="rect">
            <a:avLst/>
          </a:prstGeom>
        </p:spPr>
        <p:txBody>
          <a:bodyPr vert="horz" lIns="137160" tIns="45720" rIns="13716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Tw Cen MT"/>
              </a:rPr>
              <a:t>INFLUENCERS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879E57-E837-DCB0-D4E5-16FB9D08C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03" y="1751260"/>
            <a:ext cx="5941996" cy="33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B0976B-10D2-5933-6A50-112D25DE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17" y="1180058"/>
            <a:ext cx="9022078" cy="50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8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6556-6A39-BBAB-D207-D3D07FE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8.Conclusiones y siguientes pasos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E5D25-3A36-C7D4-00D0-EF3D9DC4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110-CA89-41AD-B1AA-155619FB1842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2F8FED-6F49-8295-0308-E02938F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14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E4E4EF-2E3A-D525-76A0-898650AE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341BD09-CABE-6A90-D1DD-B5BDBA2E5099}"/>
              </a:ext>
            </a:extLst>
          </p:cNvPr>
          <p:cNvCxnSpPr>
            <a:cxnSpLocks/>
          </p:cNvCxnSpPr>
          <p:nvPr/>
        </p:nvCxnSpPr>
        <p:spPr>
          <a:xfrm>
            <a:off x="0" y="353513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5810B3BE-1909-80A6-601E-F93CF5270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5" y="3834250"/>
            <a:ext cx="896978" cy="896978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1D782A71-E012-57E6-E423-648E5C82B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84" y="4683389"/>
            <a:ext cx="896978" cy="89697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AD9ACDC-FA83-3B21-7F8A-C6A943A6D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94" y="5283620"/>
            <a:ext cx="896978" cy="896978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CC83A10B-A7A1-13EA-DCEE-51280662E455}"/>
              </a:ext>
            </a:extLst>
          </p:cNvPr>
          <p:cNvSpPr/>
          <p:nvPr/>
        </p:nvSpPr>
        <p:spPr>
          <a:xfrm>
            <a:off x="4181236" y="5058625"/>
            <a:ext cx="962264" cy="6482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D08F2D9-BD88-D2EA-99CA-17DE5DBA0302}"/>
              </a:ext>
            </a:extLst>
          </p:cNvPr>
          <p:cNvCxnSpPr>
            <a:cxnSpLocks/>
            <a:stCxn id="51" idx="2"/>
            <a:endCxn id="21" idx="0"/>
          </p:cNvCxnSpPr>
          <p:nvPr/>
        </p:nvCxnSpPr>
        <p:spPr>
          <a:xfrm rot="5400000">
            <a:off x="5060631" y="4161396"/>
            <a:ext cx="498966" cy="1295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 descr="Logotipo&#10;&#10;Descripción generada automáticamente">
            <a:extLst>
              <a:ext uri="{FF2B5EF4-FFF2-40B4-BE49-F238E27FC236}">
                <a16:creationId xmlns:a16="http://schemas.microsoft.com/office/drawing/2014/main" id="{617A9E59-8B6A-907C-B9BC-C797E62337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3" b="33021"/>
          <a:stretch/>
        </p:blipFill>
        <p:spPr>
          <a:xfrm>
            <a:off x="5312420" y="3787141"/>
            <a:ext cx="1290879" cy="772518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22B9815B-B21E-1379-C316-EA60B633E41F}"/>
              </a:ext>
            </a:extLst>
          </p:cNvPr>
          <p:cNvSpPr txBox="1"/>
          <p:nvPr/>
        </p:nvSpPr>
        <p:spPr>
          <a:xfrm>
            <a:off x="4224595" y="5140917"/>
            <a:ext cx="86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2%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FA7FD6F-14F4-0164-F2BD-9FA0859F44BF}"/>
              </a:ext>
            </a:extLst>
          </p:cNvPr>
          <p:cNvSpPr/>
          <p:nvPr/>
        </p:nvSpPr>
        <p:spPr>
          <a:xfrm>
            <a:off x="5476728" y="5058625"/>
            <a:ext cx="962264" cy="64821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ACF7E405-CB35-8513-DBCB-C8E8C9EB54AE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5708377" y="4809142"/>
            <a:ext cx="49896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4FAC3E01-D1B2-FE07-1F8F-E301CF3C64F7}"/>
              </a:ext>
            </a:extLst>
          </p:cNvPr>
          <p:cNvCxnSpPr>
            <a:cxnSpLocks/>
            <a:stCxn id="51" idx="2"/>
            <a:endCxn id="68" idx="0"/>
          </p:cNvCxnSpPr>
          <p:nvPr/>
        </p:nvCxnSpPr>
        <p:spPr>
          <a:xfrm rot="16200000" flipH="1">
            <a:off x="6385711" y="4131807"/>
            <a:ext cx="498966" cy="1354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CF113AFD-6CFA-8336-A525-835AF52F9E49}"/>
              </a:ext>
            </a:extLst>
          </p:cNvPr>
          <p:cNvSpPr/>
          <p:nvPr/>
        </p:nvSpPr>
        <p:spPr>
          <a:xfrm>
            <a:off x="6831397" y="5058625"/>
            <a:ext cx="962264" cy="648212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E7B0467-7E31-2F26-63C0-927B3D063EF8}"/>
              </a:ext>
            </a:extLst>
          </p:cNvPr>
          <p:cNvSpPr txBox="1"/>
          <p:nvPr/>
        </p:nvSpPr>
        <p:spPr>
          <a:xfrm>
            <a:off x="5535905" y="5131878"/>
            <a:ext cx="86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5%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CCE9504-0F8A-237B-91E5-7A1363F9D3D3}"/>
              </a:ext>
            </a:extLst>
          </p:cNvPr>
          <p:cNvSpPr txBox="1"/>
          <p:nvPr/>
        </p:nvSpPr>
        <p:spPr>
          <a:xfrm>
            <a:off x="6881113" y="5121121"/>
            <a:ext cx="86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8%</a:t>
            </a:r>
          </a:p>
        </p:txBody>
      </p:sp>
      <p:pic>
        <p:nvPicPr>
          <p:cNvPr id="73" name="Imagen 72" descr="Icono&#10;&#10;Descripción generada automáticamente">
            <a:extLst>
              <a:ext uri="{FF2B5EF4-FFF2-40B4-BE49-F238E27FC236}">
                <a16:creationId xmlns:a16="http://schemas.microsoft.com/office/drawing/2014/main" id="{199BDB8F-13D3-6E2E-B4C8-820904EED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95" y="4348219"/>
            <a:ext cx="415133" cy="415133"/>
          </a:xfrm>
          <a:prstGeom prst="rect">
            <a:avLst/>
          </a:prstGeom>
        </p:spPr>
      </p:pic>
      <p:pic>
        <p:nvPicPr>
          <p:cNvPr id="75" name="Imagen 74" descr="Icono&#10;&#10;Descripción generada automáticamente">
            <a:extLst>
              <a:ext uri="{FF2B5EF4-FFF2-40B4-BE49-F238E27FC236}">
                <a16:creationId xmlns:a16="http://schemas.microsoft.com/office/drawing/2014/main" id="{9E683B5F-02D5-A531-6E6D-A096C18AA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043" y="4384847"/>
            <a:ext cx="271765" cy="271765"/>
          </a:xfrm>
          <a:prstGeom prst="rect">
            <a:avLst/>
          </a:prstGeom>
        </p:spPr>
      </p:pic>
      <p:pic>
        <p:nvPicPr>
          <p:cNvPr id="77" name="Imagen 76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0351EFDC-1DF8-6990-115C-EA37C4413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455" y="5129577"/>
            <a:ext cx="331861" cy="331861"/>
          </a:xfrm>
          <a:prstGeom prst="rect">
            <a:avLst/>
          </a:prstGeom>
        </p:spPr>
      </p:pic>
      <p:pic>
        <p:nvPicPr>
          <p:cNvPr id="79" name="Imagen 78" descr="Imagen que contiene Forma&#10;&#10;Descripción generada automáticamente">
            <a:extLst>
              <a:ext uri="{FF2B5EF4-FFF2-40B4-BE49-F238E27FC236}">
                <a16:creationId xmlns:a16="http://schemas.microsoft.com/office/drawing/2014/main" id="{DD436B28-9C38-B2E8-4393-12487B245B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11" y="4566976"/>
            <a:ext cx="617204" cy="617205"/>
          </a:xfrm>
          <a:prstGeom prst="rect">
            <a:avLst/>
          </a:prstGeom>
        </p:spPr>
      </p:pic>
      <p:pic>
        <p:nvPicPr>
          <p:cNvPr id="81" name="Imagen 80" descr="Imagen que contiene Icono&#10;&#10;Descripción generada automáticamente">
            <a:extLst>
              <a:ext uri="{FF2B5EF4-FFF2-40B4-BE49-F238E27FC236}">
                <a16:creationId xmlns:a16="http://schemas.microsoft.com/office/drawing/2014/main" id="{F33928C7-90BB-92C4-E458-0D9A4C183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44" y="4855433"/>
            <a:ext cx="406384" cy="406384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2CE91A74-FF37-842A-BEA1-FAD6595B0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05" y="4616965"/>
            <a:ext cx="378909" cy="378909"/>
          </a:xfrm>
          <a:prstGeom prst="rect">
            <a:avLst/>
          </a:prstGeom>
        </p:spPr>
      </p:pic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F1964EF6-2126-5119-514B-121A9734F9DD}"/>
              </a:ext>
            </a:extLst>
          </p:cNvPr>
          <p:cNvCxnSpPr>
            <a:cxnSpLocks/>
            <a:stCxn id="73" idx="0"/>
            <a:endCxn id="79" idx="0"/>
          </p:cNvCxnSpPr>
          <p:nvPr/>
        </p:nvCxnSpPr>
        <p:spPr>
          <a:xfrm rot="16200000" flipH="1">
            <a:off x="10276008" y="3302672"/>
            <a:ext cx="218757" cy="2309851"/>
          </a:xfrm>
          <a:prstGeom prst="curvedConnector3">
            <a:avLst>
              <a:gd name="adj1" fmla="val -268714"/>
            </a:avLst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BE39F878-3268-0E3F-A011-4F87CC7616A1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9438028" y="5058625"/>
            <a:ext cx="680395" cy="27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E86C7899-EC4B-8D87-EF32-E504A9F3F766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9438028" y="4593663"/>
            <a:ext cx="520697" cy="46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 descr="Icono&#10;&#10;Descripción generada automáticamente">
            <a:extLst>
              <a:ext uri="{FF2B5EF4-FFF2-40B4-BE49-F238E27FC236}">
                <a16:creationId xmlns:a16="http://schemas.microsoft.com/office/drawing/2014/main" id="{33FF8AA0-E2AB-021E-F8FA-12AFD75DF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067" y="4605466"/>
            <a:ext cx="363318" cy="363318"/>
          </a:xfrm>
          <a:prstGeom prst="rect">
            <a:avLst/>
          </a:prstGeom>
        </p:spPr>
      </p:pic>
      <p:pic>
        <p:nvPicPr>
          <p:cNvPr id="113" name="Imagen 112" descr="Logotipo&#10;&#10;Descripción generada automáticamente">
            <a:extLst>
              <a:ext uri="{FF2B5EF4-FFF2-40B4-BE49-F238E27FC236}">
                <a16:creationId xmlns:a16="http://schemas.microsoft.com/office/drawing/2014/main" id="{E7156050-CCAA-BAD6-7CCD-CDAC1953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4361310"/>
            <a:ext cx="271765" cy="271765"/>
          </a:xfrm>
          <a:prstGeom prst="rect">
            <a:avLst/>
          </a:prstGeom>
        </p:spPr>
      </p:pic>
      <p:cxnSp>
        <p:nvCxnSpPr>
          <p:cNvPr id="120" name="Conector: curvado 119">
            <a:extLst>
              <a:ext uri="{FF2B5EF4-FFF2-40B4-BE49-F238E27FC236}">
                <a16:creationId xmlns:a16="http://schemas.microsoft.com/office/drawing/2014/main" id="{39F565BC-3BFB-BBF5-3464-DAF987F7516A}"/>
              </a:ext>
            </a:extLst>
          </p:cNvPr>
          <p:cNvCxnSpPr>
            <a:cxnSpLocks/>
            <a:stCxn id="79" idx="2"/>
            <a:endCxn id="81" idx="2"/>
          </p:cNvCxnSpPr>
          <p:nvPr/>
        </p:nvCxnSpPr>
        <p:spPr>
          <a:xfrm rot="5400000">
            <a:off x="10348757" y="4070261"/>
            <a:ext cx="77636" cy="2305477"/>
          </a:xfrm>
          <a:prstGeom prst="curvedConnector3">
            <a:avLst>
              <a:gd name="adj1" fmla="val 1077999"/>
            </a:avLst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ED23B502-E75A-3366-1573-6EDD072A14E1}"/>
              </a:ext>
            </a:extLst>
          </p:cNvPr>
          <p:cNvCxnSpPr>
            <a:cxnSpLocks/>
          </p:cNvCxnSpPr>
          <p:nvPr/>
        </p:nvCxnSpPr>
        <p:spPr>
          <a:xfrm>
            <a:off x="10706643" y="4769199"/>
            <a:ext cx="429650" cy="9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57EB4B3-73A0-1F4B-9BFD-31078FE389BA}"/>
              </a:ext>
            </a:extLst>
          </p:cNvPr>
          <p:cNvCxnSpPr>
            <a:cxnSpLocks/>
          </p:cNvCxnSpPr>
          <p:nvPr/>
        </p:nvCxnSpPr>
        <p:spPr>
          <a:xfrm flipV="1">
            <a:off x="10652348" y="5014639"/>
            <a:ext cx="483945" cy="32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214C688-9115-1E4E-0D0E-FBAB401AEDC7}"/>
              </a:ext>
            </a:extLst>
          </p:cNvPr>
          <p:cNvGrpSpPr/>
          <p:nvPr/>
        </p:nvGrpSpPr>
        <p:grpSpPr>
          <a:xfrm>
            <a:off x="1308461" y="1767009"/>
            <a:ext cx="981473" cy="598925"/>
            <a:chOff x="1270714" y="1719256"/>
            <a:chExt cx="981473" cy="598925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3DF55BDB-7406-B487-DD80-A6D37A6FF3DD}"/>
                </a:ext>
              </a:extLst>
            </p:cNvPr>
            <p:cNvSpPr txBox="1"/>
            <p:nvPr/>
          </p:nvSpPr>
          <p:spPr>
            <a:xfrm>
              <a:off x="1270714" y="1733406"/>
              <a:ext cx="432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dirty="0"/>
                <a:t>R</a:t>
              </a:r>
              <a:endParaRPr lang="es-ES" b="1" dirty="0"/>
            </a:p>
          </p:txBody>
        </p:sp>
        <p:pic>
          <p:nvPicPr>
            <p:cNvPr id="9" name="Imagen 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53FDED22-D658-7EE1-82AC-871E29C0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64" y="1853879"/>
              <a:ext cx="346985" cy="346985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D0EDC2F-47C5-3FC8-D041-B99F16561C76}"/>
                </a:ext>
              </a:extLst>
            </p:cNvPr>
            <p:cNvSpPr txBox="1"/>
            <p:nvPr/>
          </p:nvSpPr>
          <p:spPr>
            <a:xfrm>
              <a:off x="1819438" y="1719256"/>
              <a:ext cx="432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dirty="0"/>
                <a:t>I</a:t>
              </a:r>
              <a:endParaRPr lang="es-ES" b="1" dirty="0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162FF5-FEF7-A630-5816-1FA2E02A88D9}"/>
              </a:ext>
            </a:extLst>
          </p:cNvPr>
          <p:cNvSpPr txBox="1"/>
          <p:nvPr/>
        </p:nvSpPr>
        <p:spPr>
          <a:xfrm>
            <a:off x="716986" y="2359138"/>
            <a:ext cx="246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3110,49%</a:t>
            </a:r>
            <a:endParaRPr lang="es-ES" b="1" dirty="0"/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912905F1-F93C-107C-4CDA-A654612EFF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07" y="1673077"/>
            <a:ext cx="488097" cy="48809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4BA47C0-85AD-D2C1-1630-E1E10CD9C8B4}"/>
              </a:ext>
            </a:extLst>
          </p:cNvPr>
          <p:cNvSpPr txBox="1"/>
          <p:nvPr/>
        </p:nvSpPr>
        <p:spPr>
          <a:xfrm>
            <a:off x="4869446" y="1637450"/>
            <a:ext cx="117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Valor</a:t>
            </a:r>
            <a:endParaRPr lang="es-ES" b="1" dirty="0"/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B532AC9E-ECB1-CAA2-6BF9-9CA302F1C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52" y="2298703"/>
            <a:ext cx="430128" cy="430128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EB07F5B-BA96-7F47-1260-72E3FF7DF048}"/>
              </a:ext>
            </a:extLst>
          </p:cNvPr>
          <p:cNvSpPr txBox="1"/>
          <p:nvPr/>
        </p:nvSpPr>
        <p:spPr>
          <a:xfrm>
            <a:off x="5544069" y="2168747"/>
            <a:ext cx="13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786€</a:t>
            </a:r>
            <a:endParaRPr lang="es-ES" b="1" dirty="0"/>
          </a:p>
        </p:txBody>
      </p:sp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595B112B-4E45-5669-46B6-343339A29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52" y="2818267"/>
            <a:ext cx="430128" cy="430128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F066645-1AE9-688F-71A1-5CE1950183EF}"/>
              </a:ext>
            </a:extLst>
          </p:cNvPr>
          <p:cNvCxnSpPr>
            <a:cxnSpLocks/>
          </p:cNvCxnSpPr>
          <p:nvPr/>
        </p:nvCxnSpPr>
        <p:spPr>
          <a:xfrm>
            <a:off x="5250909" y="2879903"/>
            <a:ext cx="293160" cy="3251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F7EAEDE-A3B6-0684-7901-395226291935}"/>
              </a:ext>
            </a:extLst>
          </p:cNvPr>
          <p:cNvCxnSpPr>
            <a:cxnSpLocks/>
          </p:cNvCxnSpPr>
          <p:nvPr/>
        </p:nvCxnSpPr>
        <p:spPr>
          <a:xfrm flipH="1">
            <a:off x="5226489" y="2879903"/>
            <a:ext cx="317580" cy="3011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6784582-F2C6-1B22-5990-8C684335F3E2}"/>
              </a:ext>
            </a:extLst>
          </p:cNvPr>
          <p:cNvSpPr txBox="1"/>
          <p:nvPr/>
        </p:nvSpPr>
        <p:spPr>
          <a:xfrm>
            <a:off x="5535905" y="2698353"/>
            <a:ext cx="13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59€</a:t>
            </a:r>
            <a:endParaRPr lang="es-ES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C3D6AB9-67BE-FC61-2B21-9B9C34A4D1D6}"/>
              </a:ext>
            </a:extLst>
          </p:cNvPr>
          <p:cNvSpPr txBox="1"/>
          <p:nvPr/>
        </p:nvSpPr>
        <p:spPr>
          <a:xfrm>
            <a:off x="7585940" y="1663643"/>
            <a:ext cx="451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Coste de adquisición</a:t>
            </a:r>
            <a:endParaRPr lang="es-ES" b="1" dirty="0"/>
          </a:p>
        </p:txBody>
      </p:sp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0A7CAA38-7760-2EEA-BE84-CC8402C83C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0597" y="2244852"/>
            <a:ext cx="443215" cy="443215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71AD44A3-FEB8-D9AD-2AE7-F3945CB71F7C}"/>
              </a:ext>
            </a:extLst>
          </p:cNvPr>
          <p:cNvSpPr txBox="1"/>
          <p:nvPr/>
        </p:nvSpPr>
        <p:spPr>
          <a:xfrm>
            <a:off x="8931934" y="2168747"/>
            <a:ext cx="158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24,63€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03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D42D-B565-C8D0-284A-6B2DEB769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 POR VUESTRA ATENCIÓN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3D0770-3AAB-ADC9-12B0-7FE4DFA1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624" y="4848969"/>
            <a:ext cx="3373073" cy="768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43CF8B0-ACFD-853F-DB19-D2A3978F872F}"/>
              </a:ext>
            </a:extLst>
          </p:cNvPr>
          <p:cNvSpPr txBox="1"/>
          <p:nvPr/>
        </p:nvSpPr>
        <p:spPr>
          <a:xfrm>
            <a:off x="8577625" y="5843748"/>
            <a:ext cx="3373073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DATA PROJECT 1 MÁSTER BIG DATA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D360D6-9286-E5E4-D254-0A4A4BC1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41" y="1175330"/>
            <a:ext cx="5727385" cy="23142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8731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7E4EF8E-BCA4-5373-3980-6BA1027B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56340"/>
            <a:ext cx="9720072" cy="1499616"/>
          </a:xfrm>
        </p:spPr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ÍNDICE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ECC22C-942D-E8AC-6E86-435E5DF0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408-C4F3-4BC5-BAA9-34C23994110E}" type="datetime1">
              <a:rPr lang="es-ES" smtClean="0"/>
              <a:t>30/11/2022</a:t>
            </a:fld>
            <a:endParaRPr lang="es-ES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B326870-D203-E701-3A0E-19771C1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2</a:t>
            </a:fld>
            <a:endParaRPr lang="es-E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22ABD39C-6D87-C573-E460-CD4DBDA2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EB4AA6-3196-19FE-9700-E1877C445FB4}"/>
              </a:ext>
            </a:extLst>
          </p:cNvPr>
          <p:cNvSpPr txBox="1"/>
          <p:nvPr/>
        </p:nvSpPr>
        <p:spPr>
          <a:xfrm>
            <a:off x="850900" y="2055956"/>
            <a:ext cx="10744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800" dirty="0"/>
              <a:t>NECESIDADES DEL CLIENTE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ANÁLISIS DE MERCADO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ARQUITECTURA DEL PROYECTO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MODELO DE DATOS EMPLEADO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GENERADOR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IMPLEMENTACIÓN TÉCNICA(Video)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VISUALIZACIÓN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CONCLUSIONES Y SIGUIENTES PASOS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074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4743047-AB55-6FA5-C713-D77FE122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96" y="826516"/>
            <a:ext cx="9720072" cy="1499616"/>
          </a:xfrm>
        </p:spPr>
        <p:txBody>
          <a:bodyPr/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1.NECESIDADES DEL CLIENTE</a:t>
            </a:r>
            <a:br>
              <a:rPr lang="es-ES" sz="5400" dirty="0">
                <a:solidFill>
                  <a:schemeClr val="accent2">
                    <a:lumMod val="75000"/>
                  </a:schemeClr>
                </a:solidFill>
              </a:rPr>
            </a:br>
            <a:endParaRPr lang="es-E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B34C4D-542B-E164-5ADC-3A5B5C1A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467480"/>
            <a:ext cx="4754880" cy="822960"/>
          </a:xfrm>
        </p:spPr>
        <p:txBody>
          <a:bodyPr>
            <a:noAutofit/>
          </a:bodyPr>
          <a:lstStyle/>
          <a:p>
            <a:pPr algn="ctr"/>
            <a:r>
              <a:rPr lang="es-ES" sz="2800" dirty="0">
                <a:latin typeface="Tw Cen MT" panose="020B0602020104020603" pitchFamily="34" charset="0"/>
              </a:rPr>
              <a:t>REQUISITOS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D333185-2990-36CA-83A7-71C12702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438668"/>
            <a:ext cx="4754880" cy="4067728"/>
          </a:xfr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s-E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Nueva línea de negocio.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Monetizar la socialización de sus productos.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Sistema de recomendación para sus clientes.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Generar comisión a los </a:t>
            </a:r>
            <a:r>
              <a:rPr lang="es-ES" dirty="0" err="1"/>
              <a:t>Influencers</a:t>
            </a:r>
            <a:r>
              <a:rPr lang="es-ES" dirty="0"/>
              <a:t> por las imágenes que publiquen y que acaben teniendo repercusión en las ventas.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1B449A6-6426-3561-C082-AA4827C3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9286" y="1429822"/>
            <a:ext cx="4754880" cy="822960"/>
          </a:xfrm>
        </p:spPr>
        <p:txBody>
          <a:bodyPr>
            <a:noAutofit/>
          </a:bodyPr>
          <a:lstStyle/>
          <a:p>
            <a:pPr algn="ctr"/>
            <a:r>
              <a:rPr lang="es-ES" sz="2800" dirty="0"/>
              <a:t>PASOS DEL PROYECTO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868167E6-27C1-439E-D872-98F4CF85F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9286" y="2438669"/>
            <a:ext cx="4754880" cy="4067728"/>
          </a:xfr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s-E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Análisis de la </a:t>
            </a:r>
            <a:r>
              <a:rPr lang="es-ES" dirty="0">
                <a:solidFill>
                  <a:schemeClr val="dk1"/>
                </a:solidFill>
              </a:rPr>
              <a:t>situación</a:t>
            </a:r>
            <a:r>
              <a:rPr lang="es-ES" dirty="0"/>
              <a:t> actual de la empresa y del mercado.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Diseño de la arquitectura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Elección del modelo de datos adecuado a las necesidades planteadas.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Puesta en marcha y análisis de los resultados.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Conclusiones y recomendaciones.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DD88AEE8-6690-699D-0869-B506BD2F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D42-968F-4670-BC56-427D61203510}" type="datetime1">
              <a:rPr lang="es-ES" smtClean="0"/>
              <a:t>30/11/2022</a:t>
            </a:fld>
            <a:endParaRPr lang="es-ES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6DBC61D-64FF-500A-A153-0712258A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3</a:t>
            </a:fld>
            <a:endParaRPr lang="es-ES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775226A0-72A2-8FCC-2143-FA752B38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26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4743047-AB55-6FA5-C713-D77FE122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96" y="555805"/>
            <a:ext cx="9720072" cy="1499616"/>
          </a:xfrm>
        </p:spPr>
        <p:txBody>
          <a:bodyPr/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2.ANÁLISIS DE MERCADO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D333185-2990-36CA-83A7-71C12702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4419" y="2679358"/>
            <a:ext cx="4577266" cy="2782114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,Sans-Serif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 2.5% net </a:t>
            </a:r>
            <a:r>
              <a:rPr lang="es-ES" dirty="0" err="1">
                <a:solidFill>
                  <a:schemeClr val="dk1"/>
                </a:solidFill>
                <a:ea typeface="+mn-lt"/>
                <a:cs typeface="+mn-lt"/>
              </a:rPr>
              <a:t>profit</a:t>
            </a: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dk1"/>
                </a:solidFill>
                <a:ea typeface="+mn-lt"/>
                <a:cs typeface="+mn-lt"/>
              </a:rPr>
              <a:t>margin</a:t>
            </a: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447675" lvl="2">
              <a:buFont typeface="Wingdings,Sans-Serif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5.5% 2021, 4.84% España 2021</a:t>
            </a:r>
            <a:endParaRPr lang="en-US" dirty="0">
              <a:solidFill>
                <a:schemeClr val="dk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 22% ventas online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447675" lvl="2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</a:rPr>
              <a:t>26% en 2021</a:t>
            </a:r>
          </a:p>
          <a:p>
            <a:pPr>
              <a:buFont typeface="Wingdings"/>
              <a:buChar char="§"/>
            </a:pPr>
            <a:r>
              <a:rPr lang="es-ES" dirty="0">
                <a:solidFill>
                  <a:schemeClr val="dk1"/>
                </a:solidFill>
              </a:rPr>
              <a:t> </a:t>
            </a: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4,300+ millones de visitas online</a:t>
            </a:r>
            <a:endParaRPr lang="es-ES" dirty="0">
              <a:solidFill>
                <a:schemeClr val="dk1"/>
              </a:solidFill>
            </a:endParaRPr>
          </a:p>
          <a:p>
            <a:pPr marL="447675" lvl="2">
              <a:buFont typeface="Wingdings"/>
              <a:buChar char="§"/>
            </a:pP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5,000 millones en 2021</a:t>
            </a:r>
          </a:p>
          <a:p>
            <a:pPr>
              <a:buFont typeface="Wingdings,Sans-Serif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 2.2% conversión a compra (Francia)</a:t>
            </a:r>
            <a:endParaRPr lang="es-ES" dirty="0">
              <a:solidFill>
                <a:schemeClr val="dk1"/>
              </a:solidFill>
              <a:ea typeface="Open Sans"/>
              <a:cs typeface="Open Sans"/>
            </a:endParaRPr>
          </a:p>
          <a:p>
            <a:pPr marL="447675" lvl="2">
              <a:buFont typeface="Wingdings,Sans-Serif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Compra media: 100 EUR (estimación)</a:t>
            </a:r>
            <a:endParaRPr lang="es-ES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dk1"/>
              </a:solidFill>
              <a:ea typeface="+mn-lt"/>
              <a:cs typeface="+mn-lt"/>
            </a:endParaRPr>
          </a:p>
          <a:p>
            <a:pPr marL="264795" lvl="1">
              <a:buFont typeface="Wingdings" panose="05000000000000000000" pitchFamily="2" charset="2"/>
              <a:buChar char="§"/>
            </a:pPr>
            <a:endParaRPr lang="es-ES" dirty="0">
              <a:solidFill>
                <a:srgbClr val="3A3A3A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rgbClr val="3A3A3A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dirty="0">
              <a:solidFill>
                <a:srgbClr val="000000"/>
              </a:solidFill>
              <a:latin typeface="Tw Cen MT" panose="020B0602020104020603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DD88AEE8-6690-699D-0869-B506BD2F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0160-8CF1-456B-9B19-6E06CD8FB8AE}" type="datetime1">
              <a:rPr lang="es-ES" smtClean="0"/>
              <a:t>30/11/2022</a:t>
            </a:fld>
            <a:endParaRPr lang="es-ES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775226A0-72A2-8FCC-2143-FA752B38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6DBC61D-64FF-500A-A153-0712258A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4</a:t>
            </a:fld>
            <a:endParaRPr lang="es-ES"/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E0A28023-FC83-7BAB-C5B6-0F4C806918E1}"/>
              </a:ext>
            </a:extLst>
          </p:cNvPr>
          <p:cNvSpPr txBox="1">
            <a:spLocks/>
          </p:cNvSpPr>
          <p:nvPr/>
        </p:nvSpPr>
        <p:spPr>
          <a:xfrm>
            <a:off x="862940" y="1818915"/>
            <a:ext cx="5106136" cy="674723"/>
          </a:xfrm>
          <a:prstGeom prst="rect">
            <a:avLst/>
          </a:prstGeom>
        </p:spPr>
        <p:txBody>
          <a:bodyPr vert="horz" lIns="137160" tIns="45720" rIns="13716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Tw Cen MT"/>
              </a:rPr>
              <a:t>IKEA en cifras (FY22 vs FY21)</a:t>
            </a:r>
            <a:endParaRPr lang="en-US" sz="3200" dirty="0"/>
          </a:p>
        </p:txBody>
      </p:sp>
      <p:sp>
        <p:nvSpPr>
          <p:cNvPr id="4" name="Marcador de contenido 8">
            <a:extLst>
              <a:ext uri="{FF2B5EF4-FFF2-40B4-BE49-F238E27FC236}">
                <a16:creationId xmlns:a16="http://schemas.microsoft.com/office/drawing/2014/main" id="{B5D6438A-E392-F748-046B-120D4640D4E9}"/>
              </a:ext>
            </a:extLst>
          </p:cNvPr>
          <p:cNvSpPr txBox="1">
            <a:spLocks/>
          </p:cNvSpPr>
          <p:nvPr/>
        </p:nvSpPr>
        <p:spPr>
          <a:xfrm>
            <a:off x="6711037" y="2774621"/>
            <a:ext cx="4837950" cy="16593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,Sans-Serif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 </a:t>
            </a:r>
            <a:r>
              <a:rPr lang="es-ES" dirty="0">
                <a:solidFill>
                  <a:schemeClr val="dk1"/>
                </a:solidFill>
              </a:rPr>
              <a:t>Incrementar ventas con el mínimo coste</a:t>
            </a:r>
          </a:p>
          <a:p>
            <a:pPr marL="447675" lvl="2">
              <a:buFont typeface="Wingdings,Sans-Serif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Tw Cen MT"/>
                <a:ea typeface="Open Sans"/>
                <a:cs typeface="Open Sans"/>
              </a:rPr>
              <a:t>Atrayendo más tráfico online</a:t>
            </a:r>
            <a:endParaRPr lang="es-ES" dirty="0">
              <a:solidFill>
                <a:schemeClr val="dk1"/>
              </a:solidFill>
              <a:latin typeface="Tw Cen MT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447675" lvl="2">
              <a:buFont typeface="Wingdings,Sans-Serif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Tw Cen MT"/>
                <a:ea typeface="Open Sans"/>
                <a:cs typeface="Open Sans"/>
              </a:rPr>
              <a:t>Incrementando la conversión a compra</a:t>
            </a:r>
            <a:endParaRPr lang="es-ES" dirty="0">
              <a:solidFill>
                <a:schemeClr val="dk1"/>
              </a:solidFill>
              <a:latin typeface="Tw Cen MT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447675" lvl="2">
              <a:buFont typeface="Wingdings,Sans-Serif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Tw Cen MT"/>
                <a:ea typeface="Open Sans"/>
                <a:cs typeface="Open Sans"/>
              </a:rPr>
              <a:t>Incrementando la compra media por cliente</a:t>
            </a:r>
            <a:endParaRPr lang="es-ES" dirty="0">
              <a:solidFill>
                <a:schemeClr val="dk1"/>
              </a:solidFill>
              <a:latin typeface="Tw Cen MT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rgbClr val="3A3A3A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dirty="0">
              <a:solidFill>
                <a:srgbClr val="000000"/>
              </a:solidFill>
              <a:latin typeface="Tw Cen MT" panose="020B0602020104020603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D472BCC-ADD3-2095-EDFA-B0F14094BA29}"/>
              </a:ext>
            </a:extLst>
          </p:cNvPr>
          <p:cNvSpPr txBox="1">
            <a:spLocks/>
          </p:cNvSpPr>
          <p:nvPr/>
        </p:nvSpPr>
        <p:spPr>
          <a:xfrm>
            <a:off x="4718057" y="2911781"/>
            <a:ext cx="1987952" cy="283698"/>
          </a:xfrm>
          <a:prstGeom prst="rect">
            <a:avLst/>
          </a:prstGeom>
        </p:spPr>
        <p:txBody>
          <a:bodyPr vert="horz" lIns="137160" tIns="45720" rIns="13716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Tw Cen MT"/>
              </a:rPr>
              <a:t>Nuestro objetivo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3BA8A7A-6BA2-F411-08F8-7FD7C5338195}"/>
              </a:ext>
            </a:extLst>
          </p:cNvPr>
          <p:cNvSpPr/>
          <p:nvPr/>
        </p:nvSpPr>
        <p:spPr>
          <a:xfrm>
            <a:off x="4712370" y="3258552"/>
            <a:ext cx="1915025" cy="23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2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4743047-AB55-6FA5-C713-D77FE122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96" y="826516"/>
            <a:ext cx="9720072" cy="1499616"/>
          </a:xfrm>
        </p:spPr>
        <p:txBody>
          <a:bodyPr/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2.ANÁLISIS DE MERCADO</a:t>
            </a:r>
            <a:br>
              <a:rPr lang="es-ES" sz="5400" dirty="0">
                <a:latin typeface="Tw Cen MT" panose="020B0602020104020603" pitchFamily="34" charset="0"/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B34C4D-542B-E164-5ADC-3A5B5C1A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9" y="1540898"/>
            <a:ext cx="4889988" cy="822960"/>
          </a:xfrm>
        </p:spPr>
        <p:txBody>
          <a:bodyPr>
            <a:noAutofit/>
          </a:bodyPr>
          <a:lstStyle/>
          <a:p>
            <a:pPr algn="l"/>
            <a:r>
              <a:rPr lang="es-ES" sz="3600" dirty="0">
                <a:latin typeface="Tw Cen MT" panose="020B0602020104020603" pitchFamily="34" charset="0"/>
              </a:rPr>
              <a:t>Marketing de </a:t>
            </a:r>
            <a:r>
              <a:rPr lang="es-ES" sz="3600" dirty="0" err="1">
                <a:latin typeface="Tw Cen MT" panose="020B0602020104020603" pitchFamily="34" charset="0"/>
              </a:rPr>
              <a:t>Influencers</a:t>
            </a:r>
            <a:endParaRPr lang="es-ES" sz="3600" dirty="0">
              <a:latin typeface="Tw Cen MT" panose="020B0602020104020603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D333185-2990-36CA-83A7-71C12702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5273" y="2617660"/>
            <a:ext cx="4754880" cy="3610580"/>
          </a:xfrm>
          <a:ln w="19050">
            <a:solidFill>
              <a:srgbClr val="79CADD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</a:rPr>
              <a:t>KPI de comunidad: aumento </a:t>
            </a:r>
            <a:r>
              <a:rPr lang="es-ES" dirty="0" err="1">
                <a:solidFill>
                  <a:schemeClr val="dk1"/>
                </a:solidFill>
              </a:rPr>
              <a:t>nº</a:t>
            </a:r>
            <a:r>
              <a:rPr lang="es-ES" dirty="0">
                <a:solidFill>
                  <a:schemeClr val="dk1"/>
                </a:solidFill>
              </a:rPr>
              <a:t> seguidores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</a:rPr>
              <a:t>KPI de interacción: </a:t>
            </a:r>
            <a:r>
              <a:rPr lang="es-ES" dirty="0" err="1">
                <a:solidFill>
                  <a:schemeClr val="dk1"/>
                </a:solidFill>
              </a:rPr>
              <a:t>likes</a:t>
            </a:r>
            <a:r>
              <a:rPr lang="es-ES" dirty="0">
                <a:solidFill>
                  <a:schemeClr val="dk1"/>
                </a:solidFill>
              </a:rPr>
              <a:t>, comentarios, </a:t>
            </a:r>
            <a:r>
              <a:rPr lang="es-ES" dirty="0" err="1">
                <a:solidFill>
                  <a:schemeClr val="dk1"/>
                </a:solidFill>
              </a:rPr>
              <a:t>nº</a:t>
            </a:r>
            <a:r>
              <a:rPr lang="es-ES" dirty="0">
                <a:solidFill>
                  <a:schemeClr val="dk1"/>
                </a:solidFill>
              </a:rPr>
              <a:t> de publicaciones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</a:rPr>
              <a:t>KPI de alcance: visualizaciones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</a:rPr>
              <a:t>KPI de conversión y resultado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dk1"/>
                </a:solidFill>
              </a:rPr>
              <a:t>CPC: </a:t>
            </a:r>
            <a:r>
              <a:rPr lang="es-ES" sz="2200" dirty="0" err="1">
                <a:solidFill>
                  <a:schemeClr val="dk1"/>
                </a:solidFill>
              </a:rPr>
              <a:t>Cost</a:t>
            </a:r>
            <a:r>
              <a:rPr lang="es-ES" sz="2200" dirty="0">
                <a:solidFill>
                  <a:schemeClr val="dk1"/>
                </a:solidFill>
              </a:rPr>
              <a:t> Per </a:t>
            </a:r>
            <a:r>
              <a:rPr lang="es-ES" sz="2200" dirty="0" err="1">
                <a:solidFill>
                  <a:schemeClr val="dk1"/>
                </a:solidFill>
              </a:rPr>
              <a:t>click</a:t>
            </a:r>
            <a:endParaRPr lang="es-ES" sz="2200" dirty="0">
              <a:solidFill>
                <a:schemeClr val="dk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dk1"/>
                </a:solidFill>
              </a:rPr>
              <a:t>CPA: </a:t>
            </a:r>
            <a:r>
              <a:rPr lang="es-ES" sz="2200" dirty="0" err="1">
                <a:solidFill>
                  <a:schemeClr val="dk1"/>
                </a:solidFill>
              </a:rPr>
              <a:t>Cost</a:t>
            </a:r>
            <a:r>
              <a:rPr lang="es-ES" sz="2200" dirty="0">
                <a:solidFill>
                  <a:schemeClr val="dk1"/>
                </a:solidFill>
              </a:rPr>
              <a:t> Per </a:t>
            </a:r>
            <a:r>
              <a:rPr lang="es-ES" sz="2200" dirty="0" err="1">
                <a:solidFill>
                  <a:schemeClr val="dk1"/>
                </a:solidFill>
              </a:rPr>
              <a:t>Acquisition</a:t>
            </a:r>
            <a:endParaRPr lang="es-ES" sz="2200" dirty="0">
              <a:solidFill>
                <a:schemeClr val="dk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dk1"/>
                </a:solidFill>
              </a:rPr>
              <a:t>ROI: </a:t>
            </a:r>
            <a:r>
              <a:rPr lang="es-ES" sz="2200" dirty="0" err="1">
                <a:solidFill>
                  <a:schemeClr val="dk1"/>
                </a:solidFill>
              </a:rPr>
              <a:t>Return</a:t>
            </a:r>
            <a:r>
              <a:rPr lang="es-ES" sz="2200" dirty="0">
                <a:solidFill>
                  <a:schemeClr val="dk1"/>
                </a:solidFill>
              </a:rPr>
              <a:t> </a:t>
            </a:r>
            <a:r>
              <a:rPr lang="es-ES" sz="2200" dirty="0" err="1">
                <a:solidFill>
                  <a:schemeClr val="dk1"/>
                </a:solidFill>
              </a:rPr>
              <a:t>Of</a:t>
            </a:r>
            <a:r>
              <a:rPr lang="es-ES" sz="2200" dirty="0">
                <a:solidFill>
                  <a:schemeClr val="dk1"/>
                </a:solidFill>
              </a:rPr>
              <a:t> </a:t>
            </a:r>
            <a:r>
              <a:rPr lang="es-ES" sz="2200" dirty="0" err="1">
                <a:solidFill>
                  <a:schemeClr val="dk1"/>
                </a:solidFill>
              </a:rPr>
              <a:t>Investment</a:t>
            </a:r>
            <a:endParaRPr lang="es-ES" sz="2200" dirty="0">
              <a:solidFill>
                <a:schemeClr val="dk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s-ES" dirty="0">
              <a:solidFill>
                <a:srgbClr val="3A3A3A"/>
              </a:solidFill>
              <a:latin typeface="Open Sans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s-ES" dirty="0">
              <a:solidFill>
                <a:srgbClr val="3A3A3A"/>
              </a:solidFill>
              <a:latin typeface="Open Sans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dirty="0">
              <a:solidFill>
                <a:srgbClr val="3A3A3A"/>
              </a:solidFill>
              <a:latin typeface="Open Sans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DD88AEE8-6690-699D-0869-B506BD2F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799-757D-45CA-B130-E77C06F7AD21}" type="datetime1">
              <a:rPr lang="es-ES" smtClean="0"/>
              <a:t>30/11/2022</a:t>
            </a:fld>
            <a:endParaRPr lang="es-ES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775226A0-72A2-8FCC-2143-FA752B38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6DBC61D-64FF-500A-A153-0712258A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5</a:t>
            </a:fld>
            <a:endParaRPr lang="es-ES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A1C449FA-2506-BD24-847E-913BF668C389}"/>
              </a:ext>
            </a:extLst>
          </p:cNvPr>
          <p:cNvGrpSpPr/>
          <p:nvPr/>
        </p:nvGrpSpPr>
        <p:grpSpPr>
          <a:xfrm>
            <a:off x="6277884" y="439960"/>
            <a:ext cx="5762607" cy="5978080"/>
            <a:chOff x="5074726" y="436215"/>
            <a:chExt cx="5762607" cy="59780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7ABD504-ACD3-A69D-C050-95F9993C2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726" y="2219400"/>
              <a:ext cx="3695447" cy="2236013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73D6E79-D5B0-1378-5E5E-59C45F500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772" y="436215"/>
              <a:ext cx="2423561" cy="3032378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3002803-8401-456E-0CF1-3EB3024BF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310" y="3366282"/>
              <a:ext cx="2503725" cy="3048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30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8332480" y="2740195"/>
            <a:ext cx="907200" cy="358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1024132" y="615500"/>
            <a:ext cx="6991600" cy="149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398F98"/>
              </a:buClr>
              <a:buSzPts val="4100"/>
            </a:pPr>
            <a:r>
              <a:rPr lang="es" sz="5467">
                <a:solidFill>
                  <a:srgbClr val="398F98"/>
                </a:solidFill>
              </a:rPr>
              <a:t>3.ARQUITECTURA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A5130BA0-2667-4FE9-A95F-6644D1C78310}" type="datetime1">
              <a:rPr lang="es-ES" smtClean="0"/>
              <a:t>30/11/2022</a:t>
            </a:fld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s"/>
              <a:pPr/>
              <a:t>6</a:t>
            </a:fld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ftr" idx="11"/>
          </p:nvPr>
        </p:nvSpPr>
        <p:spPr>
          <a:xfrm>
            <a:off x="9234267" y="6363600"/>
            <a:ext cx="1442000" cy="2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pt-BR"/>
              <a:t>IKINPRO DATA PROJECT 1~ MDA</a:t>
            </a:r>
            <a:endParaRPr/>
          </a:p>
        </p:txBody>
      </p:sp>
      <p:grpSp>
        <p:nvGrpSpPr>
          <p:cNvPr id="220" name="Google Shape;220;p28"/>
          <p:cNvGrpSpPr/>
          <p:nvPr/>
        </p:nvGrpSpPr>
        <p:grpSpPr>
          <a:xfrm>
            <a:off x="606401" y="2215984"/>
            <a:ext cx="735544" cy="1469385"/>
            <a:chOff x="921289" y="1760982"/>
            <a:chExt cx="582348" cy="1163348"/>
          </a:xfrm>
        </p:grpSpPr>
        <p:pic>
          <p:nvPicPr>
            <p:cNvPr id="221" name="Google Shape;221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1289" y="1760982"/>
              <a:ext cx="582348" cy="116334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222" name="Google Shape;222;p28"/>
            <p:cNvPicPr preferRelativeResize="0"/>
            <p:nvPr/>
          </p:nvPicPr>
          <p:blipFill rotWithShape="1">
            <a:blip r:embed="rId4">
              <a:alphaModFix/>
            </a:blip>
            <a:srcRect t="10249"/>
            <a:stretch/>
          </p:blipFill>
          <p:spPr>
            <a:xfrm>
              <a:off x="960723" y="1842235"/>
              <a:ext cx="504900" cy="1048800"/>
            </a:xfrm>
            <a:prstGeom prst="roundRect">
              <a:avLst>
                <a:gd name="adj" fmla="val 7896"/>
              </a:avLst>
            </a:prstGeom>
            <a:noFill/>
            <a:ln>
              <a:noFill/>
            </a:ln>
          </p:spPr>
        </p:pic>
      </p:grpSp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522185" y="3767532"/>
            <a:ext cx="973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Instagram</a:t>
            </a:r>
            <a:endParaRPr sz="1333"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5">
            <a:alphaModFix/>
          </a:blip>
          <a:srcRect t="5356"/>
          <a:stretch/>
        </p:blipFill>
        <p:spPr>
          <a:xfrm>
            <a:off x="5758789" y="2443605"/>
            <a:ext cx="856000" cy="44826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5" name="Google Shape;22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9942" y="2207440"/>
            <a:ext cx="1122249" cy="11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2203748" y="3716069"/>
            <a:ext cx="973600" cy="50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Landing</a:t>
            </a:r>
            <a:endParaRPr sz="1333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Influencer</a:t>
            </a:r>
            <a:endParaRPr sz="1333"/>
          </a:p>
        </p:txBody>
      </p:sp>
      <p:cxnSp>
        <p:nvCxnSpPr>
          <p:cNvPr id="227" name="Google Shape;227;p28"/>
          <p:cNvCxnSpPr/>
          <p:nvPr/>
        </p:nvCxnSpPr>
        <p:spPr>
          <a:xfrm>
            <a:off x="1498056" y="3112772"/>
            <a:ext cx="6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8"/>
          <p:cNvCxnSpPr>
            <a:stCxn id="223" idx="2"/>
            <a:endCxn id="226" idx="2"/>
          </p:cNvCxnSpPr>
          <p:nvPr/>
        </p:nvCxnSpPr>
        <p:spPr>
          <a:xfrm rot="-5400000" flipH="1">
            <a:off x="1762185" y="3288732"/>
            <a:ext cx="175200" cy="1681600"/>
          </a:xfrm>
          <a:prstGeom prst="bentConnector3">
            <a:avLst>
              <a:gd name="adj1" fmla="val 334272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437219" y="5546377"/>
            <a:ext cx="973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Influencer</a:t>
            </a:r>
            <a:endParaRPr sz="1333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2758" y="3851925"/>
            <a:ext cx="678749" cy="6787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3949415" y="4548152"/>
            <a:ext cx="973600" cy="50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Ikinpro</a:t>
            </a:r>
            <a:endParaRPr sz="1333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Database</a:t>
            </a:r>
            <a:endParaRPr sz="1333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333"/>
          </a:p>
        </p:txBody>
      </p:sp>
      <p:cxnSp>
        <p:nvCxnSpPr>
          <p:cNvPr id="232" name="Google Shape;232;p28"/>
          <p:cNvCxnSpPr/>
          <p:nvPr/>
        </p:nvCxnSpPr>
        <p:spPr>
          <a:xfrm>
            <a:off x="3597964" y="3391597"/>
            <a:ext cx="4800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8"/>
          <p:cNvCxnSpPr>
            <a:cxnSpLocks/>
          </p:cNvCxnSpPr>
          <p:nvPr/>
        </p:nvCxnSpPr>
        <p:spPr>
          <a:xfrm flipH="1" flipV="1">
            <a:off x="3597965" y="3204307"/>
            <a:ext cx="557233" cy="5792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8"/>
          <p:cNvCxnSpPr/>
          <p:nvPr/>
        </p:nvCxnSpPr>
        <p:spPr>
          <a:xfrm flipH="1">
            <a:off x="4934391" y="3333989"/>
            <a:ext cx="548800" cy="5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8"/>
          <p:cNvCxnSpPr/>
          <p:nvPr/>
        </p:nvCxnSpPr>
        <p:spPr>
          <a:xfrm rot="10800000" flipH="1">
            <a:off x="4847991" y="3204307"/>
            <a:ext cx="548800" cy="5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5733787" y="3373403"/>
            <a:ext cx="973600" cy="50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Tienda</a:t>
            </a:r>
            <a:endParaRPr sz="1333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Online</a:t>
            </a:r>
            <a:endParaRPr sz="1333"/>
          </a:p>
        </p:txBody>
      </p:sp>
      <p:cxnSp>
        <p:nvCxnSpPr>
          <p:cNvPr id="237" name="Google Shape;237;p28"/>
          <p:cNvCxnSpPr>
            <a:cxnSpLocks/>
          </p:cNvCxnSpPr>
          <p:nvPr/>
        </p:nvCxnSpPr>
        <p:spPr>
          <a:xfrm>
            <a:off x="3719594" y="2996339"/>
            <a:ext cx="16771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3762213" y="2657009"/>
            <a:ext cx="1333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333"/>
              <a:t>Añadir al carrito</a:t>
            </a:r>
            <a:endParaRPr sz="1333"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8">
            <a:alphaModFix amt="81000"/>
          </a:blip>
          <a:stretch>
            <a:fillRect/>
          </a:stretch>
        </p:blipFill>
        <p:spPr>
          <a:xfrm>
            <a:off x="1584648" y="4778555"/>
            <a:ext cx="678733" cy="6787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8"/>
          <p:cNvCxnSpPr/>
          <p:nvPr/>
        </p:nvCxnSpPr>
        <p:spPr>
          <a:xfrm rot="10800000">
            <a:off x="7124971" y="2206933"/>
            <a:ext cx="0" cy="3936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3216237" y="1874967"/>
            <a:ext cx="1076630" cy="240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 b="1" dirty="0">
                <a:solidFill>
                  <a:srgbClr val="666666"/>
                </a:solidFill>
              </a:rPr>
              <a:t>PRODUCTION</a:t>
            </a:r>
            <a:endParaRPr sz="1333" b="1" dirty="0">
              <a:solidFill>
                <a:srgbClr val="666666"/>
              </a:solidFill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9179019" y="1851728"/>
            <a:ext cx="973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 b="1">
                <a:solidFill>
                  <a:srgbClr val="666666"/>
                </a:solidFill>
              </a:rPr>
              <a:t>SIMULATED</a:t>
            </a:r>
            <a:endParaRPr sz="1333" b="1">
              <a:solidFill>
                <a:srgbClr val="666666"/>
              </a:solidFill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8377775" y="4657457"/>
            <a:ext cx="799600" cy="36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Postgres</a:t>
            </a:r>
            <a:endParaRPr sz="1333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Database</a:t>
            </a:r>
            <a:endParaRPr sz="1333"/>
          </a:p>
        </p:txBody>
      </p:sp>
      <p:grpSp>
        <p:nvGrpSpPr>
          <p:cNvPr id="244" name="Google Shape;244;p28"/>
          <p:cNvGrpSpPr/>
          <p:nvPr/>
        </p:nvGrpSpPr>
        <p:grpSpPr>
          <a:xfrm>
            <a:off x="8601804" y="4142023"/>
            <a:ext cx="388003" cy="516875"/>
            <a:chOff x="7825700" y="3247500"/>
            <a:chExt cx="557475" cy="841450"/>
          </a:xfrm>
        </p:grpSpPr>
        <p:sp>
          <p:nvSpPr>
            <p:cNvPr id="245" name="Google Shape;245;p28"/>
            <p:cNvSpPr/>
            <p:nvPr/>
          </p:nvSpPr>
          <p:spPr>
            <a:xfrm>
              <a:off x="7825700" y="3247500"/>
              <a:ext cx="557475" cy="841450"/>
            </a:xfrm>
            <a:prstGeom prst="flowChartMagneticDisk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246" name="Google Shape;246;p2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916489" y="3621967"/>
              <a:ext cx="375900" cy="37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7" name="Google Shape;24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501784" y="2909435"/>
            <a:ext cx="557213" cy="4917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8370983" y="3410233"/>
            <a:ext cx="856000" cy="36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Generador</a:t>
            </a:r>
            <a:endParaRPr sz="1333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Datos</a:t>
            </a:r>
            <a:endParaRPr sz="1333"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12764" y="2007745"/>
            <a:ext cx="388000" cy="388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8"/>
          <p:cNvCxnSpPr/>
          <p:nvPr/>
        </p:nvCxnSpPr>
        <p:spPr>
          <a:xfrm>
            <a:off x="8342213" y="3882677"/>
            <a:ext cx="90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7203441" y="3325853"/>
            <a:ext cx="1242400" cy="2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333"/>
              <a:t>Container 1</a:t>
            </a:r>
            <a:endParaRPr sz="1333"/>
          </a:p>
        </p:txBody>
      </p:sp>
      <p:sp>
        <p:nvSpPr>
          <p:cNvPr id="252" name="Google Shape;252;p28"/>
          <p:cNvSpPr txBox="1">
            <a:spLocks noGrp="1"/>
          </p:cNvSpPr>
          <p:nvPr>
            <p:ph type="body" idx="1"/>
          </p:nvPr>
        </p:nvSpPr>
        <p:spPr>
          <a:xfrm>
            <a:off x="7371609" y="4385667"/>
            <a:ext cx="907200" cy="2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333"/>
              <a:t>Container 2</a:t>
            </a:r>
            <a:endParaRPr sz="1333"/>
          </a:p>
        </p:txBody>
      </p:sp>
      <p:cxnSp>
        <p:nvCxnSpPr>
          <p:cNvPr id="253" name="Google Shape;253;p28"/>
          <p:cNvCxnSpPr/>
          <p:nvPr/>
        </p:nvCxnSpPr>
        <p:spPr>
          <a:xfrm>
            <a:off x="8505111" y="60428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28"/>
          <p:cNvSpPr txBox="1">
            <a:spLocks noGrp="1"/>
          </p:cNvSpPr>
          <p:nvPr>
            <p:ph type="body" idx="1"/>
          </p:nvPr>
        </p:nvSpPr>
        <p:spPr>
          <a:xfrm>
            <a:off x="8166123" y="2286113"/>
            <a:ext cx="1242400" cy="2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333"/>
              <a:t>Containers</a:t>
            </a:r>
            <a:endParaRPr sz="1333"/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293477" y="3206862"/>
            <a:ext cx="1041184" cy="585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8"/>
          <p:cNvCxnSpPr>
            <a:stCxn id="215" idx="3"/>
            <a:endCxn id="257" idx="2"/>
          </p:cNvCxnSpPr>
          <p:nvPr/>
        </p:nvCxnSpPr>
        <p:spPr>
          <a:xfrm rot="10800000" flipH="1">
            <a:off x="9239680" y="4057595"/>
            <a:ext cx="1574400" cy="474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58" name="Google Shape;258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72909" y="5340772"/>
            <a:ext cx="1499632" cy="8122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259" name="Google Shape;259;p28"/>
          <p:cNvCxnSpPr/>
          <p:nvPr/>
        </p:nvCxnSpPr>
        <p:spPr>
          <a:xfrm>
            <a:off x="2497127" y="5164639"/>
            <a:ext cx="1301600" cy="64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8"/>
          <p:cNvCxnSpPr>
            <a:stCxn id="236" idx="2"/>
          </p:cNvCxnSpPr>
          <p:nvPr/>
        </p:nvCxnSpPr>
        <p:spPr>
          <a:xfrm rot="5400000">
            <a:off x="4928187" y="4613003"/>
            <a:ext cx="2030800" cy="554000"/>
          </a:xfrm>
          <a:prstGeom prst="bentConnector3">
            <a:avLst>
              <a:gd name="adj1" fmla="val 10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4080560" y="6228988"/>
            <a:ext cx="1442000" cy="2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Dashboard</a:t>
            </a:r>
            <a:endParaRPr sz="1333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Influencer + Ikea</a:t>
            </a:r>
            <a:endParaRPr sz="1333"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10093063" y="3783084"/>
            <a:ext cx="1442000" cy="2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Dashboard</a:t>
            </a:r>
            <a:endParaRPr sz="1333"/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14">
            <a:alphaModFix amt="80000"/>
          </a:blip>
          <a:stretch>
            <a:fillRect/>
          </a:stretch>
        </p:blipFill>
        <p:spPr>
          <a:xfrm>
            <a:off x="8409032" y="5348151"/>
            <a:ext cx="678733" cy="59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28"/>
          <p:cNvCxnSpPr/>
          <p:nvPr/>
        </p:nvCxnSpPr>
        <p:spPr>
          <a:xfrm>
            <a:off x="8342213" y="5199160"/>
            <a:ext cx="90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7369876" y="5633600"/>
            <a:ext cx="907200" cy="2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333"/>
              <a:t>Container 3</a:t>
            </a:r>
            <a:endParaRPr sz="1333"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8387496" y="5840856"/>
            <a:ext cx="799600" cy="36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Postgres</a:t>
            </a:r>
            <a:endParaRPr sz="1333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3"/>
              <a:t>Admin</a:t>
            </a:r>
            <a:endParaRPr sz="1333"/>
          </a:p>
        </p:txBody>
      </p:sp>
      <p:cxnSp>
        <p:nvCxnSpPr>
          <p:cNvPr id="266" name="Google Shape;266;p28"/>
          <p:cNvCxnSpPr/>
          <p:nvPr/>
        </p:nvCxnSpPr>
        <p:spPr>
          <a:xfrm>
            <a:off x="8677913" y="5084977"/>
            <a:ext cx="0" cy="2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8"/>
          <p:cNvCxnSpPr/>
          <p:nvPr/>
        </p:nvCxnSpPr>
        <p:spPr>
          <a:xfrm rot="10800000">
            <a:off x="8884671" y="5084977"/>
            <a:ext cx="0" cy="2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8"/>
          <p:cNvCxnSpPr/>
          <p:nvPr/>
        </p:nvCxnSpPr>
        <p:spPr>
          <a:xfrm>
            <a:off x="8668185" y="3832271"/>
            <a:ext cx="0" cy="2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8"/>
          <p:cNvCxnSpPr/>
          <p:nvPr/>
        </p:nvCxnSpPr>
        <p:spPr>
          <a:xfrm rot="10800000">
            <a:off x="8874943" y="3832271"/>
            <a:ext cx="0" cy="2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8"/>
          <p:cNvCxnSpPr>
            <a:stCxn id="254" idx="2"/>
            <a:endCxn id="215" idx="0"/>
          </p:cNvCxnSpPr>
          <p:nvPr/>
        </p:nvCxnSpPr>
        <p:spPr>
          <a:xfrm flipH="1">
            <a:off x="8786123" y="2541713"/>
            <a:ext cx="1200" cy="1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71" name="Google Shape;271;p28"/>
          <p:cNvGrpSpPr/>
          <p:nvPr/>
        </p:nvGrpSpPr>
        <p:grpSpPr>
          <a:xfrm>
            <a:off x="2286922" y="2205216"/>
            <a:ext cx="735545" cy="1469387"/>
            <a:chOff x="1827059" y="1617434"/>
            <a:chExt cx="551659" cy="1102040"/>
          </a:xfrm>
        </p:grpSpPr>
        <p:pic>
          <p:nvPicPr>
            <p:cNvPr id="272" name="Google Shape;272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27059" y="1617434"/>
              <a:ext cx="551659" cy="110204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273" name="Google Shape;273;p28"/>
            <p:cNvPicPr preferRelativeResize="0"/>
            <p:nvPr/>
          </p:nvPicPr>
          <p:blipFill rotWithShape="1">
            <a:blip r:embed="rId15">
              <a:alphaModFix/>
            </a:blip>
            <a:srcRect t="6872"/>
            <a:stretch/>
          </p:blipFill>
          <p:spPr>
            <a:xfrm>
              <a:off x="1864700" y="1694250"/>
              <a:ext cx="476400" cy="971400"/>
            </a:xfrm>
            <a:prstGeom prst="roundRect">
              <a:avLst>
                <a:gd name="adj" fmla="val 8207"/>
              </a:avLst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6556-6A39-BBAB-D207-D3D07FE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4.Modelo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B34C4D-542B-E164-5ADC-3A5B5C1A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3851"/>
            <a:ext cx="4654777" cy="4224528"/>
          </a:xfrm>
          <a:ln w="19050">
            <a:solidFill>
              <a:srgbClr val="79CADD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Base de datos </a:t>
            </a:r>
            <a:r>
              <a:rPr lang="es-ES" b="1" dirty="0"/>
              <a:t>Estructurada.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Datos </a:t>
            </a:r>
            <a:r>
              <a:rPr lang="es-ES" b="1" dirty="0"/>
              <a:t>estandarizados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Estructura </a:t>
            </a:r>
            <a:r>
              <a:rPr lang="es-ES" b="1" dirty="0"/>
              <a:t>definida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Orden </a:t>
            </a:r>
            <a:r>
              <a:rPr lang="es-ES" b="1" dirty="0"/>
              <a:t>persistente</a:t>
            </a:r>
            <a:r>
              <a:rPr lang="es-ES" dirty="0"/>
              <a:t> y mayor </a:t>
            </a:r>
            <a:r>
              <a:rPr lang="es-ES" b="1" dirty="0"/>
              <a:t>accesibilidad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Mayor tratamiento del dato previo, para su posterior uso.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Consultas más rápidas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A35D7162-3ED4-40E5-0D27-4EF19E03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71F-54CE-41BA-A8D6-F01DCAE441D7}" type="datetime1">
              <a:rPr lang="es-ES" smtClean="0"/>
              <a:t>30/11/2022</a:t>
            </a:fld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CBD179-6F62-5ED2-4C51-C90D18E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E4D0E1-1D67-2A94-3E65-253788FA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pic>
        <p:nvPicPr>
          <p:cNvPr id="1026" name="Picture 2" descr="Data Warehouse y Data Lake: ¿Qué son? | Salesforce - Blog de Salesforce">
            <a:extLst>
              <a:ext uri="{FF2B5EF4-FFF2-40B4-BE49-F238E27FC236}">
                <a16:creationId xmlns:a16="http://schemas.microsoft.com/office/drawing/2014/main" id="{F686F9D2-1C58-1DA5-813F-2C701FBB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80" y="5167834"/>
            <a:ext cx="2841784" cy="15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095E39-1EB7-94C4-74DE-50E4EE40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8" y="0"/>
            <a:ext cx="5966312" cy="6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60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6556-6A39-BBAB-D207-D3D07FE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5.Generador de datos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36B70-B256-CB5E-65C2-6AD411D0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27C8-B92F-4AEA-A931-8B8A07901243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D85CA9-050A-1471-8524-22BD500F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B7D8F-08F1-6987-35D3-42783B3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31FE829-3CD9-4307-FC32-2069CA16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85" y="1972289"/>
            <a:ext cx="10697648" cy="44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6556-6A39-BBAB-D207-D3D07FE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solidFill>
                  <a:schemeClr val="accent2">
                    <a:lumMod val="75000"/>
                  </a:schemeClr>
                </a:solidFill>
              </a:rPr>
              <a:t>5.Generador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B34C4D-542B-E164-5ADC-3A5B5C1A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88" y="2280986"/>
            <a:ext cx="5910073" cy="4023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,Sans-Serif" panose="020B0602020104020603" pitchFamily="34" charset="0"/>
              <a:buChar char="§"/>
            </a:pP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 Productos 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447675" lvl="2">
              <a:buFont typeface="Wingdings,Sans-Serif" panose="020B0602020104020603" pitchFamily="34" charset="0"/>
              <a:buChar char="§"/>
            </a:pP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IKEA </a:t>
            </a:r>
            <a:r>
              <a:rPr lang="es-ES" dirty="0" err="1">
                <a:solidFill>
                  <a:schemeClr val="dk1"/>
                </a:solidFill>
                <a:ea typeface="+mn-lt"/>
                <a:cs typeface="+mn-lt"/>
              </a:rPr>
              <a:t>Furniture</a:t>
            </a: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dk1"/>
                </a:solidFill>
                <a:ea typeface="+mn-lt"/>
                <a:cs typeface="+mn-lt"/>
              </a:rPr>
              <a:t>dataset</a:t>
            </a: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 (</a:t>
            </a:r>
            <a:r>
              <a:rPr lang="es-ES" dirty="0" err="1">
                <a:solidFill>
                  <a:schemeClr val="dk1"/>
                </a:solidFill>
                <a:ea typeface="+mn-lt"/>
                <a:cs typeface="+mn-lt"/>
              </a:rPr>
              <a:t>Kaggle</a:t>
            </a: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Font typeface="Wingdings,Sans-Serif" panose="020B0602020104020603" pitchFamily="34" charset="0"/>
              <a:buChar char="§"/>
            </a:pP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 Nombre </a:t>
            </a:r>
            <a:r>
              <a:rPr lang="es-ES" dirty="0" err="1">
                <a:solidFill>
                  <a:schemeClr val="dk1"/>
                </a:solidFill>
                <a:ea typeface="+mn-lt"/>
                <a:cs typeface="+mn-lt"/>
              </a:rPr>
              <a:t>influencers</a:t>
            </a:r>
            <a:r>
              <a:rPr lang="es-ES" dirty="0">
                <a:solidFill>
                  <a:schemeClr val="dk1"/>
                </a:solidFill>
                <a:ea typeface="+mn-lt"/>
                <a:cs typeface="+mn-lt"/>
              </a:rPr>
              <a:t> y composiciones </a:t>
            </a:r>
          </a:p>
          <a:p>
            <a:pPr marL="447675" lvl="2">
              <a:buFont typeface="Wingdings,Sans-Serif" panose="020B0602020104020603" pitchFamily="34" charset="0"/>
              <a:buChar char="§"/>
            </a:pPr>
            <a:r>
              <a:rPr lang="es-ES" dirty="0">
                <a:solidFill>
                  <a:schemeClr val="dk1"/>
                </a:solidFill>
                <a:latin typeface="Courier New"/>
                <a:ea typeface="+mn-lt"/>
                <a:cs typeface="+mn-lt"/>
              </a:rPr>
              <a:t>faker.name() / </a:t>
            </a:r>
            <a:r>
              <a:rPr lang="es-ES" dirty="0" err="1">
                <a:solidFill>
                  <a:schemeClr val="dk1"/>
                </a:solidFill>
                <a:latin typeface="Courier New"/>
                <a:ea typeface="+mn-lt"/>
                <a:cs typeface="+mn-lt"/>
              </a:rPr>
              <a:t>faker.text</a:t>
            </a:r>
            <a:r>
              <a:rPr lang="es-ES" dirty="0">
                <a:solidFill>
                  <a:schemeClr val="dk1"/>
                </a:solidFill>
                <a:latin typeface="Courier New"/>
                <a:ea typeface="+mn-lt"/>
                <a:cs typeface="+mn-lt"/>
              </a:rPr>
              <a:t>()</a:t>
            </a:r>
            <a:endParaRPr lang="es-ES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>
              <a:buFont typeface="Wingdings,Sans-Serif" panose="020B0602020104020603" pitchFamily="34" charset="0"/>
              <a:buChar char="§"/>
            </a:pPr>
            <a:r>
              <a:rPr lang="es-ES" dirty="0">
                <a:solidFill>
                  <a:schemeClr val="dk1"/>
                </a:solidFill>
              </a:rPr>
              <a:t> Atribución de visitas a </a:t>
            </a:r>
            <a:r>
              <a:rPr lang="es-ES" dirty="0" err="1">
                <a:solidFill>
                  <a:schemeClr val="dk1"/>
                </a:solidFill>
              </a:rPr>
              <a:t>influencers</a:t>
            </a:r>
            <a:r>
              <a:rPr lang="es-ES" dirty="0">
                <a:solidFill>
                  <a:schemeClr val="dk1"/>
                </a:solidFill>
              </a:rPr>
              <a:t> </a:t>
            </a:r>
            <a:endParaRPr lang="es-ES" dirty="0">
              <a:solidFill>
                <a:schemeClr val="dk1"/>
              </a:solidFill>
              <a:latin typeface="Tw Cen MT" panose="020B0602020104020603"/>
              <a:cs typeface="Courier New"/>
            </a:endParaRPr>
          </a:p>
          <a:p>
            <a:pPr marL="447675" lvl="2">
              <a:buFont typeface="Wingdings,Sans-Serif" panose="020B0602020104020603" pitchFamily="34" charset="0"/>
              <a:buChar char="§"/>
            </a:pPr>
            <a:r>
              <a:rPr lang="es-ES" dirty="0">
                <a:solidFill>
                  <a:schemeClr val="dk1"/>
                </a:solidFill>
                <a:latin typeface="Courier New"/>
                <a:cs typeface="Courier New"/>
              </a:rPr>
              <a:t>ORDER BY (RANDOM() * log(</a:t>
            </a:r>
            <a:r>
              <a:rPr lang="es-ES" dirty="0" err="1">
                <a:solidFill>
                  <a:schemeClr val="dk1"/>
                </a:solidFill>
                <a:latin typeface="Courier New"/>
                <a:cs typeface="Courier New"/>
              </a:rPr>
              <a:t>num_seguidores</a:t>
            </a:r>
            <a:r>
              <a:rPr lang="es-ES" dirty="0">
                <a:solidFill>
                  <a:schemeClr val="dk1"/>
                </a:solidFill>
                <a:latin typeface="Courier New"/>
                <a:cs typeface="Courier New"/>
              </a:rPr>
              <a:t>)) DESC</a:t>
            </a:r>
            <a:endParaRPr lang="es-ES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Font typeface="Wingdings,Sans-Serif" panose="020B0602020104020603" pitchFamily="34" charset="0"/>
              <a:buChar char="§"/>
            </a:pPr>
            <a:r>
              <a:rPr lang="es-ES" dirty="0">
                <a:solidFill>
                  <a:schemeClr val="dk1"/>
                </a:solidFill>
              </a:rPr>
              <a:t> Decisión de compra</a:t>
            </a:r>
          </a:p>
          <a:p>
            <a:pPr marL="447675" lvl="2">
              <a:buFont typeface="Wingdings,Sans-Serif" panose="020B0602020104020603" pitchFamily="34" charset="0"/>
              <a:buChar char="§"/>
            </a:pPr>
            <a:r>
              <a:rPr lang="es-ES" dirty="0" err="1">
                <a:solidFill>
                  <a:schemeClr val="dk1"/>
                </a:solidFill>
                <a:latin typeface="Courier New"/>
                <a:cs typeface="Courier New"/>
              </a:rPr>
              <a:t>random.random</a:t>
            </a:r>
            <a:r>
              <a:rPr lang="es-ES" dirty="0">
                <a:solidFill>
                  <a:schemeClr val="dk1"/>
                </a:solidFill>
                <a:latin typeface="Courier New"/>
                <a:cs typeface="Courier New"/>
              </a:rPr>
              <a:t>() &lt;= </a:t>
            </a:r>
            <a:r>
              <a:rPr lang="es-ES" dirty="0" err="1">
                <a:solidFill>
                  <a:schemeClr val="dk1"/>
                </a:solidFill>
                <a:latin typeface="Courier New"/>
                <a:cs typeface="Courier New"/>
              </a:rPr>
              <a:t>probabilidad_compra</a:t>
            </a:r>
            <a:endParaRPr lang="es-ES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>
              <a:buFont typeface="Wingdings,Sans-Serif" panose="020B0602020104020603" pitchFamily="34" charset="0"/>
              <a:buChar char="§"/>
            </a:pPr>
            <a:r>
              <a:rPr lang="es-ES" dirty="0">
                <a:solidFill>
                  <a:schemeClr val="dk1"/>
                </a:solidFill>
              </a:rPr>
              <a:t> Seleccionar productos que se compran</a:t>
            </a:r>
            <a:endParaRPr lang="es-ES" dirty="0">
              <a:solidFill>
                <a:schemeClr val="dk1"/>
              </a:solidFill>
              <a:latin typeface="Tw Cen MT" panose="020B0602020104020603"/>
              <a:cs typeface="Courier New"/>
            </a:endParaRPr>
          </a:p>
          <a:p>
            <a:pPr marL="447675" lvl="2">
              <a:buFont typeface="Wingdings,Sans-Serif" panose="020B0602020104020603" pitchFamily="34" charset="0"/>
              <a:buChar char="§"/>
            </a:pPr>
            <a:r>
              <a:rPr lang="es-ES" dirty="0">
                <a:solidFill>
                  <a:schemeClr val="dk1"/>
                </a:solidFill>
                <a:latin typeface="Courier New"/>
                <a:cs typeface="Courier New"/>
              </a:rPr>
              <a:t>ORDER BY (RANDOM() * log(precio / 2))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36B70-B256-CB5E-65C2-6AD411D0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EAA4-7EBE-47E2-A6F3-605E599E6AFC}" type="datetime1">
              <a:rPr lang="es-ES" smtClean="0"/>
              <a:t>30/11/2022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D85CA9-050A-1471-8524-22BD500F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F6AC-2FA7-4E20-BEF9-2BF00D40E91E}" type="slidenum">
              <a:rPr lang="es-ES" smtClean="0"/>
              <a:t>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B7D8F-08F1-6987-35D3-42783B3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IKINPRO DATA PROJECT 1~ MDA</a:t>
            </a:r>
            <a:endParaRPr lang="es-ES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984D1E0-28DF-B7CB-F976-4B4D0EB5B630}"/>
              </a:ext>
            </a:extLst>
          </p:cNvPr>
          <p:cNvSpPr txBox="1">
            <a:spLocks/>
          </p:cNvSpPr>
          <p:nvPr/>
        </p:nvSpPr>
        <p:spPr>
          <a:xfrm>
            <a:off x="963203" y="1608362"/>
            <a:ext cx="5106136" cy="674723"/>
          </a:xfrm>
          <a:prstGeom prst="rect">
            <a:avLst/>
          </a:prstGeom>
        </p:spPr>
        <p:txBody>
          <a:bodyPr vert="horz" lIns="137160" tIns="45720" rIns="13716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Tw Cen MT"/>
              </a:rPr>
              <a:t>Origen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55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607</Words>
  <Application>Microsoft Office PowerPoint</Application>
  <PresentationFormat>Panorámica</PresentationFormat>
  <Paragraphs>165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6" baseType="lpstr">
      <vt:lpstr>-apple-system</vt:lpstr>
      <vt:lpstr>Arial Black</vt:lpstr>
      <vt:lpstr>Calibri</vt:lpstr>
      <vt:lpstr>Courier New</vt:lpstr>
      <vt:lpstr>Open Sans</vt:lpstr>
      <vt:lpstr>Tw Cen MT</vt:lpstr>
      <vt:lpstr>Tw Cen MT Condensed</vt:lpstr>
      <vt:lpstr>Wingdings</vt:lpstr>
      <vt:lpstr>Wingdings 3</vt:lpstr>
      <vt:lpstr>Wingdings,Sans-Serif</vt:lpstr>
      <vt:lpstr>Integral</vt:lpstr>
      <vt:lpstr>Presentación de PowerPoint</vt:lpstr>
      <vt:lpstr>ÍNDICE</vt:lpstr>
      <vt:lpstr>1.NECESIDADES DEL CLIENTE </vt:lpstr>
      <vt:lpstr>2.ANÁLISIS DE MERCADO</vt:lpstr>
      <vt:lpstr>2.ANÁLISIS DE MERCADO </vt:lpstr>
      <vt:lpstr>3.ARQUITECTURA</vt:lpstr>
      <vt:lpstr>4.Modelo de datos</vt:lpstr>
      <vt:lpstr>5.Generador de datos</vt:lpstr>
      <vt:lpstr>5.Generador de datos</vt:lpstr>
      <vt:lpstr>6.IMPLEMENTACIÓN TÉCNICA</vt:lpstr>
      <vt:lpstr>7.VISUALIZACIÓN DEL LOS DATOS</vt:lpstr>
      <vt:lpstr>7.VISUALIZACIÓN DEL LOS DATOS</vt:lpstr>
      <vt:lpstr>7.VISUALIZACIÓN DEL LOS DATOS</vt:lpstr>
      <vt:lpstr>8.Conclusiones y siguientes pasos</vt:lpstr>
      <vt:lpstr>GRACIAS POR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Maria Garcia Sancho</dc:creator>
  <cp:lastModifiedBy>Maria Garcia Sancho</cp:lastModifiedBy>
  <cp:revision>1</cp:revision>
  <dcterms:created xsi:type="dcterms:W3CDTF">2022-11-26T16:27:54Z</dcterms:created>
  <dcterms:modified xsi:type="dcterms:W3CDTF">2022-11-30T20:28:51Z</dcterms:modified>
</cp:coreProperties>
</file>