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8799-10A8-47E0-A5A2-F1DC7DABAECD}" type="datetimeFigureOut">
              <a:rPr lang="de-CH" smtClean="0"/>
              <a:t>27.08.2023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51F-FAA8-4862-A947-F0AD6460EE22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43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8799-10A8-47E0-A5A2-F1DC7DABAECD}" type="datetimeFigureOut">
              <a:rPr lang="de-CH" smtClean="0"/>
              <a:t>27.08.2023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51F-FAA8-4862-A947-F0AD6460EE2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674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8799-10A8-47E0-A5A2-F1DC7DABAECD}" type="datetimeFigureOut">
              <a:rPr lang="de-CH" smtClean="0"/>
              <a:t>27.08.2023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51F-FAA8-4862-A947-F0AD6460EE2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74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8799-10A8-47E0-A5A2-F1DC7DABAECD}" type="datetimeFigureOut">
              <a:rPr lang="de-CH" smtClean="0"/>
              <a:t>27.08.2023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51F-FAA8-4862-A947-F0AD6460EE2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698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8799-10A8-47E0-A5A2-F1DC7DABAECD}" type="datetimeFigureOut">
              <a:rPr lang="de-CH" smtClean="0"/>
              <a:t>27.08.2023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51F-FAA8-4862-A947-F0AD6460EE22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31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8799-10A8-47E0-A5A2-F1DC7DABAECD}" type="datetimeFigureOut">
              <a:rPr lang="de-CH" smtClean="0"/>
              <a:t>27.08.2023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51F-FAA8-4862-A947-F0AD6460EE2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008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8799-10A8-47E0-A5A2-F1DC7DABAECD}" type="datetimeFigureOut">
              <a:rPr lang="de-CH" smtClean="0"/>
              <a:t>27.08.2023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51F-FAA8-4862-A947-F0AD6460EE2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707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8799-10A8-47E0-A5A2-F1DC7DABAECD}" type="datetimeFigureOut">
              <a:rPr lang="de-CH" smtClean="0"/>
              <a:t>27.08.2023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51F-FAA8-4862-A947-F0AD6460EE2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542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8799-10A8-47E0-A5A2-F1DC7DABAECD}" type="datetimeFigureOut">
              <a:rPr lang="de-CH" smtClean="0"/>
              <a:t>27.08.2023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51F-FAA8-4862-A947-F0AD6460EE2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107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0398799-10A8-47E0-A5A2-F1DC7DABAECD}" type="datetimeFigureOut">
              <a:rPr lang="de-CH" smtClean="0"/>
              <a:t>27.08.2023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CEC51F-FAA8-4862-A947-F0AD6460EE2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870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8799-10A8-47E0-A5A2-F1DC7DABAECD}" type="datetimeFigureOut">
              <a:rPr lang="de-CH" smtClean="0"/>
              <a:t>27.08.2023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51F-FAA8-4862-A947-F0AD6460EE2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136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0398799-10A8-47E0-A5A2-F1DC7DABAECD}" type="datetimeFigureOut">
              <a:rPr lang="de-CH" smtClean="0"/>
              <a:t>27.08.2023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ACEC51F-FAA8-4862-A947-F0AD6460EE22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81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7C5EA-DA68-78A6-CEA6-8ADFE25D47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Nachhaltigkeit in</a:t>
            </a:r>
            <a:br>
              <a:rPr lang="de-CH" dirty="0"/>
            </a:br>
            <a:r>
              <a:rPr lang="de-CH" dirty="0"/>
              <a:t>Gemeinden (PLANVAL</a:t>
            </a:r>
            <a:br>
              <a:rPr lang="de-CH" dirty="0"/>
            </a:br>
            <a:r>
              <a:rPr lang="de-CH" dirty="0"/>
              <a:t>AG)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009145-652F-C9AA-514A-4BD779FB1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Team Danger Ranger – Julian Haldimann, Manuel Gasser &amp; Tim Frey</a:t>
            </a:r>
          </a:p>
        </p:txBody>
      </p:sp>
    </p:spTree>
    <p:extLst>
      <p:ext uri="{BB962C8B-B14F-4D97-AF65-F5344CB8AC3E}">
        <p14:creationId xmlns:p14="http://schemas.microsoft.com/office/powerpoint/2010/main" val="130115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D040-CAD2-0FCA-2F6A-98A58070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Viele Daten aus verschiedenen Quellen</a:t>
            </a:r>
          </a:p>
        </p:txBody>
      </p:sp>
      <p:pic>
        <p:nvPicPr>
          <p:cNvPr id="6" name="Bildplatzhalter 5" descr="Ein Bild, das Text, Brief, Person, Dokument enthält.&#10;&#10;Automatisch generierte Beschreibung">
            <a:extLst>
              <a:ext uri="{FF2B5EF4-FFF2-40B4-BE49-F238E27FC236}">
                <a16:creationId xmlns:a16="http://schemas.microsoft.com/office/drawing/2014/main" id="{220CFAE6-1895-98C2-43C6-B3520327A94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19895"/>
          <a:stretch>
            <a:fillRect/>
          </a:stretch>
        </p:blipFill>
        <p:spPr/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E8FE17-E6E0-EA8D-4E4E-6A00923B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931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1D37A-3398-0CA9-2CF8-32CCCF5AC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Unser Ziel</a:t>
            </a:r>
          </a:p>
        </p:txBody>
      </p:sp>
      <p:pic>
        <p:nvPicPr>
          <p:cNvPr id="8" name="Inhaltsplatzhalter 7" descr="Ein Bild, das Person, Kleidung, Menschliches Gesicht, Buch enthält.&#10;&#10;Automatisch generierte Beschreibung">
            <a:extLst>
              <a:ext uri="{FF2B5EF4-FFF2-40B4-BE49-F238E27FC236}">
                <a16:creationId xmlns:a16="http://schemas.microsoft.com/office/drawing/2014/main" id="{78480EC9-F6B3-FCAD-57AC-081DF3C2E0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93755"/>
            <a:ext cx="3455820" cy="3378200"/>
          </a:xfrm>
        </p:spPr>
      </p:pic>
      <p:pic>
        <p:nvPicPr>
          <p:cNvPr id="1026" name="Picture 2" descr="5 Entspannungstipps für den Büroalltag – top eins">
            <a:extLst>
              <a:ext uri="{FF2B5EF4-FFF2-40B4-BE49-F238E27FC236}">
                <a16:creationId xmlns:a16="http://schemas.microsoft.com/office/drawing/2014/main" id="{66B0F952-21A7-46F7-0E4C-97441BAE8DBF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2" r="14535"/>
          <a:stretch/>
        </p:blipFill>
        <p:spPr bwMode="auto">
          <a:xfrm>
            <a:off x="6217920" y="2570335"/>
            <a:ext cx="5081544" cy="294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486E6E33-3BCB-E6BD-BA1D-E6970AEE5C41}"/>
              </a:ext>
            </a:extLst>
          </p:cNvPr>
          <p:cNvSpPr/>
          <p:nvPr/>
        </p:nvSpPr>
        <p:spPr>
          <a:xfrm>
            <a:off x="4800711" y="3647891"/>
            <a:ext cx="1234329" cy="810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087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00435-32E6-F5C2-07E3-25114C27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Unsere Lösung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E6B8B8-499C-5485-FD38-640CE5680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B1C7E-C251-5396-6B90-408FB012C5E7}"/>
              </a:ext>
            </a:extLst>
          </p:cNvPr>
          <p:cNvSpPr/>
          <p:nvPr/>
        </p:nvSpPr>
        <p:spPr>
          <a:xfrm>
            <a:off x="4819453" y="2880359"/>
            <a:ext cx="1977272" cy="11972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Dashboard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0B2100A-C3BE-F036-8972-17433F6BB72E}"/>
              </a:ext>
            </a:extLst>
          </p:cNvPr>
          <p:cNvSpPr/>
          <p:nvPr/>
        </p:nvSpPr>
        <p:spPr>
          <a:xfrm>
            <a:off x="7101525" y="2880359"/>
            <a:ext cx="1977272" cy="11972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Verwaltung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0A7B856-C498-3820-7D9F-16380DDADD8B}"/>
              </a:ext>
            </a:extLst>
          </p:cNvPr>
          <p:cNvSpPr/>
          <p:nvPr/>
        </p:nvSpPr>
        <p:spPr>
          <a:xfrm>
            <a:off x="9383597" y="2880359"/>
            <a:ext cx="1977272" cy="11972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Umfragen</a:t>
            </a:r>
          </a:p>
        </p:txBody>
      </p:sp>
    </p:spTree>
    <p:extLst>
      <p:ext uri="{BB962C8B-B14F-4D97-AF65-F5344CB8AC3E}">
        <p14:creationId xmlns:p14="http://schemas.microsoft.com/office/powerpoint/2010/main" val="301453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00435-32E6-F5C2-07E3-25114C27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Unsere Lösung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E6B8B8-499C-5485-FD38-640CE5680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B1C7E-C251-5396-6B90-408FB012C5E7}"/>
              </a:ext>
            </a:extLst>
          </p:cNvPr>
          <p:cNvSpPr/>
          <p:nvPr/>
        </p:nvSpPr>
        <p:spPr>
          <a:xfrm>
            <a:off x="4819453" y="2880359"/>
            <a:ext cx="1977272" cy="11972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Dashboard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0B2100A-C3BE-F036-8972-17433F6BB72E}"/>
              </a:ext>
            </a:extLst>
          </p:cNvPr>
          <p:cNvSpPr/>
          <p:nvPr/>
        </p:nvSpPr>
        <p:spPr>
          <a:xfrm>
            <a:off x="7101525" y="2880359"/>
            <a:ext cx="1977272" cy="11972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Verwaltung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0A7B856-C498-3820-7D9F-16380DDADD8B}"/>
              </a:ext>
            </a:extLst>
          </p:cNvPr>
          <p:cNvSpPr/>
          <p:nvPr/>
        </p:nvSpPr>
        <p:spPr>
          <a:xfrm>
            <a:off x="9383597" y="2880359"/>
            <a:ext cx="1977272" cy="11972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Umfragen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6F766F5-3366-F25E-78D7-A5C1BDCFF6C5}"/>
              </a:ext>
            </a:extLst>
          </p:cNvPr>
          <p:cNvCxnSpPr>
            <a:cxnSpLocks/>
          </p:cNvCxnSpPr>
          <p:nvPr/>
        </p:nvCxnSpPr>
        <p:spPr>
          <a:xfrm>
            <a:off x="9191919" y="2413262"/>
            <a:ext cx="2412477" cy="22247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FACE637-FF4C-49CF-A64A-128F62C24839}"/>
              </a:ext>
            </a:extLst>
          </p:cNvPr>
          <p:cNvCxnSpPr>
            <a:cxnSpLocks/>
          </p:cNvCxnSpPr>
          <p:nvPr/>
        </p:nvCxnSpPr>
        <p:spPr>
          <a:xfrm rot="5400000">
            <a:off x="9191918" y="2413262"/>
            <a:ext cx="2412477" cy="22247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98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9C79DB-16FB-747E-21B0-04FD3DCA5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1802153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Benutzerdefiniert 2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02BF74"/>
      </a:accent1>
      <a:accent2>
        <a:srgbClr val="06A996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39</Words>
  <Application>Microsoft Office PowerPoint</Application>
  <PresentationFormat>Breitbild</PresentationFormat>
  <Paragraphs>13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Rückblick</vt:lpstr>
      <vt:lpstr>Nachhaltigkeit in Gemeinden (PLANVAL AG)</vt:lpstr>
      <vt:lpstr>Viele Daten aus verschiedenen Quellen</vt:lpstr>
      <vt:lpstr>Unser Ziel</vt:lpstr>
      <vt:lpstr>Unsere Lösung</vt:lpstr>
      <vt:lpstr>Unsere Lösung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Frey Tim</dc:creator>
  <cp:lastModifiedBy>Frey Tim</cp:lastModifiedBy>
  <cp:revision>10</cp:revision>
  <dcterms:created xsi:type="dcterms:W3CDTF">2023-08-27T08:13:59Z</dcterms:created>
  <dcterms:modified xsi:type="dcterms:W3CDTF">2023-08-27T08:50:39Z</dcterms:modified>
</cp:coreProperties>
</file>