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7C70-FCD7-48C9-12F6-4B86C1F0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0A092-3DF7-863C-3F6E-61A54F7F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BEC7-9190-163D-0A18-4963D96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26FC-B9FA-2AFB-5AB9-1DD63925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4A6D-8937-6778-C73C-127F8C7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3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17D3-9405-7634-86EE-31ADD64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C52C-2272-6E0E-447C-EA404BB8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F216-1F07-2642-DE6E-B40680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07C-9B2B-1813-D2CA-98036F42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2C75-1A0A-C70D-52F8-2E54D08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6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276B7-90E4-A46D-0ABD-D5F11720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A3D6A-36A5-2834-733C-08D7A611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AEB5-ECE2-0E17-430B-2132A721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50BE-D641-B61F-7D6A-68DAF265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306-600E-A28D-F30E-EC8ED580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7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4E18-7FA3-CAE5-1C58-8DD9F829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4F8-5314-78AD-1EF5-B03A1E88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A6FB-DA19-4FB5-6A12-E4EA1402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DAE7-10A7-4B9A-9C86-EBF1DEE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09B7-269B-A421-9816-2B5534A5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7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1663-410D-514C-F0E5-6E65B991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FD651-60CE-679A-E62E-3C5DFB56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0D80-9F60-237B-9AAC-04151EC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8447-258D-CC38-6759-9D394C7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C8EC-513B-4BD2-739C-ACFB8887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4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CED5-2621-2727-47A7-9938451C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581A-B425-8A5A-3CBF-B8551F78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8DA9B-4AF8-3A26-56B0-FC8D0D4B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6407-C324-0A71-43F7-C5864402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0315-5398-C4E0-E2D7-B8AAB72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51BC-BF6C-6FF4-F66B-1284693F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42FA-3244-047C-49A0-600225EA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BC29-9D84-C903-AC32-65C7D516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E5B8-7919-7B8F-12BE-9A95F40B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27DD2-1455-D9B0-AD8C-72D5B9BE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EBD5F-084A-EFE6-F637-9D5F60D7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61F06-6797-D6E7-ACB2-CC4379E5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AC55-E114-881D-1D41-4A2023A6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16E6-1B91-E21F-38A6-8B99014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191B-2A49-A9B2-4F20-91BE93D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EA302-AACC-D4B0-952E-6F57C16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49E4-0804-E104-B9E9-1689788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14E5-EC44-7DB3-5F26-6F588016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86022-09A7-2DC1-4591-B9F1312F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2D6AF-9381-B026-113C-8D291D07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80AFB-910E-8884-6313-6B7637C9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5F4-C8EE-A8AC-EF9F-6960316A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FB8D-1F11-23CB-0164-22DF4C49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C866D-7368-6708-159E-B178982B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A3B5-8D4D-5D12-9653-B708E980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AAA4-295F-689F-341E-0984CF37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C3F9-108D-CF95-4EC2-BC8952DB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4FF2-5C25-1264-7938-863A8181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2AA01-817A-0A92-3B98-D02ADD79D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D6A5-1D9C-464F-EA4C-5985C81B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1E87-05EE-E121-D73D-8CD86E9E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49EA3-AFCC-43BC-929A-375DB933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AB1E0-7867-F352-8111-FA926A05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B4FD8-EF6A-8AF6-2E94-470ECBED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3DEA7-5467-B0F4-DE7A-0537FC72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A796-78BF-216F-984B-F80215B74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FB42-98B7-4C40-8115-E2F1FD75032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43B4-7E4C-03FE-2D0A-00DFC208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A052-268C-3745-1881-55E0B81C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D55C-B35B-4592-8689-BF97B3CD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B2D6-1875-3C93-C0FF-F68AF5F9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Unix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CCE11-54BF-ABEC-6498-570810E00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0E830-1470-EEDA-E745-4B79C844E50B}"/>
              </a:ext>
            </a:extLst>
          </p:cNvPr>
          <p:cNvSpPr txBox="1"/>
          <p:nvPr/>
        </p:nvSpPr>
        <p:spPr>
          <a:xfrm>
            <a:off x="1761423" y="895149"/>
            <a:ext cx="832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5EE0B-068C-FE1D-AAB4-8C003E1D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22" y="1915506"/>
            <a:ext cx="5659655" cy="37093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60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25B6A-6FED-0D79-A7AF-AE376FE4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6" y="2259178"/>
            <a:ext cx="6705945" cy="3302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DFDED-F241-F2D8-B3B0-B80F90DA90C1}"/>
              </a:ext>
            </a:extLst>
          </p:cNvPr>
          <p:cNvSpPr txBox="1"/>
          <p:nvPr/>
        </p:nvSpPr>
        <p:spPr>
          <a:xfrm>
            <a:off x="3301293" y="1029904"/>
            <a:ext cx="53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Terminal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E4807-0BA3-8769-5E3E-8F30662D6C26}"/>
              </a:ext>
            </a:extLst>
          </p:cNvPr>
          <p:cNvSpPr txBox="1"/>
          <p:nvPr/>
        </p:nvSpPr>
        <p:spPr>
          <a:xfrm>
            <a:off x="741145" y="1491569"/>
            <a:ext cx="3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into Unix Environment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87D9E-6C8C-ACAD-36AF-A12F7E568426}"/>
              </a:ext>
            </a:extLst>
          </p:cNvPr>
          <p:cNvSpPr txBox="1"/>
          <p:nvPr/>
        </p:nvSpPr>
        <p:spPr>
          <a:xfrm>
            <a:off x="8101091" y="1643969"/>
            <a:ext cx="3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from Environment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C224D-D89B-037D-B343-4413DD39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91" y="2407642"/>
            <a:ext cx="1447874" cy="406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F3ADDB-A7DC-790B-B264-8DF2C78B70EE}"/>
              </a:ext>
            </a:extLst>
          </p:cNvPr>
          <p:cNvSpPr txBox="1"/>
          <p:nvPr/>
        </p:nvSpPr>
        <p:spPr>
          <a:xfrm>
            <a:off x="8101091" y="1676235"/>
            <a:ext cx="3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from Environment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00EB4-5D8E-3100-7EF3-3CEB7165F832}"/>
              </a:ext>
            </a:extLst>
          </p:cNvPr>
          <p:cNvSpPr txBox="1"/>
          <p:nvPr/>
        </p:nvSpPr>
        <p:spPr>
          <a:xfrm>
            <a:off x="8012859" y="2916290"/>
            <a:ext cx="3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close the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63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02702-F411-9489-B887-A37D532E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0" y="1074403"/>
            <a:ext cx="4330923" cy="685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735DF-D463-34BA-AA29-265E85515622}"/>
              </a:ext>
            </a:extLst>
          </p:cNvPr>
          <p:cNvSpPr txBox="1"/>
          <p:nvPr/>
        </p:nvSpPr>
        <p:spPr>
          <a:xfrm>
            <a:off x="1174282" y="173256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Command Line Interface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F685C-7899-E2A4-5DE7-4951EBBF0AA2}"/>
              </a:ext>
            </a:extLst>
          </p:cNvPr>
          <p:cNvSpPr txBox="1"/>
          <p:nvPr/>
        </p:nvSpPr>
        <p:spPr>
          <a:xfrm>
            <a:off x="2845646" y="6384669"/>
            <a:ext cx="54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Page : 17 to 29 / Book : Computational Biology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BD57F-FEB6-DD65-4E75-3DDCD683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7" y="3331596"/>
            <a:ext cx="3245017" cy="787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C166C-0C9B-EDCC-7F58-1373A91F3B22}"/>
              </a:ext>
            </a:extLst>
          </p:cNvPr>
          <p:cNvSpPr txBox="1"/>
          <p:nvPr/>
        </p:nvSpPr>
        <p:spPr>
          <a:xfrm>
            <a:off x="616017" y="724724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AAC55-9D36-9923-DA72-2500592CCA4B}"/>
              </a:ext>
            </a:extLst>
          </p:cNvPr>
          <p:cNvSpPr txBox="1"/>
          <p:nvPr/>
        </p:nvSpPr>
        <p:spPr>
          <a:xfrm>
            <a:off x="755583" y="1801714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3B2AF-89ED-7F14-73AE-4C8E613B2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3" y="2203070"/>
            <a:ext cx="2235315" cy="577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CA5728-9CEB-C87C-1F52-CEA3B11DF394}"/>
              </a:ext>
            </a:extLst>
          </p:cNvPr>
          <p:cNvSpPr txBox="1"/>
          <p:nvPr/>
        </p:nvSpPr>
        <p:spPr>
          <a:xfrm>
            <a:off x="630454" y="2920788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7D81F-C46C-FBF4-D1C8-4C1C1109EC32}"/>
              </a:ext>
            </a:extLst>
          </p:cNvPr>
          <p:cNvSpPr txBox="1"/>
          <p:nvPr/>
        </p:nvSpPr>
        <p:spPr>
          <a:xfrm>
            <a:off x="398067" y="173256"/>
            <a:ext cx="259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Variables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D492AC-3C42-4423-4E62-3E76FD47F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87" y="4609823"/>
            <a:ext cx="2800494" cy="11240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40B512-7FA7-9642-9E3B-E11ED9732A69}"/>
              </a:ext>
            </a:extLst>
          </p:cNvPr>
          <p:cNvSpPr txBox="1"/>
          <p:nvPr/>
        </p:nvSpPr>
        <p:spPr>
          <a:xfrm>
            <a:off x="532820" y="4179914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Ex4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F303A-C2C8-1F8E-40B7-01F82B06EBC5}"/>
              </a:ext>
            </a:extLst>
          </p:cNvPr>
          <p:cNvSpPr txBox="1"/>
          <p:nvPr/>
        </p:nvSpPr>
        <p:spPr>
          <a:xfrm>
            <a:off x="7884918" y="362796"/>
            <a:ext cx="259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&amp; Folders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AF32B5-42B4-4FCD-0E46-419F3A5CC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796" y="1921700"/>
            <a:ext cx="4730993" cy="971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399418-EFEB-E7B6-AE3D-5A7079338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594" y="909390"/>
            <a:ext cx="2883048" cy="5524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A23FEF-D457-EC91-3DDF-F18BB8D4DE81}"/>
              </a:ext>
            </a:extLst>
          </p:cNvPr>
          <p:cNvSpPr txBox="1"/>
          <p:nvPr/>
        </p:nvSpPr>
        <p:spPr>
          <a:xfrm>
            <a:off x="6562795" y="1562939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Ex6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239C9-0B40-1F2E-DFB3-FCEE40568E88}"/>
              </a:ext>
            </a:extLst>
          </p:cNvPr>
          <p:cNvSpPr txBox="1"/>
          <p:nvPr/>
        </p:nvSpPr>
        <p:spPr>
          <a:xfrm>
            <a:off x="6562796" y="530016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Ex5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C901156-6AC7-10ED-83A1-E02C15D72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951" y="4270145"/>
            <a:ext cx="2616334" cy="5778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A34F12-C394-9E00-A37E-A1A673712189}"/>
              </a:ext>
            </a:extLst>
          </p:cNvPr>
          <p:cNvSpPr txBox="1"/>
          <p:nvPr/>
        </p:nvSpPr>
        <p:spPr>
          <a:xfrm>
            <a:off x="6570594" y="2660431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Ex7</a:t>
            </a:r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5D4A4E-2C82-F899-B253-17CAA1E6E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6971" y="4862740"/>
            <a:ext cx="2781443" cy="10097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E6044E-EB77-57F2-7ABF-C855D0211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6825" y="5923285"/>
            <a:ext cx="2711589" cy="44452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BF02E32-A166-BFE3-4926-E68073FC4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907" y="1537440"/>
            <a:ext cx="5473981" cy="8572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D65976-C568-DC8E-2F09-4A9DA9AAC303}"/>
              </a:ext>
            </a:extLst>
          </p:cNvPr>
          <p:cNvSpPr txBox="1"/>
          <p:nvPr/>
        </p:nvSpPr>
        <p:spPr>
          <a:xfrm>
            <a:off x="6736825" y="3831573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Ex8</a:t>
            </a: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17B528B-F67A-CDE9-B41A-677F4E4821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9952" y="3000353"/>
            <a:ext cx="5473981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1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03530-8571-9C56-034E-DF421BF4A623}"/>
              </a:ext>
            </a:extLst>
          </p:cNvPr>
          <p:cNvSpPr txBox="1"/>
          <p:nvPr/>
        </p:nvSpPr>
        <p:spPr>
          <a:xfrm>
            <a:off x="1174282" y="194689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Command Line Interface : Working with Files &amp; Folders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43D0B-0B0C-34F6-B893-9EF05CA4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1" y="2352355"/>
            <a:ext cx="2952902" cy="228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D28C0-EAD0-5BF1-1476-6275BF0BA472}"/>
              </a:ext>
            </a:extLst>
          </p:cNvPr>
          <p:cNvSpPr txBox="1"/>
          <p:nvPr/>
        </p:nvSpPr>
        <p:spPr>
          <a:xfrm>
            <a:off x="665971" y="731362"/>
            <a:ext cx="259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with Files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B1324-3549-4D01-4FBA-6A2B51F3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1" y="1459811"/>
            <a:ext cx="5112013" cy="53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9F2D7-3DF3-91BF-C35A-B387A571A31B}"/>
              </a:ext>
            </a:extLst>
          </p:cNvPr>
          <p:cNvSpPr txBox="1"/>
          <p:nvPr/>
        </p:nvSpPr>
        <p:spPr>
          <a:xfrm>
            <a:off x="665971" y="1076085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5531B-5F66-3C24-B56D-AE36F5BC9295}"/>
              </a:ext>
            </a:extLst>
          </p:cNvPr>
          <p:cNvSpPr txBox="1"/>
          <p:nvPr/>
        </p:nvSpPr>
        <p:spPr>
          <a:xfrm>
            <a:off x="665971" y="1973929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Ex11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B3C09-182D-D080-6BF8-1BEA92FB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8" y="2702379"/>
            <a:ext cx="5893509" cy="13198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D9A431-3BF9-210D-4288-67E55795E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027" y="1119285"/>
            <a:ext cx="5245370" cy="711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B6B922-3BBF-AB53-F665-71C6D2A65F4E}"/>
              </a:ext>
            </a:extLst>
          </p:cNvPr>
          <p:cNvSpPr txBox="1"/>
          <p:nvPr/>
        </p:nvSpPr>
        <p:spPr>
          <a:xfrm>
            <a:off x="6640027" y="678034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Ex20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39DCA2-C80D-DA78-BCCC-1E3BE3386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177" y="3222926"/>
            <a:ext cx="3797495" cy="4254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D4CE96-BB36-D17E-3D84-C6B7933CE5EB}"/>
              </a:ext>
            </a:extLst>
          </p:cNvPr>
          <p:cNvSpPr txBox="1"/>
          <p:nvPr/>
        </p:nvSpPr>
        <p:spPr>
          <a:xfrm>
            <a:off x="6640027" y="1770159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Ex21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62293D-755A-550E-18B0-CFB77A862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69" y="3973219"/>
            <a:ext cx="5340624" cy="9017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6B22D5-D24F-5A16-67E8-EA0794726C3B}"/>
              </a:ext>
            </a:extLst>
          </p:cNvPr>
          <p:cNvSpPr txBox="1"/>
          <p:nvPr/>
        </p:nvSpPr>
        <p:spPr>
          <a:xfrm>
            <a:off x="6695069" y="3621621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Ex23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CBEFE-AED2-D20D-57C5-D4A2AD58217C}"/>
              </a:ext>
            </a:extLst>
          </p:cNvPr>
          <p:cNvSpPr txBox="1"/>
          <p:nvPr/>
        </p:nvSpPr>
        <p:spPr>
          <a:xfrm>
            <a:off x="2845646" y="6480929"/>
            <a:ext cx="54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Page : 30 to 31 / Book : Computational Biology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B0965-2C70-B7C1-DDB9-897923EA0228}"/>
              </a:ext>
            </a:extLst>
          </p:cNvPr>
          <p:cNvSpPr txBox="1"/>
          <p:nvPr/>
        </p:nvSpPr>
        <p:spPr>
          <a:xfrm>
            <a:off x="6555442" y="2880416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Ex22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BE8862-DBB1-F8D1-D975-73A287BB5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177" y="2119162"/>
            <a:ext cx="4362674" cy="501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586A33-A516-A574-294A-5AF72D2DC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8177" y="2613702"/>
            <a:ext cx="5359675" cy="26671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69D91E-8748-8D77-09B0-6F37A34F3505}"/>
              </a:ext>
            </a:extLst>
          </p:cNvPr>
          <p:cNvSpPr txBox="1"/>
          <p:nvPr/>
        </p:nvSpPr>
        <p:spPr>
          <a:xfrm>
            <a:off x="6640027" y="4838447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Ex24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539DFF-8F99-67AD-9C8D-21E2FA801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442" y="5149712"/>
            <a:ext cx="4159464" cy="12827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F85E986-73D2-A6B1-39F5-268A84FA2851}"/>
              </a:ext>
            </a:extLst>
          </p:cNvPr>
          <p:cNvSpPr txBox="1"/>
          <p:nvPr/>
        </p:nvSpPr>
        <p:spPr>
          <a:xfrm>
            <a:off x="665971" y="1983023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0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51BAB-F187-F85A-99D6-44F9203C645A}"/>
              </a:ext>
            </a:extLst>
          </p:cNvPr>
          <p:cNvSpPr txBox="1"/>
          <p:nvPr/>
        </p:nvSpPr>
        <p:spPr>
          <a:xfrm>
            <a:off x="1174282" y="194689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Editing a File (text)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62AD7-B157-1A78-5406-270C5E2C5A02}"/>
              </a:ext>
            </a:extLst>
          </p:cNvPr>
          <p:cNvSpPr txBox="1"/>
          <p:nvPr/>
        </p:nvSpPr>
        <p:spPr>
          <a:xfrm>
            <a:off x="2845646" y="6478645"/>
            <a:ext cx="54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Page : 32 to 33 / Book : Computational Biology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D626-3F4C-18F4-E8D2-176E8BAC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2" y="793673"/>
            <a:ext cx="3378374" cy="38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1850E-BE7B-22F3-EE7B-79D73034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4" y="1174693"/>
            <a:ext cx="6712295" cy="1816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21E5F-4B0B-F8D6-D2FF-B2EA3694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09" y="4337694"/>
            <a:ext cx="2749691" cy="65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0461B-837A-8BF2-ED3D-5F8B14B3E239}"/>
              </a:ext>
            </a:extLst>
          </p:cNvPr>
          <p:cNvSpPr txBox="1"/>
          <p:nvPr/>
        </p:nvSpPr>
        <p:spPr>
          <a:xfrm>
            <a:off x="710712" y="3754432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Getting Help on a Command </a:t>
            </a:r>
          </a:p>
        </p:txBody>
      </p:sp>
    </p:spTree>
    <p:extLst>
      <p:ext uri="{BB962C8B-B14F-4D97-AF65-F5344CB8AC3E}">
        <p14:creationId xmlns:p14="http://schemas.microsoft.com/office/powerpoint/2010/main" val="186271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6B3DA-9F17-6DC8-6D91-7D00EB615C60}"/>
              </a:ext>
            </a:extLst>
          </p:cNvPr>
          <p:cNvSpPr txBox="1"/>
          <p:nvPr/>
        </p:nvSpPr>
        <p:spPr>
          <a:xfrm>
            <a:off x="1174282" y="194689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Permission &amp; Executable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9D84F-A10E-EDE7-558D-E11C5F54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62" y="656354"/>
            <a:ext cx="6578938" cy="3238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BBDBF-86DB-1869-9E32-6AB115E56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" y="4356685"/>
            <a:ext cx="4985089" cy="80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0345F-9C5F-1C7E-EDB5-2BB372550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14" y="3959133"/>
            <a:ext cx="5217779" cy="2110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A8407-F069-16C6-2BD2-A932B0EA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97" y="5419443"/>
            <a:ext cx="4985089" cy="886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53A63D-8367-051D-6C17-B2BE28C0A264}"/>
              </a:ext>
            </a:extLst>
          </p:cNvPr>
          <p:cNvSpPr txBox="1"/>
          <p:nvPr/>
        </p:nvSpPr>
        <p:spPr>
          <a:xfrm>
            <a:off x="2845646" y="6478645"/>
            <a:ext cx="54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Page : 37 to 39 / Book : Computational Biology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3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017F4-E742-9896-1D7F-78194204E42A}"/>
              </a:ext>
            </a:extLst>
          </p:cNvPr>
          <p:cNvSpPr txBox="1"/>
          <p:nvPr/>
        </p:nvSpPr>
        <p:spPr>
          <a:xfrm>
            <a:off x="2845646" y="6478645"/>
            <a:ext cx="54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Page : 37 to 39 / Book : Computational Biology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97B7-AD3A-1E83-6D3A-18B3B1188AE2}"/>
              </a:ext>
            </a:extLst>
          </p:cNvPr>
          <p:cNvSpPr txBox="1"/>
          <p:nvPr/>
        </p:nvSpPr>
        <p:spPr>
          <a:xfrm>
            <a:off x="1174282" y="194689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Permission &amp; Executable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40CCA-95F1-E942-1A7C-C4D74B0B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775101"/>
            <a:ext cx="6134415" cy="1835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CE56F-E940-B822-511D-FF138E5F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77" y="2610345"/>
            <a:ext cx="5848651" cy="1549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0AE9C-339E-95EB-BF3F-7569205F5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22" y="4141772"/>
            <a:ext cx="6502734" cy="876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0EAD40-71C9-03DB-BF2B-80FBEF667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77" y="5061278"/>
            <a:ext cx="4140413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C3B69-3C19-B98A-C10D-2307161366E0}"/>
              </a:ext>
            </a:extLst>
          </p:cNvPr>
          <p:cNvSpPr txBox="1"/>
          <p:nvPr/>
        </p:nvSpPr>
        <p:spPr>
          <a:xfrm>
            <a:off x="1174282" y="194689"/>
            <a:ext cx="819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Making a File Executable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5D7A3-01CF-E61D-A892-6420676E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1" y="789453"/>
            <a:ext cx="6724996" cy="202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7EDC1-5841-0F1A-9A01-69E7DE7B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0" y="2815207"/>
            <a:ext cx="5467631" cy="151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30FC7-65E2-D827-55C8-D092B86E0B59}"/>
              </a:ext>
            </a:extLst>
          </p:cNvPr>
          <p:cNvSpPr txBox="1"/>
          <p:nvPr/>
        </p:nvSpPr>
        <p:spPr>
          <a:xfrm>
            <a:off x="617845" y="471688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4BD03-84CD-0E43-FF73-6BC2C42A6758}"/>
              </a:ext>
            </a:extLst>
          </p:cNvPr>
          <p:cNvSpPr txBox="1"/>
          <p:nvPr/>
        </p:nvSpPr>
        <p:spPr>
          <a:xfrm>
            <a:off x="544741" y="2524025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543359-A65F-79C1-1226-1DD9DFDE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80" y="4561135"/>
            <a:ext cx="5416828" cy="1009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4EF29-B3EC-6C14-B849-A2F19D3473E0}"/>
              </a:ext>
            </a:extLst>
          </p:cNvPr>
          <p:cNvSpPr txBox="1"/>
          <p:nvPr/>
        </p:nvSpPr>
        <p:spPr>
          <a:xfrm>
            <a:off x="617845" y="5505499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Ex33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5B61F-0D84-5650-ECB5-B9B544233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80" y="5803533"/>
            <a:ext cx="3664138" cy="596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12C2AA-4137-A168-A73E-AB8AA179BCD9}"/>
              </a:ext>
            </a:extLst>
          </p:cNvPr>
          <p:cNvSpPr txBox="1"/>
          <p:nvPr/>
        </p:nvSpPr>
        <p:spPr>
          <a:xfrm>
            <a:off x="606619" y="4220133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Ex32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2D52ED-0173-FCAE-57F2-5B9C7C0FF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757" y="3094415"/>
            <a:ext cx="4343623" cy="11875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BE6DB-9FA4-793C-26A7-175C1AF3325F}"/>
              </a:ext>
            </a:extLst>
          </p:cNvPr>
          <p:cNvSpPr txBox="1"/>
          <p:nvPr/>
        </p:nvSpPr>
        <p:spPr>
          <a:xfrm>
            <a:off x="6413016" y="2537068"/>
            <a:ext cx="12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: Ex34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56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Magesh Bhuvana</dc:creator>
  <cp:lastModifiedBy>Magesh Bhuvana</cp:lastModifiedBy>
  <cp:revision>8</cp:revision>
  <dcterms:created xsi:type="dcterms:W3CDTF">2023-08-06T11:10:18Z</dcterms:created>
  <dcterms:modified xsi:type="dcterms:W3CDTF">2023-08-06T16:25:09Z</dcterms:modified>
</cp:coreProperties>
</file>