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74" r:id="rId3"/>
    <p:sldId id="277" r:id="rId4"/>
    <p:sldId id="280" r:id="rId5"/>
    <p:sldId id="276" r:id="rId6"/>
    <p:sldId id="278" r:id="rId7"/>
    <p:sldId id="27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BAB398"/>
    <a:srgbClr val="ADA485"/>
    <a:srgbClr val="C6C0AA"/>
    <a:srgbClr val="FF0000"/>
    <a:srgbClr val="603A14"/>
    <a:srgbClr val="E85C0E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>
        <p:scale>
          <a:sx n="95" d="100"/>
          <a:sy n="95" d="100"/>
        </p:scale>
        <p:origin x="-120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9/18/2014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hyperlink" Target="https://softuni.bg/users/profile/show/magdalena70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hyperlink" Target="https://softuni.bg/users/profile/show/teodorpene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11" Type="http://schemas.openxmlformats.org/officeDocument/2006/relationships/hyperlink" Target="https://softuni.bg/users/profile/show/salih1f1" TargetMode="External"/><Relationship Id="rId5" Type="http://schemas.openxmlformats.org/officeDocument/2006/relationships/image" Target="../media/image8.jpeg"/><Relationship Id="rId15" Type="http://schemas.openxmlformats.org/officeDocument/2006/relationships/hyperlink" Target="https://softuni.bg/users/profile/show/kostadinstefanov" TargetMode="External"/><Relationship Id="rId10" Type="http://schemas.openxmlformats.org/officeDocument/2006/relationships/hyperlink" Target="https://softuni.bg/users/profile/show/borislav.totev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hyperlink" Target="https://softuni.bg/users/profile/show/heat66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525588" y="304800"/>
            <a:ext cx="7382341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JAVA-BASICS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-382588" y="3783496"/>
            <a:ext cx="12114213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SoftUniBreaker-the game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6309" y="1447800"/>
            <a:ext cx="3886200" cy="914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6C0AA"/>
                </a:solidFill>
              </a:rPr>
              <a:t>Team</a:t>
            </a:r>
            <a:r>
              <a:rPr lang="en-US" sz="3600" dirty="0" smtClean="0">
                <a:solidFill>
                  <a:srgbClr val="C6C0AA"/>
                </a:solidFill>
              </a:rPr>
              <a:t> </a:t>
            </a:r>
            <a:r>
              <a:rPr lang="en-US" sz="4800" dirty="0" smtClean="0">
                <a:solidFill>
                  <a:srgbClr val="BAB398"/>
                </a:solidFill>
              </a:rPr>
              <a:t>Papaya</a:t>
            </a:r>
            <a:endParaRPr lang="en-US" sz="4800" dirty="0">
              <a:solidFill>
                <a:srgbClr val="BAB398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31812" y="2438400"/>
            <a:ext cx="3187613" cy="525135"/>
          </a:xfrm>
        </p:spPr>
        <p:txBody>
          <a:bodyPr/>
          <a:lstStyle/>
          <a:p>
            <a:r>
              <a:rPr lang="en-US" sz="2800" dirty="0">
                <a:solidFill>
                  <a:srgbClr val="ADA485"/>
                </a:solidFill>
              </a:rPr>
              <a:t>Software</a:t>
            </a:r>
            <a:r>
              <a:rPr lang="en-US" dirty="0">
                <a:solidFill>
                  <a:srgbClr val="ADA485"/>
                </a:solidFill>
              </a:rPr>
              <a:t> </a:t>
            </a:r>
            <a:r>
              <a:rPr lang="en-US" sz="2800" dirty="0" smtClean="0">
                <a:solidFill>
                  <a:srgbClr val="BAB398"/>
                </a:solidFill>
              </a:rPr>
              <a:t>University</a:t>
            </a:r>
            <a:endParaRPr lang="en-US" sz="2800" dirty="0">
              <a:solidFill>
                <a:srgbClr val="BAB398"/>
              </a:solidFill>
            </a:endParaRPr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5027612" y="1447800"/>
            <a:ext cx="6544141" cy="76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r" defTabSz="121898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4000" b="0" i="0" u="none" strike="noStrike" kern="1200" cap="none" spc="200" normalizeH="0" baseline="0" noProof="0" dirty="0" smtClean="0">
                <a:ln>
                  <a:noFill/>
                </a:ln>
                <a:solidFill>
                  <a:srgbClr val="ADA48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Teamwork</a:t>
            </a:r>
            <a:r>
              <a:rPr kumimoji="0" lang="en-US" sz="4000" b="0" i="0" u="none" strike="noStrike" kern="1200" cap="none" spc="20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200" normalizeH="0" baseline="0" noProof="0" dirty="0" smtClean="0">
                <a:ln>
                  <a:noFill/>
                </a:ln>
                <a:solidFill>
                  <a:srgbClr val="ADA48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</a:t>
            </a:r>
            <a:endParaRPr kumimoji="0" lang="en-US" sz="4000" b="0" i="0" u="none" strike="noStrike" kern="1200" cap="none" spc="200" normalizeH="0" baseline="0" noProof="0" dirty="0">
              <a:ln>
                <a:noFill/>
              </a:ln>
              <a:solidFill>
                <a:srgbClr val="ADA4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Kostadin\Downloads\battlebg\papa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52" y="4724400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1" name="Text Placeholder 6"/>
          <p:cNvSpPr txBox="1">
            <a:spLocks/>
          </p:cNvSpPr>
          <p:nvPr/>
        </p:nvSpPr>
        <p:spPr>
          <a:xfrm>
            <a:off x="899234" y="304800"/>
            <a:ext cx="3886200" cy="7832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04747" marR="0" lvl="0" indent="-304747" algn="ctr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PAPAYA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BEED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 descr="C:\Users\Kostadin\Pictures\13458_IMGP6841-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108" y="4038597"/>
            <a:ext cx="2112881" cy="20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617" y="4575012"/>
            <a:ext cx="3109913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Kostadin\Documents\EclipseWin\TeamPAPAYA\Снимка033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34" y="4038598"/>
            <a:ext cx="2149979" cy="201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ostadin\Downloads\AZ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044340"/>
            <a:ext cx="2057400" cy="18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stadin\Downloads\battlebg\994829_613840758646139_1320522440_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12" y="2020485"/>
            <a:ext cx="2191328" cy="190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ostadin\Downloads\battlebg\1174657_662639903747857_786921754_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35" y="2020485"/>
            <a:ext cx="2109078" cy="190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4" y="4038599"/>
            <a:ext cx="2087258" cy="197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Текстово поле 3"/>
          <p:cNvSpPr txBox="1"/>
          <p:nvPr/>
        </p:nvSpPr>
        <p:spPr>
          <a:xfrm>
            <a:off x="7818617" y="690503"/>
            <a:ext cx="41043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hlinkClick r:id="rId10"/>
              </a:rPr>
              <a:t>Borislav</a:t>
            </a:r>
            <a:r>
              <a:rPr lang="en-US" sz="2800" b="1" dirty="0" smtClean="0">
                <a:hlinkClick r:id="rId10"/>
              </a:rPr>
              <a:t> </a:t>
            </a:r>
            <a:r>
              <a:rPr lang="en-US" sz="2800" b="1" dirty="0" err="1" smtClean="0">
                <a:hlinkClick r:id="rId10"/>
              </a:rPr>
              <a:t>Totev</a:t>
            </a:r>
            <a:endParaRPr lang="en-US" sz="2800" dirty="0"/>
          </a:p>
          <a:p>
            <a:r>
              <a:rPr lang="en-US" sz="2800" b="1" dirty="0" err="1" smtClean="0">
                <a:hlinkClick r:id="rId11"/>
              </a:rPr>
              <a:t>Salih</a:t>
            </a:r>
            <a:r>
              <a:rPr lang="en-US" sz="2800" b="1" dirty="0" smtClean="0">
                <a:hlinkClick r:id="rId11"/>
              </a:rPr>
              <a:t> </a:t>
            </a:r>
            <a:r>
              <a:rPr lang="en-US" sz="2800" b="1" dirty="0" err="1">
                <a:hlinkClick r:id="rId11"/>
              </a:rPr>
              <a:t>Alishov</a:t>
            </a:r>
            <a:endParaRPr lang="en-US" sz="2800" b="1" dirty="0"/>
          </a:p>
          <a:p>
            <a:r>
              <a:rPr lang="en-US" sz="2800" b="1" dirty="0" err="1" smtClean="0">
                <a:hlinkClick r:id="rId12"/>
              </a:rPr>
              <a:t>Teodor</a:t>
            </a:r>
            <a:r>
              <a:rPr lang="en-US" sz="2800" b="1" dirty="0" smtClean="0">
                <a:hlinkClick r:id="rId12"/>
              </a:rPr>
              <a:t> </a:t>
            </a:r>
            <a:r>
              <a:rPr lang="en-US" sz="2800" b="1" dirty="0" err="1" smtClean="0">
                <a:hlinkClick r:id="rId12"/>
              </a:rPr>
              <a:t>Penev</a:t>
            </a:r>
            <a:endParaRPr lang="en-US" sz="2800" dirty="0"/>
          </a:p>
          <a:p>
            <a:r>
              <a:rPr lang="en-US" sz="2800" b="1" dirty="0">
                <a:hlinkClick r:id="rId13"/>
              </a:rPr>
              <a:t>Magdalena </a:t>
            </a:r>
            <a:r>
              <a:rPr lang="en-US" sz="2800" b="1" dirty="0" err="1">
                <a:hlinkClick r:id="rId13"/>
              </a:rPr>
              <a:t>Petrova</a:t>
            </a:r>
            <a:endParaRPr lang="en-US" sz="2800" b="1" dirty="0"/>
          </a:p>
          <a:p>
            <a:r>
              <a:rPr lang="en-US" sz="2800" b="1" dirty="0" err="1" smtClean="0">
                <a:hlinkClick r:id="rId14"/>
              </a:rPr>
              <a:t>Stoyan</a:t>
            </a:r>
            <a:r>
              <a:rPr lang="en-US" sz="2800" b="1" dirty="0" smtClean="0">
                <a:hlinkClick r:id="rId14"/>
              </a:rPr>
              <a:t> </a:t>
            </a:r>
            <a:r>
              <a:rPr lang="en-US" sz="2800" b="1" dirty="0" err="1">
                <a:hlinkClick r:id="rId14"/>
              </a:rPr>
              <a:t>Petrov</a:t>
            </a:r>
            <a:endParaRPr lang="en-US" sz="2800" b="1" dirty="0"/>
          </a:p>
          <a:p>
            <a:r>
              <a:rPr lang="en-US" sz="2800" b="1" dirty="0" err="1" smtClean="0">
                <a:hlinkClick r:id="rId15"/>
              </a:rPr>
              <a:t>KostadinStefanov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08012" y="609600"/>
            <a:ext cx="7333796" cy="55516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The idea – </a:t>
            </a:r>
            <a:r>
              <a:rPr lang="en-US" sz="3300" dirty="0" smtClean="0"/>
              <a:t>to create one old well-know game 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The aim of the game - </a:t>
            </a:r>
            <a:r>
              <a:rPr lang="en-US" sz="2900" dirty="0" smtClean="0"/>
              <a:t>woven </a:t>
            </a:r>
            <a:r>
              <a:rPr lang="en-US" sz="2900" dirty="0"/>
              <a:t>brain cell (paddle) </a:t>
            </a:r>
            <a:r>
              <a:rPr lang="en-US" sz="2900" dirty="0" smtClean="0"/>
              <a:t>send </a:t>
            </a:r>
            <a:r>
              <a:rPr lang="en-US" sz="2900" dirty="0"/>
              <a:t>brain momentum in the form of shot (ball) and with </a:t>
            </a:r>
            <a:r>
              <a:rPr lang="en-US" sz="2900" dirty="0" smtClean="0"/>
              <a:t>it’s </a:t>
            </a:r>
            <a:r>
              <a:rPr lang="en-US" sz="2900" dirty="0"/>
              <a:t>help pass levels in </a:t>
            </a:r>
            <a:r>
              <a:rPr lang="en-US" sz="2900" dirty="0" err="1"/>
              <a:t>SoftUni</a:t>
            </a:r>
            <a:r>
              <a:rPr lang="en-US" sz="2900" dirty="0"/>
              <a:t> when smashing courses.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26" y="457200"/>
            <a:ext cx="2438400" cy="221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628" y="3158448"/>
            <a:ext cx="2401595" cy="320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2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42" y="3220181"/>
            <a:ext cx="34004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6" descr="data:image/jpeg;base64,/9j/4AAQSkZJRgABAQAAAQABAAD/2wCEAAkGBxMSEBMQEhQQFRQXFBgXGBYRFhgVFxYWFBYWFhgVFxUYICggGBolHRUWITEhJikrLi4uFx8zODMsNygtLysBCgoKDg0OGxAQGi0kICQsLC0sLCwsMDYsLCwsMCw0LCwsLCwvLDAsLCwsLCwsLCwsLCwsLCwsLCwsLCwsLCwsLP/AABEIAKwBJQMBEQACEQEDEQH/xAAcAAEAAwEBAQEBAAAAAAAAAAAABQYHBAMCAQj/xABNEAABAwIBBgcLCQUHBQEAAAABAAIDBBESBQYhMVGRBxMiQWGSwRUWIzJTcYGhorHRFFJUYmNyk8LSFzNC4fAINUN0o7KzJCU0c9OC/8QAGwEBAAIDAQEAAAAAAAAAAAAAAAQFAgMGAQf/xAA4EQACAQICBQoGAgIDAQEAAAAAAQIDEQQFMVJhodESFBUhMlFxgZGxIiNBweHwE0IzYkNT8YIk/9oADAMBAAIRAxEAPwDcUAQBAEAQBAEAQBAEAQBAEAQBAEAQEJljO6hpJOJqamGKTCHYXmxwm9j6igGWM7aKlkEVRUwxPLQ8NebEtJIDvNcHcgOH9ouSvptN1kBYcn10c8TZoXtfG8Xa5upw2hAdCAIAgCAIAgCAIAgCAIAgCAIAgCAIAgCAIAgCAIAgCAIAgCAIAgCAIAgP5s/tB/3uP8rH/ukQF44Z8xZaprMo0+J8kUIZJENJdG0ucHx85cMTrt5xq0izgM44N8j5PrZ/ktY+oilefAviexrHm37ohzDZ/ODezr20EDEB/SWQMkMo6aKliLyyJuFpkILiLk6SABfTsQEggCAIAgCAIAgCAIAgCAIAgCAIAgCAIAgCAIAgCAIAgCAIAgCAIAgCAyLhcGWfl0fc75bxPyduL5PfDxnGS3v04cHqQGYZXzUy3VP42opq6V+ENxSNJOEXsPNpO9Aa5wiZVy3DVsZk6OV0HEMJLYWSDjMTw4YnC97BmhAZNXZo5VllfO6hqQ97sR4uIRjFta1uhpvp0c6A/ojMCWqdk2nNcHtqbODxILO5Mj2sLhtLA0k897oCwoAgCAIAgCAIAgCAIAgCAIAgCAIAgCAIAgCAIAgCAIAgCAIAgIzu/T+U9l3wUHpLDa+58CTzStq+w7v0/lPZd8E6Sw2vufA85pW1fYd36fynsu+CdJYbX3PgOaVtX2Hd+n8p7LvgnSWG19z4DmlbV9h3fp/Key74J0lhtfc+A5pW1fYd36fynsu+CdJYbX3PgOaVtX2Hd+n8p7LvgnSWG19z4DmlbV9h3fp/Key74J0lhtfc+A5pW1fYd36fynsu+CdJYbX3PgOaVtX2Hd+n8p7LvgnSWG19z4DmlbV9j3o8qRSuwxuxEC9rOGjQOcdIW2ji6NaXJhK78zCdCpBXkjsUk1BAEAQBAEAQBAEAQBAEAQBAEAQBAEAQBAEAQBAEAQBAZrUMs9zdjiNxIXEVFacl3N+50MXeKZ8LA9CAIAgPSOAkXFli5pOx43Y+vkruhefyIcpD5K7oT+RDlIfJXdCfyIcpHzJCWi5svVNMJ3JzMxnhJDsYBvP8ld5MvmTexb//AAhY9/CltLauhKsIAgCAIAgCAIAgCAIAgCAIDiy5M5lLPIw2c2GRzTsc1hIOnpCAxvgg4RKierlblGsj4oQXbx3ExNx42DQ4Btza+i6A8cr8IVZ3wNpqerDqR1XTsAjET2FjzEHgSBpJ8Z3OgPPhDzsy3TV1VxLqplKx4wv+TtMYaQ3/ABXRkWxG17oCuUOf2X5w4wS1UoboJhpo5ACdQJbGbIC0cK+fOUaOrgigqHxNdRxPc3i4z4RxkDicTSQeSNHQgO5/DD/2MSBze6JPEW5N8YGmpw6sOGx1Wxm1rIDn4Hs96+srpoqmodIxtJJIAWRts9r4gHXa0HU470B9cC2e1fW5QfDVVDpYxTPeGlkbeUHxAG7Gg6nHegNuQBAEBnmVmWnlH2jjvJPauNxUeTXmtr39ZfUXenHwRyqObDryTEHTMaQCLm4OrQCexS8DTU8RCMldfhmnEScaTaLR3Oi8nH1Qum5lhv8Arj6IqOcVdZ+o7nReTj6oTmWG/wCuPohzirrP1OumyfFh/dx6/mhYvAYV/wDHH0Q/nqaz9T27nxeTj6oTo/C/9cfRD+aprP1Hc+LycfVCdH4X/rj6IfzVNZ+pVspRhsz2gWAdoA5r6e1chjoKniJxirJMtKMnKmmyOrDoHnWmnpN8SdzLZold0tG7Ee1dJkse3LwXvxIGPfZXiWZXhXBAEBh/C9nvX0eUjBTVDooxBG7CGRu0uL7m7mk8wQHjRVWdPGx4xVYMbcV46a2HEMWoX1XQHZwwZ05Uoa4CCaSKnfG0xkMic1z234wBzmk3GjRfnQEDkPODOSsjMtLLLKwOwktFILOABsWuAI0EcyAt/CBljK1JkqgqGvkjlDQKtwZE6z3NaGlwwkAYri40XI2hAUbIeeWX6yQxUtRJK8NxFobStOG9rgPaLi5GrVcbUBsfBmcpfJpO6mPjuOODHxV+LwMt+60eNj6UBb0AQBAEBHZx/wDh1P8Al5f+NyA/ljMHM1+VZ3wRyRxlkXGEvBcCMTW20feQHRS5EdQ5ep6N7mvdFW0wLmggHE+J+gH7yA37hh/uSt+4z/ljQFM/s2/uK3/2x/7HICq/2hv72Z/lI/8AkmQH2/glkGVX05x/I2xmo43bFpww4tXGYhhPQC7YEB48AH95T/5GX/khQEFwX52R5MrHVMrJJGmB0do8N7udG6/KIFuQd6A3fMXhLgypO+nihnjLIjITJgtYOa2wwk6eV6kBeEAQFDzibaqk84O9rVyWYxtiZ+Xsi7wrvRj+/UjlCN5JZutvOOhrj2dqsspV8Stif7vIuNdqXmi1rqSmIU5xM+Y/1Kmec0tV7uJP5hPvR10ucTcPiP3ha5Z7TTtyHuPHgZL6o6Y8vxkgYZBc21Dn9KyhnlGUlHky6/DiYvBzSvdEsroiFTy4207+mx9kDsXGZtHk4ue2z3LgW2Fd6SIetOr09ih0vqSollzOb4F52yH1NauoyaNqMn/t9kVuPfxpbCfVuQQgCA/m7h7H/d3f5aL3yIDUIOGLJj3tY11Rdzg0XhcNLjYafOUB+cJWcuSi2TJmUDLiLWvBZG5xjJBwSMcAQHDT6wbgkIDEc185pcl1hmpn8bHiwuBDmNqIgdF2u0sdbSDpwm+sXuB/QGWc+8nsooJ6nGYKuM4WuiL8TS0YmPaLjU6x5jpQH895XqYKauFRkqeXA12OIua5r4nabxnH47baNN7tNjfTcD+i+DrO9uU6TjsOCVjsErR4oeADdh52kEHaNXNcgWlAEAQBAeVTA2Rjo3i7XtLXC5F2uFiLjSNBQEDm1mNQZPkdLSQmN7mYHHjJH3bcOtZ7iNYCA86vMDJ8tZ8vfATUcYyTHxso5ceHCcAdh0YW6LW0ICayzkqKrgfTTtxxPADm4nNuAQ4cppBGkDUUBxZs5qUmT2vbSRcWHkFwxvfctBA8dxtr5kByZx5hZPr5hPVQGSQMDA7jJWckEkCzHAa3HegLE+IFpYdRFiOgiyArmb2YOT6GV01LAY3ujMZPGSvuxxaSLPcRraNPQgIv9kOR/op/Hn/+iAl82sxqDJ8rpqSExvczATxkr7tJDrWe4jW0ICxoAgKVnY21SeljT7x2Ll82VsT5L78C4wTvS8yHVaSiYzYb4Vx2MtvI+Ct8mjetKXcvdrgQse/lpbSxyus0nYCdwXRTdotlXFXaRQwuFWg6JnbS+KtNTSa5aT2vzrC9us8L0Cvoad1coSs5xt8MDtYPe4Lk87jbEp98V7ss8G/l+ZAVh0jzKup6CdHQW7NRtqYHa5x9duxdZlK//MntfuVONfzfQmFZEQIAgKznBmDk+um+UVMJfJhDcQllZyW3sLMcBzlAR8PBRkljmvbTODmuDgePnNi03BsX7QgO/L/B/k+tmNRUwl8haG4hLKzQ3ULMcBzoCN/ZHkj6M78ef9aAk8o5hUE9PBSywl0VOCImiWVuEOtflNcC7UNZKAjP2R5I+jO/Hn/WgLDm1mxS5PY+OkjMbXuxOBe993WAvd5JGgBATCAIAgPiYEtcBoNjY9Nl49BlG11cx5uc1XYf9RLvHwVCsTWa7TOxeAw1+wj975avy8u8fBe85q6zHMMNqId8tX5eXePgnOausxzDDaiHfLV+Xl3j4JzmrrMcww2oh3y1fl5d4+Cc5q6zHMMNqId8tX5eXePgnOausxzDDaiHfLV+Xl3j4JzmrrMcww2oh3y1fl5d4+Cc5q6zHMMNqId8tX5eXePgnOausxzDDaiHfLV+Xl3j4JzmrrMcww2oi3cHuUp53z8bI94a1lsXMXF36VNwNWc3LlO+j7lPm9ClSjDkRSvfdYuqsSkKjnkzwrHbWW3OP6lzucxtVjLvXs/yWuAfwNbSAVOTSdzWbpkP3R/uV5kseub8PuV+YPqivH7E3VsLo3tGstIF9pFldV4ylSlGOlppFfTaU033lb7gTfU638lznRGJ2ev4LXn1Lb6HZS5Bmw/wdb+S1TybFN/19fwYvGU33nr3Cl+p1v5LHoXFf6+r4HnO6e0/e4c31OsfgvehsX3r1fAc7pbfQ46yldE4Nfa5F9BvouR2KDisNUw81Gpa9r9TN1OpGavEiqo8r0LGnoN8dBd83mWpoh0E9ZxPauwy6PJw0PC/r1lNinerIkVNI5ieVs5q2OomjFRKA2WRoFxoDXkDm6Ff08NRlBPkrQjnquKrRnJKWhs5O+2u+kzbx8FnzWjqo188r6zHfbXfSZt4+Cc1o6qHPK+sx32130mbePgnNaOqhzyvrMd9td9Jm3j4JzWjqoc8r6zHfbXfSZt4+Cc1o6qHPK+sx32130mXePgnNaOqhzyvrMd9td9Jl3j4JzWjqoc8r6zHfbXfSZd4+Cc1o6qHPK+sx32130mbePgnNaOqhzyvrMtHBzluqqK0slmkewRPdhda1wWNB1fWUPG0acKV4qzuTcBXq1KtpSurGnqpLgIDDKqLDI9nzXub1SR2Lm5KzaO7hLlRUu9I8l4ZhAEAQHXAOSP651rlpMWemEbAvDwYRsCAYRsCA8KoaAsonqLzwXx+Dndte0dVpP5lb5cvhk9pz+dy+OC2P93F3ViUZWM9G/uj98f7VRZ1HsS8fsWOXvtLw+5WVRFiWPNZvg3n61twHxXRZKvlze37LiVeYP4kthNWVyQBZAddP4q8PT1QBAVfOF15/M0D3ntXI5074rwivvxLTCL5fmV6oPKKgw7JOWgv+S2WgiH2bf8AaF2mFjyaEF/qvYoazvUk9rOpSDWYNnjFhyhVD7VzuvZ35l0WFd6MfA5nFq1aXiQ6kEcIAgCAmcjMBjNwDyjrHQFhLSYS0ndxbdg3BYmNxxbdg3BBccW3YNwQXOPKzQIjYDWOb09i9jpPY6Sw8EMN6md+yIN67wfyKDmT+CK2lxlcfjk9hqqpy6CAxbOCPDV1A+2kO9xPaufrK1SS2s7bCS5VCD/1XsclMwOexpuAXNBI12JANlhFXaRtm3GLa+iZeu8WDyk+9n6VadHQ1nu4HOdN1tWO/iO8WDyk+9n6U6OhrPdwHTdbVjv4jvFg8pPvZ+lOjoaz3cB03W1Y7+J2QZiwYR4Sfezb91YvLaes93AdNVtWO/ieneLB5Sfez9K86Mp6z3cB01W1Y7+I7xYPKT72fpToynrPdwHTVbVjv4kHnTm/HSsY5j5HFziOXhtYC/MB0KJi8LGjFNNu/eT8BjqmJk1JJWX0vxKpV8yixLVGicGkdqR5+dM4+gNYPeCrnL1am33vgc1nUr10u6K92W1TioK/nk3wUZ+0tva74KmzpfKi/wDb7MnYB/G1sKkueLQ7KLJskrS5mGwNtJtpsD2qZhsFVrxcoW6nbSaKuIhTdpH3VZKljYXuw2FtRvrNu1Z18vr0YOc7WW3vPKeJp1JcmOk4LqDckHbSnkrRUbuYS0nZRC8sY+u33hZ4VOVeC/2XujVU6oN7GXRd6UpUstOvO/0Dc0Lis0lfFz8vZFvhlakiAnOl3nK0aI+RLRpMTbNA2ADcF3UVZJHPN3dz7WR4YnwjRYcpT/WEbh+Gwe8FX+Cd6C8/c53Hq1eXl7FZKlkM1WkzHonxsfhk5TGu/eO/iAPaqSWOrJtX3F/HAUGk7bz27wqL5sn4jljz+t3r0Pej6HdvHeFRfNk/EcnP63evQdH0O7ed1DmTSNaQGya/nnYF48dW79x48tw7+j9Tp7zaX5snXK859V/UedGYfufqx3m0vzZOuU59V/UOjMP3P1ZEZ0ZvQQU5kjD8WJoF3EjSdOjzXUjDYmpUqcmWgiY3BUaNJyiuvq+pn2WzyGj63YVaRKmGkuHA7Foqn9MTd3GE+8KtzN9leP2LvKl2n4GkKqLYIDIc82Wr6gfWaetGw9qosV/ml+/RHYZc74WHn7shcVtI1jTuUdu3WTrX6jZwb6dq6Y4G1uoj8o5cggcGSvLXEYgML3aLkXu0EcxWipiKdN2k9zJVDBV68eVTjdaNK+7OXvto/Kn8OT9K189od+58Dd0Vi9TeuJ2QZ20eEeFP4cm37q859Q1tz4DovFau9cT077aPyp/Dk/SvOf0Nbc+B50XitXeuI77aPyp/Dk/SnP6GtufAdF4rV3riVjPTK8VRxIhdiDceLkubYnDbxgL6ioGOxEKvJ5Dva/2LbK8LUocr+RWva3WtvcU+qOn0KHHQXCNQzBjtQRna55/1HDsV5glaivP3OTzZ3xUvL2RYlLK4hs7GXp77HtPZ2qszZXw9+5rh9yXgn83yKWuYLcsOazuTIPrA7x/JdDkr+Ca2r2/BWZgviiySypCXwva0XJGgdIIPYrDG03UoShFXdiLh5qFRSZUJ6d7PHa5vnGjeuTqUalLtxa8eJdxqRn2Xc6KTxR51Dqdo8lpJjJNDJxrHFjg0G5JFubp1qyy7B13XhNwainpfV7kSvVhyGr9ZaV15VlMyi680h+ufUbdi4XGy5WIqP/Z7uouqKtTj4ETC3FI0bXAbys6UbyjHakb5O0W9hpK7c54IDIOFeO1e0/OgYdzpB2BXeXP5XnwKHMl85eHEpqnleaVkjPumjp4Y3ibEyJjXWYCLtaAbG/Qqergasptq1m2XVLMKUYRi73SX0Ov9oVHsn6g/UsOj62z1NnSVHb6D9oVHsn6g/UnR9bZ6jpKjt9DvoM+qVzSQJtfOwbB0rF4CrsPHmdBd/odPfrTbJuqPinMKuw86UobfQm8nVrZomysxYXXtiFjoJGr0KLUg4ScWTqVWNWCnHQyv8IT7U8Y2yjcGP7bKXl6+Y3s4FdmztSitv2ZlmXD4g8/YrmJRwNB4IY/+lmdtnI6sbD+ZVOZP5iWz7sv8rXy29v2Re1XFkEBlnCFHaucfnRsPvb+VUuOXzvJHV5RK+GWxv93laKiFma/kyTFBE7bGw72gro6bvBPYjhq8eTVku5v3Kdwis8LC7axw6rgfzKszHtR8GXuRv5c1tX7uKiq8vDsg8Uf1zrXLSYs9F4eBAEByVJ5S2R0GSNczSjw0NONsYPW5Xar/AAv+GPgcdmDviZ+PsS63kMjM42XpZPMDucCoOZR5WGl5P0aJGEdqqKKuTLomM3KlrHPDnBtw22I21X5/SrfKa8KcpKckr2tfzIWNpymlyVe1yyNNxcaR0Lo001dFU1bSfq9PD3o4GtF2taD0ABao0qcHeMUnsRm5yelnSthieU1QxnjOa3zmy1Va9Kkr1JJeLMowlLQilzvu5ztpJ3klcJUlyqkpd7b9WXUVZJHLkll54h9o07iD2KdhI8qvBbVu6zKu7U5eDNDXZFCEBlvC/FaenftjcOq4H8yt8tfwyW0ps0XxRexlAVmVQQBAfmIbQlgTORXjizpHjH3BYSTNU5JPrJDGNo3ryzMOVHvNWzZZajg6Ywetyu1UGJd6svE6zBK2Hh4IgeEWTkwN2l53Bo/MpeXrrk/AgZvLqgvH93mY5bPKaPq+8/yVtEqIGo8F0VsntPzpJDudh/KqTHu9byR0WXK1BeLLcoROCAzbhNjtUxO2xW6r3H8yqcwXzE9h0uSy+TJbfdLgVBQC5NVzafejgP2YHV5PYr/Df4Y+BxePVsTPxe87Z6WN9sbI321Y2h1r67XGjUtsoRlpVzRCrOHZk14M8u5cHkYPw2fBY/xU9Vehnzmtry9WdkGS4MI8DB+G34Lz+Gnqr0HOa2u/Vn33Kg8jD+G34Lz+Gnqr0Pec1td+rHcqDyMP4bfgn8NPVXoOc1td+rM/zzYxtW5rGtaAxos0BoubnUOfSFS45RVa0VbqR0mWSlLDpyd7t6SrTnlFaFoLJG05GiwU0DPmxMG5gC6KlHk04rYjiMTLlVpy72/c7FsNJx5YbenlH2bvUCVGxqvh6i/1fsbaDtVj4oz5ccXoQH3DM5hu1zm/dJCzp1J03eDa8DyUYy7SuSEGXZW68Lx9YWO8KwpZtiIdq0vH8EWeCpS0dRKxZxOLBhYAek3G4WWyrns11Qgr7Xfh7mlYFJ9cjlnynK/W8gbG8n3aVWVsxxNXTNrw6vbr3m+OHpx0I4ztUHS7m4+ZTyT5l7HSgtJ+5utvVRecnc1xVtl6vioefszDFO1GX79S+LrSkCAzrhhi5NK/Y6RvWDD+RWmWPrkvAqc0j1RfiZmrYpwgJbNKXDXUx+1aOtye1R8Ur0ZeBIwkrV4+Jta546U6qXV6V4ensgCAonCI/wALC3Yxx6xA/KrXL18MntKLN38cVsf7uM3ywfC+Zo7T2qzjoKyOg2Lg/iw5Npxta53Xe53aqDGO9aR02CVqESwqMSggKDwox8qmd0SD/jI7VV5iuuL8fsdBkb6qi8PuUVVxfFjyTna+CFkIja4NvpLiCbuLtVumymUsbKnBQte20qsTlUa9V1OU1fZsOzv8f5FnXPwW3pGWrv8AwaOg4a79PyO/x/kWdc/BOkZau/8AB50HDXfp+Tsgz7fhHgWdc7fMsHmUr9nf+B0JDXfp+Tryfnk+WaOLiWDG9rb4joBOk6tizpZhKc1Hk6X3/g1VsphTpyny31JvQXJWhRmW52PvWzHpaNzGjsXPYx3ry/fojrsuVsNDz92VuQXJA5zbetVrqxYJ26zdGNsANgtuXTI4Ju7ufSHh5zsxMc3a0jeLLGceVFrvMouzTKJU5Gnj1xuI2s5Q9WlclUwOIp6Yvy6/br3F1DE0paH6nCdiibDcEAQHVTyAN0laZxbfUYtdZ+uqhzAlFTf1HJPF1S49HmWapo95KPyON7zZoc4/VBd7ltp05T6oK/ghKUY6XYsObmSJWSiR7cIDTrIvc6NQ9KusuwVanV/kmrKz8SBisRCUOTF3LQr4rQgKPwuR3o4nbJxuLJB77Kwy1/Ma2cCuzNfKT28TJldFEfhKA9aSpMcjJG2xMc1wvqu0gi/RoWMo8qLT+plGXJkpL6Fp/aHV/Npuo79ahdHUu9/vkT+kq3cvT8kpkvPqqcwkin8a2hjtg+ssXgKS7/X8GuWaV0+q3o+J2tz0qiQAINOjxHc//wCl5zGlt9fweLNMQ+r4fR8TQ1TnRGd5+vvVgbImj2nntVxgF8rz4HO5q71/Je7M8yo7wrvR7grCOghR0G55rR4aGlH2Ee8sBPvXO4h3qy8WdTh1alFbESi0m4ICmcJ7PAQu2S26zHH8qr8x7EXt+zLrJH82S2fdcTOlVHSF7zGpopKZ2OOJxErhdzGuNsLTrI6Va4GMJU3dLT3HN5vUqQrrkyaTS0N97PfPLJ8TaN7mRxtIczS1jWnS4DWB0rPG04qk2kvp9NpryuvUliVGUm009LfcZ6qc6g7IPFH9c61y0mLJrNRl62AfWJ6rHHsW/Bq9eP79GQsxdsNP9+qNSXRHIGSZbkxVM5+1eNziB7lzVeV6sntZ2mFjyaEFsXsReTWYp4W/OlYN7wO1ZU18UVtXubaztSk+5P2NvXRnDBAEAQHhU0ccnjsY7zgE+g8y1VKFOr24p+KM4VJw7LsRVTmxC7xC9h6DiG46fWq+plFGXZbjvW/iSoY6otPWRNTmxM3xCx46p3HR61X1Morx7LUtz/fMkwx1N6eo5Ish1DjbiyOlxAG/n9Cjwy/EyduRbx/fY2yxNJK/KJSmzUP+JIB0MF/aPwU6lk0n/kl6cXwI08ev6r1JWmyBAz+DEdshxerV6lYU8sw0P638evdo3EaeLqy+tvAkmMAFgABsAsFOSSVkR22+tn0vTwIAgKpwnR3ydIfmvjO94b+ZTMA7Vl5kLMFeg/L3MZV8c8aBwUSf+S3/ANZH+oD7gqrMl2X4/Yt8rfbXh9y250RYqKpH2Lz1Wk9ig4d2qx8UWGJV6MvBmJLozmCayL+7P3j7gsJaTXPSTGTWYp4m7ZWDe8BaqjtCT2Myoq9SK2r3NfXOnYGZZ5PvWy9GAew09qu8GrUV5+5zGYyviJbLexQa915H+c+rQpyI60H9C0cWGNjPmsaNwAXMSd22ddFWSR7LE9CAq/CNHeiv82Vh33b+ZQ8evleaLXJ5WxFu9My9Ux1JeuDp/g5m7HtPWbb8qtcufwyW05zPI/HB7H7/AJLTVU7JGGN7Q5p1g6jY3HrAU+UVJWkuopqdSVOSlB2aK9WZkwO0xukjOwHG3c7T61DngKb7LaLSlnNePbSlue7gfmT8xBYcZMSPs2hp17XE+5aFlnX8UvRf+m+pnba+CHq+FixZMzfp4HB7GHGP4nEk6RY9A9AUylhaVJ3iusrq+OrVlyZPq7iVUghmNVcmJ737XOO8krl5O8m9p3NOPJil3JH7mvFiracfatPV5X5VJw6vVitpqx0uTh5vZ79RsivziwgCAIAgCAIAgCAIAgCAIAgIDPyHHk6pGxgd1HNf+VScI7VokbGRvQkthhq6E5ouvBXLaomZtiv1XgfmVdmS+CL2lnlcvjkthpbmggggEHQQdIIPMQqcuiBr8zqOX/CDDthOD2RyfUpMMZWj9b+JFngqE/628Oo8slZgwsveSZzcVwOSDqGgkDT6LLdLMJtaERuiqTldydixUOQqeIgsiZiGpzuU4HaHOuR6FFniKk9LJdLCUafXGKv3/XeSS0kkynOKTFVzn7Qjq8nsV/h1alHwOUxjvXm9vsU2CPHO1vzpQOs8DtUiTtFvYeU43kltR/RC5g6wIAgIHPmPFQTdGA7pGk+q6i4xXovy9ywyuVsVHz9mZKqQ647slZXlpyTE4DFbECAQcN7Xvp5zqtrW2lWnSd4sjYjC0sQkqi0aCyUefZ1TRA9MRt7LvipsMxf94+nD8lVVyRf8c/XiuBO0edFLJ/iBh2SjB6zyfWpUMZRl9beJW1csxNP+t/Dr/O4mXZVgjYC+WMaLjlAk+YDSVsnWpw7UkaKeGrVHaMX6EPWZ7wN0RtkkO3xG7zp9SiTzKmuym9376FhSyetLttLe+G8gq3POofcMwRj6oxO3u0epQ55hVlosv39+hYUsooR7V5e27iVmTxT5lBWktSRzFjvXw9GM/wCm4dqnYNXrR8/Yg5pK2Fltt7o1pXhyIQBAEAQBAEAQBAEAQBAEAQEdnJFjo6lu2CQenA6y20HapF7Uaq6vSktjP5/C6U5Y6KGtkhfxkT3Mda12m2g8x2jQNB2LCcIzVpK5nCpKDvF2ZZqDhBqmWEgilHSMDt7dHsqHPL6T7N0TqeZVY9pJ/v79CyUHCFTP0StliO0jG3e3T6lEnl9RdmzJkMypS7V0WOnzlpBHj4+Mi/8ACcR1D+EaR6Qo6wtZu3JZvljaEVdzX7sI2sz5jGiKN7ul5DB6rn3KRDL5PtOxCqZtBdiLfj1cSDrM7aqTQHNjGyNva653WUqGCpR+l/Eg1Myrz0O3h+bkFI8m7iSSbkk6SSdJJPOVKSt1Igttu7IfNmPFW0rft4z6A8E+oFK7tSk9jJeHV6sVtRv65s6gIAgIzOePFRVA+xeeq0nsWnEq9KXgyVgnbEQ8UY0qA7QIAgCA7Kcckf1zrW9Jiz7JXh4ebpwOnzL3ks9seUk9xayyUbHtix8HDL1pOyF59pg7VOwP+byf2KvOHbD/AP0vZmnq5OWCAIAgCAIAgCAIAgCAIAgCA8548THN2tI3iy9Ts7njV1Y/nFuoLqTkj9QBAEBNZF/dn7x9wWEtJrnpO8m2tYmJzS5Qjb/Ff7un16l7ZmSizinytcENbrFrk7egL1RMlE7cwY8WUqYfWcerG89i0Yx2oS/fqTcEr14/v0NxXPnRhAEB+OaCCCAQdBB5wgTt1og67NGkl08UGHbEcHsjk+pRp4SlL6W8CfSzLE0/7X8ev8leruDw64Zgfqyj87f0qLPL3/SXrx/BY0s7X/JD04PiV6uzWq4r4oXOG2Lljc3TvCiTw1WGmPp1ljSzDD1NErePV+N5DOFiQdBGsHWPOFo2EzSrn2JSBZeWQse9HQTTHwUcknS1pI9LtQ9KzhTlPsq5rqVqdLtySLBQ5h1L9MhjiHScbtzdHrUuGBqy02X7+/UrqucUI9m8ty38Cw0OYNO3TI6SU7L4G7m6fWpUMBTXabZXVc5rS7CUd739W4sVDkyGEeCjjZtLWgE+d2s+lS4UoQ7KsV1XEVavbk2dazNIQBAEAQBAEAQBAEAQBAEAQBAQWUcz6Ke5dAxrvnReDN9pw2B9N1Ihi6sNEvUjVMJRnpj6FWyjwXN1wTuH1Zmh3tttbcVMhmT/ALx9CFUytf0l6lXyjmPXQ3PFcYBzwnH7Oh3qUyGNoz+tvEh1MDWh9L+H7cr0sbmuLXBzXDWHAgjzg6VJTTV0RGmnZnrDVvY3C02F76tP9aEsYtI+6ammndaNksp+o1z7ee2pYynGHadjZCnKXVFX8Cx5O4O6yTS8Rwj7R13W6Gsv6yFEnj6UdHWTKeXVpaeotOTeDGBtjNLLKdjbRt9V3etRJ5jN9lWJtPLKa7Tb3FpyZkGmp9MMMbDqxAXf1zd3rUOpXqVO07k2nQp0+zGxJLUbQgCAIAgCAIDmrMnxTC0scb/vtBt5idSwnTjPtK5tp1qlN3hJrwZw0mbFJGcTYGXvfl3fbzYybeha44WlF3Uf3zN9TMMTNWc35dXsSwFtAW8hn6gCAIAgCAIAgCAIAgCAIAgCAIAgCAIAgCAIDnrKKKVuGWOOQbJGhw9ayjOUXeLsYyhGatJXImDM2hY8vFPGSeZ13t9DHEtG5bni6zVuUaFg6Cd+SicjjDQGtAAGoNFgPQFobb0khJLQfS8PQgCAIAgCAIAgCAIAgCAIAgCAIAgCAIAgCAIAgCAIAgCAIAgCAIAgCAIAgCAIAgCAIAgC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3" descr="C:\Users\Kostadin\Downloads\battlebg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42" y="1524000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ostadin\Downloads\battlebg\java_swing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2" y="990600"/>
            <a:ext cx="1989278" cy="198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98" y="4942114"/>
            <a:ext cx="39243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360816" y="772989"/>
            <a:ext cx="8933996" cy="5551611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dirty="0" smtClean="0"/>
              <a:t>What we did?</a:t>
            </a:r>
          </a:p>
          <a:p>
            <a:pPr>
              <a:spcAft>
                <a:spcPts val="120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1. Ideas gathering - </a:t>
            </a:r>
            <a:r>
              <a:rPr lang="en-US" sz="3000" b="0" dirty="0"/>
              <a:t>whole PAPAYA team</a:t>
            </a:r>
          </a:p>
          <a:p>
            <a:pPr>
              <a:spcAft>
                <a:spcPts val="1200"/>
              </a:spcAft>
            </a:pPr>
            <a:r>
              <a:rPr lang="en-US" dirty="0"/>
              <a:t>2. </a:t>
            </a:r>
            <a:r>
              <a:rPr lang="en-US" dirty="0" err="1"/>
              <a:t>Git</a:t>
            </a:r>
            <a:r>
              <a:rPr lang="en-US" dirty="0"/>
              <a:t> Repository - </a:t>
            </a:r>
            <a:r>
              <a:rPr lang="en-US" sz="3000" b="0" dirty="0" err="1"/>
              <a:t>Kostadin</a:t>
            </a:r>
            <a:endParaRPr lang="en-US" sz="3000" b="0" dirty="0"/>
          </a:p>
          <a:p>
            <a:pPr>
              <a:spcAft>
                <a:spcPts val="1200"/>
              </a:spcAft>
            </a:pPr>
            <a:r>
              <a:rPr lang="en-US" dirty="0"/>
              <a:t>3. First basic version - </a:t>
            </a:r>
            <a:r>
              <a:rPr lang="en-US" sz="3000" dirty="0"/>
              <a:t>whole PAPAYA team</a:t>
            </a:r>
          </a:p>
          <a:p>
            <a:pPr>
              <a:spcAft>
                <a:spcPts val="1200"/>
              </a:spcAft>
            </a:pPr>
            <a:r>
              <a:rPr lang="en-US" dirty="0"/>
              <a:t>4. Levels - </a:t>
            </a:r>
            <a:r>
              <a:rPr lang="en-US" sz="3000" dirty="0"/>
              <a:t>Borislav, </a:t>
            </a:r>
            <a:r>
              <a:rPr lang="en-US" sz="3000" dirty="0" err="1"/>
              <a:t>Salih</a:t>
            </a:r>
            <a:endParaRPr lang="en-US" sz="3000" dirty="0"/>
          </a:p>
          <a:p>
            <a:pPr>
              <a:spcAft>
                <a:spcPts val="1200"/>
              </a:spcAft>
            </a:pPr>
            <a:r>
              <a:rPr lang="en-US" dirty="0"/>
              <a:t>5. </a:t>
            </a:r>
            <a:r>
              <a:rPr lang="en-US" dirty="0" err="1"/>
              <a:t>MusicPlayer</a:t>
            </a:r>
            <a:r>
              <a:rPr lang="en-US" dirty="0"/>
              <a:t> - </a:t>
            </a:r>
            <a:r>
              <a:rPr lang="en-US" sz="3000" dirty="0"/>
              <a:t>Stoyan, </a:t>
            </a:r>
            <a:r>
              <a:rPr lang="en-US" sz="3000" dirty="0" err="1"/>
              <a:t>Teodor</a:t>
            </a:r>
            <a:endParaRPr lang="en-US" sz="3000" dirty="0"/>
          </a:p>
          <a:p>
            <a:pPr>
              <a:spcAft>
                <a:spcPts val="1200"/>
              </a:spcAft>
            </a:pPr>
            <a:r>
              <a:rPr lang="en-US" dirty="0"/>
              <a:t>6. Ranking - </a:t>
            </a:r>
            <a:r>
              <a:rPr lang="en-US" sz="3000" dirty="0" err="1"/>
              <a:t>Salih</a:t>
            </a:r>
            <a:r>
              <a:rPr lang="en-US" sz="3000" dirty="0"/>
              <a:t>, Borislav</a:t>
            </a:r>
          </a:p>
          <a:p>
            <a:pPr>
              <a:spcAft>
                <a:spcPts val="1200"/>
              </a:spcAft>
            </a:pPr>
            <a:r>
              <a:rPr lang="en-US" dirty="0"/>
              <a:t>7. Ranking Rows - </a:t>
            </a:r>
            <a:r>
              <a:rPr lang="en-US" sz="3000" dirty="0"/>
              <a:t>Borislav, Magdalena</a:t>
            </a:r>
          </a:p>
          <a:p>
            <a:pPr>
              <a:spcAft>
                <a:spcPts val="1200"/>
              </a:spcAft>
            </a:pPr>
            <a:r>
              <a:rPr lang="en-US" dirty="0"/>
              <a:t>8. </a:t>
            </a:r>
            <a:r>
              <a:rPr lang="en-US" dirty="0" err="1"/>
              <a:t>TotalPoints</a:t>
            </a:r>
            <a:r>
              <a:rPr lang="en-US" dirty="0"/>
              <a:t> - </a:t>
            </a:r>
            <a:r>
              <a:rPr lang="en-US" sz="3000" dirty="0" err="1"/>
              <a:t>Kostadin</a:t>
            </a:r>
            <a:r>
              <a:rPr lang="en-US" sz="3000" dirty="0"/>
              <a:t>, Stoyan, Borislav</a:t>
            </a:r>
          </a:p>
          <a:p>
            <a:pPr>
              <a:spcAft>
                <a:spcPts val="1200"/>
              </a:spcAft>
            </a:pPr>
            <a:r>
              <a:rPr lang="en-US" dirty="0"/>
              <a:t>9. Different design on each level - </a:t>
            </a:r>
            <a:r>
              <a:rPr lang="en-US" sz="3000" dirty="0"/>
              <a:t>Magdalena, </a:t>
            </a:r>
            <a:r>
              <a:rPr lang="en-US" sz="3000" dirty="0" err="1"/>
              <a:t>Teodor</a:t>
            </a:r>
            <a:endParaRPr lang="en-US" sz="3000" dirty="0"/>
          </a:p>
          <a:p>
            <a:pPr>
              <a:spcAft>
                <a:spcPts val="1200"/>
              </a:spcAft>
            </a:pPr>
            <a:r>
              <a:rPr lang="en-US" dirty="0"/>
              <a:t>10. Testing - </a:t>
            </a:r>
            <a:r>
              <a:rPr lang="en-US" sz="3000" dirty="0"/>
              <a:t>whole PAPAYA team</a:t>
            </a:r>
          </a:p>
          <a:p>
            <a:pPr>
              <a:spcAft>
                <a:spcPts val="1200"/>
              </a:spcAft>
            </a:pPr>
            <a:r>
              <a:rPr lang="en-US" dirty="0"/>
              <a:t>11. Presentation - </a:t>
            </a:r>
            <a:r>
              <a:rPr lang="en-US" sz="3000" dirty="0"/>
              <a:t>Stoyan, </a:t>
            </a:r>
            <a:r>
              <a:rPr lang="en-US" sz="3000" dirty="0" err="1"/>
              <a:t>Kostadin</a:t>
            </a:r>
            <a:r>
              <a:rPr lang="en-US" sz="3000" dirty="0"/>
              <a:t>, Borislav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7313612" y="772989"/>
            <a:ext cx="3733800" cy="31132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smtClean="0"/>
              <a:t>What we use?</a:t>
            </a:r>
          </a:p>
          <a:p>
            <a:pPr>
              <a:spcAft>
                <a:spcPts val="600"/>
              </a:spcAft>
            </a:pPr>
            <a:r>
              <a:rPr lang="en-US" dirty="0"/>
              <a:t/>
            </a:r>
            <a:br>
              <a:rPr lang="en-US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1979612" y="228600"/>
            <a:ext cx="7772400" cy="78326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/>
            <a:endParaRPr lang="en-US" sz="4800" dirty="0">
              <a:solidFill>
                <a:srgbClr val="E85C0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0664913">
            <a:off x="3040046" y="4105778"/>
            <a:ext cx="7011066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Demo</a:t>
            </a:r>
            <a:endParaRPr lang="en-US" sz="15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554480" y="5715000"/>
            <a:ext cx="9982200" cy="7832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04747" lvl="0" indent="-304747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E85C0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2" y="5257800"/>
            <a:ext cx="3109913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727">
            <a:off x="3466803" y="368223"/>
            <a:ext cx="2496166" cy="327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980">
            <a:off x="9527449" y="1418349"/>
            <a:ext cx="2377396" cy="314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6319">
            <a:off x="6815587" y="417470"/>
            <a:ext cx="2409976" cy="324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7159">
            <a:off x="548202" y="1607034"/>
            <a:ext cx="2401595" cy="320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1212" y="4114800"/>
            <a:ext cx="55761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r>
              <a:rPr lang="en-US" sz="9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!!!</a:t>
            </a:r>
            <a:endParaRPr lang="en-US" sz="9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1219200"/>
            <a:ext cx="36385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181</Words>
  <Application>Microsoft Office PowerPoint</Application>
  <PresentationFormat>Custom</PresentationFormat>
  <Paragraphs>52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SoftUni 16x9</vt:lpstr>
      <vt:lpstr>JAVA-BASICS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Technologies: Basic Concepts</dc:title>
  <dc:subject>Software Development Course</dc:subject>
  <dc:creator/>
  <cp:keywords>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2014-09-18T14:38:38Z</dcterms:modified>
  <cp:category>Web, HTML, CSS, 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