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70" r:id="rId4"/>
    <p:sldId id="269" r:id="rId5"/>
    <p:sldId id="271" r:id="rId6"/>
    <p:sldId id="272" r:id="rId7"/>
    <p:sldId id="273" r:id="rId8"/>
    <p:sldId id="274" r:id="rId9"/>
    <p:sldId id="275" r:id="rId10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599" autoAdjust="0"/>
  </p:normalViewPr>
  <p:slideViewPr>
    <p:cSldViewPr>
      <p:cViewPr varScale="1">
        <p:scale>
          <a:sx n="72" d="100"/>
          <a:sy n="72" d="100"/>
        </p:scale>
        <p:origin x="660" y="78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119837-5B71-4D44-BB01-DB0B084933C8}" type="doc">
      <dgm:prSet loTypeId="urn:microsoft.com/office/officeart/2005/8/layout/vList2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477D14C5-CED9-4CFC-B338-DFB0C8090B9F}">
      <dgm:prSet phldrT="[Text]"/>
      <dgm:spPr/>
      <dgm:t>
        <a:bodyPr/>
        <a:lstStyle/>
        <a:p>
          <a:r>
            <a:rPr lang="hr-HR" dirty="0"/>
            <a:t>Administrator</a:t>
          </a:r>
          <a:endParaRPr lang="en-US" dirty="0"/>
        </a:p>
      </dgm:t>
    </dgm:pt>
    <dgm:pt modelId="{92DFCBC7-BC14-4697-8ECD-BF0D5B1EDA3B}" type="parTrans" cxnId="{7D461F02-AB37-447A-AC6B-D31C4D2EC6A9}">
      <dgm:prSet/>
      <dgm:spPr/>
      <dgm:t>
        <a:bodyPr/>
        <a:lstStyle/>
        <a:p>
          <a:endParaRPr lang="en-US"/>
        </a:p>
      </dgm:t>
    </dgm:pt>
    <dgm:pt modelId="{87E3C0DB-7BEE-424E-8E11-B838D238D595}" type="sibTrans" cxnId="{7D461F02-AB37-447A-AC6B-D31C4D2EC6A9}">
      <dgm:prSet/>
      <dgm:spPr/>
      <dgm:t>
        <a:bodyPr/>
        <a:lstStyle/>
        <a:p>
          <a:endParaRPr lang="en-US"/>
        </a:p>
      </dgm:t>
    </dgm:pt>
    <dgm:pt modelId="{C111C18A-FD96-4E63-821A-54D70D8DC65F}">
      <dgm:prSet phldrT="[Text]"/>
      <dgm:spPr/>
      <dgm:t>
        <a:bodyPr/>
        <a:lstStyle/>
        <a:p>
          <a:r>
            <a:rPr lang="hr-BA" i="1" dirty="0"/>
            <a:t>CRUD nad filmovima, prikazivanjima i rezervacijama korisnika</a:t>
          </a:r>
          <a:endParaRPr lang="en-US" dirty="0"/>
        </a:p>
      </dgm:t>
    </dgm:pt>
    <dgm:pt modelId="{83BE74EF-FAB4-45A2-BBED-7CD5259AB210}" type="parTrans" cxnId="{FFD8B471-C98F-4DB5-8DE3-2AB7E896ADD5}">
      <dgm:prSet/>
      <dgm:spPr/>
      <dgm:t>
        <a:bodyPr/>
        <a:lstStyle/>
        <a:p>
          <a:endParaRPr lang="en-US"/>
        </a:p>
      </dgm:t>
    </dgm:pt>
    <dgm:pt modelId="{B4F34DE2-2DAE-4F88-8C78-BD8892EBF4FF}" type="sibTrans" cxnId="{FFD8B471-C98F-4DB5-8DE3-2AB7E896ADD5}">
      <dgm:prSet/>
      <dgm:spPr/>
      <dgm:t>
        <a:bodyPr/>
        <a:lstStyle/>
        <a:p>
          <a:endParaRPr lang="en-US"/>
        </a:p>
      </dgm:t>
    </dgm:pt>
    <dgm:pt modelId="{3C67E77D-62FA-499D-B5E6-E79A091C5267}">
      <dgm:prSet phldrT="[Text]"/>
      <dgm:spPr/>
      <dgm:t>
        <a:bodyPr/>
        <a:lstStyle/>
        <a:p>
          <a:r>
            <a:rPr lang="hr-HR" dirty="0"/>
            <a:t>Registrirani korisnik</a:t>
          </a:r>
          <a:endParaRPr lang="en-US" dirty="0"/>
        </a:p>
      </dgm:t>
    </dgm:pt>
    <dgm:pt modelId="{5337D229-E330-4525-B0FA-14EC5A80604A}" type="parTrans" cxnId="{32AA6160-4426-4C4D-93AE-E2F474E37AD9}">
      <dgm:prSet/>
      <dgm:spPr/>
      <dgm:t>
        <a:bodyPr/>
        <a:lstStyle/>
        <a:p>
          <a:endParaRPr lang="en-US"/>
        </a:p>
      </dgm:t>
    </dgm:pt>
    <dgm:pt modelId="{C056AC5D-B04E-4376-A1CB-3EAB7BE5AF5B}" type="sibTrans" cxnId="{32AA6160-4426-4C4D-93AE-E2F474E37AD9}">
      <dgm:prSet/>
      <dgm:spPr/>
      <dgm:t>
        <a:bodyPr/>
        <a:lstStyle/>
        <a:p>
          <a:endParaRPr lang="en-US"/>
        </a:p>
      </dgm:t>
    </dgm:pt>
    <dgm:pt modelId="{D6510970-8F9C-4B45-A0F3-6ACB9AA76D40}">
      <dgm:prSet phldrT="[Text]"/>
      <dgm:spPr/>
      <dgm:t>
        <a:bodyPr/>
        <a:lstStyle/>
        <a:p>
          <a:r>
            <a:rPr lang="hr-HR" dirty="0"/>
            <a:t>Prijava na sustav</a:t>
          </a:r>
          <a:endParaRPr lang="en-US" dirty="0"/>
        </a:p>
      </dgm:t>
    </dgm:pt>
    <dgm:pt modelId="{7A9FC291-2B6A-4475-8B09-917F9F09E3AB}" type="parTrans" cxnId="{C6E7222A-5F84-456A-9806-D51868FAF8A9}">
      <dgm:prSet/>
      <dgm:spPr/>
      <dgm:t>
        <a:bodyPr/>
        <a:lstStyle/>
        <a:p>
          <a:endParaRPr lang="en-US"/>
        </a:p>
      </dgm:t>
    </dgm:pt>
    <dgm:pt modelId="{4B87F32C-3630-48F2-9114-4262C0BEEA9E}" type="sibTrans" cxnId="{C6E7222A-5F84-456A-9806-D51868FAF8A9}">
      <dgm:prSet/>
      <dgm:spPr/>
      <dgm:t>
        <a:bodyPr/>
        <a:lstStyle/>
        <a:p>
          <a:endParaRPr lang="en-US"/>
        </a:p>
      </dgm:t>
    </dgm:pt>
    <dgm:pt modelId="{709ED9DC-E391-4C6C-B788-93F1C2EFB6FD}">
      <dgm:prSet phldrT="[Text]"/>
      <dgm:spPr/>
      <dgm:t>
        <a:bodyPr/>
        <a:lstStyle/>
        <a:p>
          <a:r>
            <a:rPr lang="hr-HR" dirty="0"/>
            <a:t>Pregled filmova i prikazivanja</a:t>
          </a:r>
          <a:endParaRPr lang="en-US" dirty="0"/>
        </a:p>
      </dgm:t>
    </dgm:pt>
    <dgm:pt modelId="{B5FA6CF0-E0A0-46A0-93C9-B722B31A8A9C}" type="parTrans" cxnId="{78E3C3B3-FD19-41A6-A9CC-BB3375A6FF81}">
      <dgm:prSet/>
      <dgm:spPr/>
      <dgm:t>
        <a:bodyPr/>
        <a:lstStyle/>
        <a:p>
          <a:endParaRPr lang="en-US"/>
        </a:p>
      </dgm:t>
    </dgm:pt>
    <dgm:pt modelId="{F3C03C29-D7FF-4D61-8D75-8B75B2F589EC}" type="sibTrans" cxnId="{78E3C3B3-FD19-41A6-A9CC-BB3375A6FF81}">
      <dgm:prSet/>
      <dgm:spPr/>
      <dgm:t>
        <a:bodyPr/>
        <a:lstStyle/>
        <a:p>
          <a:endParaRPr lang="en-US"/>
        </a:p>
      </dgm:t>
    </dgm:pt>
    <dgm:pt modelId="{CC6B7442-0B72-4EF2-9F13-1325B51AFF9F}">
      <dgm:prSet phldrT="[Text]"/>
      <dgm:spPr/>
      <dgm:t>
        <a:bodyPr/>
        <a:lstStyle/>
        <a:p>
          <a:r>
            <a:rPr lang="hr-HR" dirty="0"/>
            <a:t>Neregistrirani korisnik -gost</a:t>
          </a:r>
          <a:endParaRPr lang="en-US" dirty="0"/>
        </a:p>
      </dgm:t>
    </dgm:pt>
    <dgm:pt modelId="{E3D139E0-5DC2-4F8E-9F8F-B3F0EBCD4689}" type="parTrans" cxnId="{102D6D4D-90C9-40F4-A001-35DCC329B127}">
      <dgm:prSet/>
      <dgm:spPr/>
      <dgm:t>
        <a:bodyPr/>
        <a:lstStyle/>
        <a:p>
          <a:endParaRPr lang="en-US"/>
        </a:p>
      </dgm:t>
    </dgm:pt>
    <dgm:pt modelId="{FF80E1BA-0D6F-4EE8-9640-892A5897DBCD}" type="sibTrans" cxnId="{102D6D4D-90C9-40F4-A001-35DCC329B127}">
      <dgm:prSet/>
      <dgm:spPr/>
      <dgm:t>
        <a:bodyPr/>
        <a:lstStyle/>
        <a:p>
          <a:endParaRPr lang="en-US"/>
        </a:p>
      </dgm:t>
    </dgm:pt>
    <dgm:pt modelId="{FE0A3CAE-D039-42F2-AF12-1E6F6793A633}">
      <dgm:prSet phldrT="[Text]"/>
      <dgm:spPr/>
      <dgm:t>
        <a:bodyPr/>
        <a:lstStyle/>
        <a:p>
          <a:r>
            <a:rPr lang="hr-HR" dirty="0"/>
            <a:t>Pregled filmova i prikazivanja</a:t>
          </a:r>
          <a:endParaRPr lang="en-US" dirty="0"/>
        </a:p>
      </dgm:t>
    </dgm:pt>
    <dgm:pt modelId="{7E2ED2D1-AFF4-4DED-BB53-30A310825CE2}" type="parTrans" cxnId="{A6FB3C49-AB75-4315-BB6B-886AA454F16F}">
      <dgm:prSet/>
      <dgm:spPr/>
      <dgm:t>
        <a:bodyPr/>
        <a:lstStyle/>
        <a:p>
          <a:endParaRPr lang="en-US"/>
        </a:p>
      </dgm:t>
    </dgm:pt>
    <dgm:pt modelId="{417BDEF2-191B-4000-BDE8-D3D22A51FCF3}" type="sibTrans" cxnId="{A6FB3C49-AB75-4315-BB6B-886AA454F16F}">
      <dgm:prSet/>
      <dgm:spPr/>
      <dgm:t>
        <a:bodyPr/>
        <a:lstStyle/>
        <a:p>
          <a:endParaRPr lang="en-US"/>
        </a:p>
      </dgm:t>
    </dgm:pt>
    <dgm:pt modelId="{00A6A59E-6FF3-4CF9-BC4C-50FA19F5A68B}">
      <dgm:prSet phldrT="[Text]"/>
      <dgm:spPr/>
      <dgm:t>
        <a:bodyPr/>
        <a:lstStyle/>
        <a:p>
          <a:r>
            <a:rPr lang="hr-HR" dirty="0"/>
            <a:t>Rezervacija karte</a:t>
          </a:r>
          <a:endParaRPr lang="en-US" dirty="0"/>
        </a:p>
      </dgm:t>
    </dgm:pt>
    <dgm:pt modelId="{2EB9B040-8EEB-4461-A071-A032B959DBB1}" type="parTrans" cxnId="{8D22418C-8F84-4B67-BF9D-8BBC3D7759C8}">
      <dgm:prSet/>
      <dgm:spPr/>
      <dgm:t>
        <a:bodyPr/>
        <a:lstStyle/>
        <a:p>
          <a:endParaRPr lang="en-US"/>
        </a:p>
      </dgm:t>
    </dgm:pt>
    <dgm:pt modelId="{816726D3-BE7D-49DB-8018-C79249DC1FE7}" type="sibTrans" cxnId="{8D22418C-8F84-4B67-BF9D-8BBC3D7759C8}">
      <dgm:prSet/>
      <dgm:spPr/>
      <dgm:t>
        <a:bodyPr/>
        <a:lstStyle/>
        <a:p>
          <a:endParaRPr lang="en-US"/>
        </a:p>
      </dgm:t>
    </dgm:pt>
    <dgm:pt modelId="{922ED67C-D426-4CF9-A0E7-0A7BC879340E}">
      <dgm:prSet phldrT="[Text]"/>
      <dgm:spPr/>
      <dgm:t>
        <a:bodyPr/>
        <a:lstStyle/>
        <a:p>
          <a:r>
            <a:rPr lang="hr-HR" dirty="0"/>
            <a:t>Ostaviti komentar</a:t>
          </a:r>
          <a:endParaRPr lang="en-US" dirty="0"/>
        </a:p>
      </dgm:t>
    </dgm:pt>
    <dgm:pt modelId="{1D02C914-389C-4E40-AC48-214EE88EB262}" type="parTrans" cxnId="{0C3FADD1-761E-4FCE-B068-210C22047958}">
      <dgm:prSet/>
      <dgm:spPr/>
      <dgm:t>
        <a:bodyPr/>
        <a:lstStyle/>
        <a:p>
          <a:endParaRPr lang="en-US"/>
        </a:p>
      </dgm:t>
    </dgm:pt>
    <dgm:pt modelId="{56DF8D01-304C-418A-92D1-64E94EA1A8C5}" type="sibTrans" cxnId="{0C3FADD1-761E-4FCE-B068-210C22047958}">
      <dgm:prSet/>
      <dgm:spPr/>
      <dgm:t>
        <a:bodyPr/>
        <a:lstStyle/>
        <a:p>
          <a:endParaRPr lang="en-US"/>
        </a:p>
      </dgm:t>
    </dgm:pt>
    <dgm:pt modelId="{C6303C6E-68C5-4A36-82C1-FF4E92DE0BA9}">
      <dgm:prSet phldrT="[Text]"/>
      <dgm:spPr/>
      <dgm:t>
        <a:bodyPr/>
        <a:lstStyle/>
        <a:p>
          <a:r>
            <a:rPr lang="hr-HR" dirty="0"/>
            <a:t>Ostaviti komentar</a:t>
          </a:r>
          <a:endParaRPr lang="en-US" dirty="0"/>
        </a:p>
      </dgm:t>
    </dgm:pt>
    <dgm:pt modelId="{F27B5B29-9B05-4925-BE8B-0543F3F029E7}" type="parTrans" cxnId="{845B2EBC-9FC8-4C74-9661-E4936DE23FF6}">
      <dgm:prSet/>
      <dgm:spPr/>
      <dgm:t>
        <a:bodyPr/>
        <a:lstStyle/>
        <a:p>
          <a:endParaRPr lang="en-US"/>
        </a:p>
      </dgm:t>
    </dgm:pt>
    <dgm:pt modelId="{88E84065-87E0-40C9-B158-7726784C58E1}" type="sibTrans" cxnId="{845B2EBC-9FC8-4C74-9661-E4936DE23FF6}">
      <dgm:prSet/>
      <dgm:spPr/>
      <dgm:t>
        <a:bodyPr/>
        <a:lstStyle/>
        <a:p>
          <a:endParaRPr lang="en-US"/>
        </a:p>
      </dgm:t>
    </dgm:pt>
    <dgm:pt modelId="{958FD165-05DC-437D-8F7B-5F369268A966}">
      <dgm:prSet phldrT="[Text]"/>
      <dgm:spPr/>
      <dgm:t>
        <a:bodyPr/>
        <a:lstStyle/>
        <a:p>
          <a:r>
            <a:rPr lang="hr-HR" dirty="0"/>
            <a:t>Registracija na sustav</a:t>
          </a:r>
          <a:endParaRPr lang="en-US" dirty="0"/>
        </a:p>
      </dgm:t>
    </dgm:pt>
    <dgm:pt modelId="{5E84F6DB-771F-4690-834F-D257C34C64CC}" type="parTrans" cxnId="{8967AB74-9CD2-4E0F-B3BE-334067864304}">
      <dgm:prSet/>
      <dgm:spPr/>
      <dgm:t>
        <a:bodyPr/>
        <a:lstStyle/>
        <a:p>
          <a:endParaRPr lang="en-US"/>
        </a:p>
      </dgm:t>
    </dgm:pt>
    <dgm:pt modelId="{3D74ADE4-31F6-46F9-8E20-C545A824CBB7}" type="sibTrans" cxnId="{8967AB74-9CD2-4E0F-B3BE-334067864304}">
      <dgm:prSet/>
      <dgm:spPr/>
      <dgm:t>
        <a:bodyPr/>
        <a:lstStyle/>
        <a:p>
          <a:endParaRPr lang="en-US"/>
        </a:p>
      </dgm:t>
    </dgm:pt>
    <dgm:pt modelId="{ED5DCCC5-BCA8-4491-AA37-BAF153ECA184}" type="pres">
      <dgm:prSet presAssocID="{90119837-5B71-4D44-BB01-DB0B084933C8}" presName="linear" presStyleCnt="0">
        <dgm:presLayoutVars>
          <dgm:animLvl val="lvl"/>
          <dgm:resizeHandles val="exact"/>
        </dgm:presLayoutVars>
      </dgm:prSet>
      <dgm:spPr/>
    </dgm:pt>
    <dgm:pt modelId="{A9DD881E-A532-414B-870C-8ADE2076F78C}" type="pres">
      <dgm:prSet presAssocID="{477D14C5-CED9-4CFC-B338-DFB0C8090B9F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CD5F6E02-AD43-4E7A-935B-DDF5D6C74800}" type="pres">
      <dgm:prSet presAssocID="{477D14C5-CED9-4CFC-B338-DFB0C8090B9F}" presName="childText" presStyleLbl="revTx" presStyleIdx="0" presStyleCnt="3">
        <dgm:presLayoutVars>
          <dgm:bulletEnabled val="1"/>
        </dgm:presLayoutVars>
      </dgm:prSet>
      <dgm:spPr/>
    </dgm:pt>
    <dgm:pt modelId="{81203336-F3DE-4B3A-BCF4-0F68C23AC2BB}" type="pres">
      <dgm:prSet presAssocID="{3C67E77D-62FA-499D-B5E6-E79A091C5267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782956A5-ADC8-4959-B856-589B9D9B9635}" type="pres">
      <dgm:prSet presAssocID="{3C67E77D-62FA-499D-B5E6-E79A091C5267}" presName="childText" presStyleLbl="revTx" presStyleIdx="1" presStyleCnt="3">
        <dgm:presLayoutVars>
          <dgm:bulletEnabled val="1"/>
        </dgm:presLayoutVars>
      </dgm:prSet>
      <dgm:spPr/>
    </dgm:pt>
    <dgm:pt modelId="{D64CB5D5-837D-47FC-9E42-A26D800BC695}" type="pres">
      <dgm:prSet presAssocID="{CC6B7442-0B72-4EF2-9F13-1325B51AFF9F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08B7B17B-8600-44B0-B235-389E5D71D804}" type="pres">
      <dgm:prSet presAssocID="{CC6B7442-0B72-4EF2-9F13-1325B51AFF9F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7D461F02-AB37-447A-AC6B-D31C4D2EC6A9}" srcId="{90119837-5B71-4D44-BB01-DB0B084933C8}" destId="{477D14C5-CED9-4CFC-B338-DFB0C8090B9F}" srcOrd="0" destOrd="0" parTransId="{92DFCBC7-BC14-4697-8ECD-BF0D5B1EDA3B}" sibTransId="{87E3C0DB-7BEE-424E-8E11-B838D238D595}"/>
    <dgm:cxn modelId="{6D9FB11A-AA36-42A3-A044-18615FD68613}" type="presOf" srcId="{C6303C6E-68C5-4A36-82C1-FF4E92DE0BA9}" destId="{08B7B17B-8600-44B0-B235-389E5D71D804}" srcOrd="0" destOrd="1" presId="urn:microsoft.com/office/officeart/2005/8/layout/vList2"/>
    <dgm:cxn modelId="{C6E7222A-5F84-456A-9806-D51868FAF8A9}" srcId="{3C67E77D-62FA-499D-B5E6-E79A091C5267}" destId="{D6510970-8F9C-4B45-A0F3-6ACB9AA76D40}" srcOrd="0" destOrd="0" parTransId="{7A9FC291-2B6A-4475-8B09-917F9F09E3AB}" sibTransId="{4B87F32C-3630-48F2-9114-4262C0BEEA9E}"/>
    <dgm:cxn modelId="{AB09493F-37CB-481D-BE1C-7A521AC3963B}" type="presOf" srcId="{477D14C5-CED9-4CFC-B338-DFB0C8090B9F}" destId="{A9DD881E-A532-414B-870C-8ADE2076F78C}" srcOrd="0" destOrd="0" presId="urn:microsoft.com/office/officeart/2005/8/layout/vList2"/>
    <dgm:cxn modelId="{32AA6160-4426-4C4D-93AE-E2F474E37AD9}" srcId="{90119837-5B71-4D44-BB01-DB0B084933C8}" destId="{3C67E77D-62FA-499D-B5E6-E79A091C5267}" srcOrd="1" destOrd="0" parTransId="{5337D229-E330-4525-B0FA-14EC5A80604A}" sibTransId="{C056AC5D-B04E-4376-A1CB-3EAB7BE5AF5B}"/>
    <dgm:cxn modelId="{A677E445-9D5B-4C26-A5C5-42BF01249F61}" type="presOf" srcId="{709ED9DC-E391-4C6C-B788-93F1C2EFB6FD}" destId="{782956A5-ADC8-4959-B856-589B9D9B9635}" srcOrd="0" destOrd="1" presId="urn:microsoft.com/office/officeart/2005/8/layout/vList2"/>
    <dgm:cxn modelId="{A6FB3C49-AB75-4315-BB6B-886AA454F16F}" srcId="{CC6B7442-0B72-4EF2-9F13-1325B51AFF9F}" destId="{FE0A3CAE-D039-42F2-AF12-1E6F6793A633}" srcOrd="0" destOrd="0" parTransId="{7E2ED2D1-AFF4-4DED-BB53-30A310825CE2}" sibTransId="{417BDEF2-191B-4000-BDE8-D3D22A51FCF3}"/>
    <dgm:cxn modelId="{102D6D4D-90C9-40F4-A001-35DCC329B127}" srcId="{90119837-5B71-4D44-BB01-DB0B084933C8}" destId="{CC6B7442-0B72-4EF2-9F13-1325B51AFF9F}" srcOrd="2" destOrd="0" parTransId="{E3D139E0-5DC2-4F8E-9F8F-B3F0EBCD4689}" sibTransId="{FF80E1BA-0D6F-4EE8-9640-892A5897DBCD}"/>
    <dgm:cxn modelId="{7B4C396E-34F2-45C5-A3FA-C43917483A9A}" type="presOf" srcId="{922ED67C-D426-4CF9-A0E7-0A7BC879340E}" destId="{782956A5-ADC8-4959-B856-589B9D9B9635}" srcOrd="0" destOrd="3" presId="urn:microsoft.com/office/officeart/2005/8/layout/vList2"/>
    <dgm:cxn modelId="{8970D970-1267-4E53-B19D-86638EEE978B}" type="presOf" srcId="{00A6A59E-6FF3-4CF9-BC4C-50FA19F5A68B}" destId="{782956A5-ADC8-4959-B856-589B9D9B9635}" srcOrd="0" destOrd="2" presId="urn:microsoft.com/office/officeart/2005/8/layout/vList2"/>
    <dgm:cxn modelId="{FFD8B471-C98F-4DB5-8DE3-2AB7E896ADD5}" srcId="{477D14C5-CED9-4CFC-B338-DFB0C8090B9F}" destId="{C111C18A-FD96-4E63-821A-54D70D8DC65F}" srcOrd="0" destOrd="0" parTransId="{83BE74EF-FAB4-45A2-BBED-7CD5259AB210}" sibTransId="{B4F34DE2-2DAE-4F88-8C78-BD8892EBF4FF}"/>
    <dgm:cxn modelId="{F3770B74-60B7-438A-9C14-87FF95D04624}" type="presOf" srcId="{FE0A3CAE-D039-42F2-AF12-1E6F6793A633}" destId="{08B7B17B-8600-44B0-B235-389E5D71D804}" srcOrd="0" destOrd="0" presId="urn:microsoft.com/office/officeart/2005/8/layout/vList2"/>
    <dgm:cxn modelId="{8967AB74-9CD2-4E0F-B3BE-334067864304}" srcId="{CC6B7442-0B72-4EF2-9F13-1325B51AFF9F}" destId="{958FD165-05DC-437D-8F7B-5F369268A966}" srcOrd="2" destOrd="0" parTransId="{5E84F6DB-771F-4690-834F-D257C34C64CC}" sibTransId="{3D74ADE4-31F6-46F9-8E20-C545A824CBB7}"/>
    <dgm:cxn modelId="{87AD0085-41E8-4E29-BBED-9D1036577237}" type="presOf" srcId="{C111C18A-FD96-4E63-821A-54D70D8DC65F}" destId="{CD5F6E02-AD43-4E7A-935B-DDF5D6C74800}" srcOrd="0" destOrd="0" presId="urn:microsoft.com/office/officeart/2005/8/layout/vList2"/>
    <dgm:cxn modelId="{8D22418C-8F84-4B67-BF9D-8BBC3D7759C8}" srcId="{3C67E77D-62FA-499D-B5E6-E79A091C5267}" destId="{00A6A59E-6FF3-4CF9-BC4C-50FA19F5A68B}" srcOrd="2" destOrd="0" parTransId="{2EB9B040-8EEB-4461-A071-A032B959DBB1}" sibTransId="{816726D3-BE7D-49DB-8018-C79249DC1FE7}"/>
    <dgm:cxn modelId="{E2EE33AC-3CDB-41AB-99D0-EE89822B0377}" type="presOf" srcId="{90119837-5B71-4D44-BB01-DB0B084933C8}" destId="{ED5DCCC5-BCA8-4491-AA37-BAF153ECA184}" srcOrd="0" destOrd="0" presId="urn:microsoft.com/office/officeart/2005/8/layout/vList2"/>
    <dgm:cxn modelId="{78E3C3B3-FD19-41A6-A9CC-BB3375A6FF81}" srcId="{3C67E77D-62FA-499D-B5E6-E79A091C5267}" destId="{709ED9DC-E391-4C6C-B788-93F1C2EFB6FD}" srcOrd="1" destOrd="0" parTransId="{B5FA6CF0-E0A0-46A0-93C9-B722B31A8A9C}" sibTransId="{F3C03C29-D7FF-4D61-8D75-8B75B2F589EC}"/>
    <dgm:cxn modelId="{DC6E05B4-83E9-4C3F-9822-9E1D41C41D9E}" type="presOf" srcId="{CC6B7442-0B72-4EF2-9F13-1325B51AFF9F}" destId="{D64CB5D5-837D-47FC-9E42-A26D800BC695}" srcOrd="0" destOrd="0" presId="urn:microsoft.com/office/officeart/2005/8/layout/vList2"/>
    <dgm:cxn modelId="{B58FE3B6-52C4-42F3-B281-D560B8C8BFA5}" type="presOf" srcId="{958FD165-05DC-437D-8F7B-5F369268A966}" destId="{08B7B17B-8600-44B0-B235-389E5D71D804}" srcOrd="0" destOrd="2" presId="urn:microsoft.com/office/officeart/2005/8/layout/vList2"/>
    <dgm:cxn modelId="{845B2EBC-9FC8-4C74-9661-E4936DE23FF6}" srcId="{CC6B7442-0B72-4EF2-9F13-1325B51AFF9F}" destId="{C6303C6E-68C5-4A36-82C1-FF4E92DE0BA9}" srcOrd="1" destOrd="0" parTransId="{F27B5B29-9B05-4925-BE8B-0543F3F029E7}" sibTransId="{88E84065-87E0-40C9-B158-7726784C58E1}"/>
    <dgm:cxn modelId="{80D369CF-62F1-4541-AEE2-AB29E5A204FB}" type="presOf" srcId="{3C67E77D-62FA-499D-B5E6-E79A091C5267}" destId="{81203336-F3DE-4B3A-BCF4-0F68C23AC2BB}" srcOrd="0" destOrd="0" presId="urn:microsoft.com/office/officeart/2005/8/layout/vList2"/>
    <dgm:cxn modelId="{0C3FADD1-761E-4FCE-B068-210C22047958}" srcId="{3C67E77D-62FA-499D-B5E6-E79A091C5267}" destId="{922ED67C-D426-4CF9-A0E7-0A7BC879340E}" srcOrd="3" destOrd="0" parTransId="{1D02C914-389C-4E40-AC48-214EE88EB262}" sibTransId="{56DF8D01-304C-418A-92D1-64E94EA1A8C5}"/>
    <dgm:cxn modelId="{44946EF3-425E-42C8-A6FB-ABA83804B586}" type="presOf" srcId="{D6510970-8F9C-4B45-A0F3-6ACB9AA76D40}" destId="{782956A5-ADC8-4959-B856-589B9D9B9635}" srcOrd="0" destOrd="0" presId="urn:microsoft.com/office/officeart/2005/8/layout/vList2"/>
    <dgm:cxn modelId="{8ED8745E-70AE-4940-BBB9-FB6376BDA0D9}" type="presParOf" srcId="{ED5DCCC5-BCA8-4491-AA37-BAF153ECA184}" destId="{A9DD881E-A532-414B-870C-8ADE2076F78C}" srcOrd="0" destOrd="0" presId="urn:microsoft.com/office/officeart/2005/8/layout/vList2"/>
    <dgm:cxn modelId="{31CF7A1A-6E4D-4D10-861C-4FF0D37EB7F8}" type="presParOf" srcId="{ED5DCCC5-BCA8-4491-AA37-BAF153ECA184}" destId="{CD5F6E02-AD43-4E7A-935B-DDF5D6C74800}" srcOrd="1" destOrd="0" presId="urn:microsoft.com/office/officeart/2005/8/layout/vList2"/>
    <dgm:cxn modelId="{9126909B-F016-45D1-8092-6C3135AB4C8A}" type="presParOf" srcId="{ED5DCCC5-BCA8-4491-AA37-BAF153ECA184}" destId="{81203336-F3DE-4B3A-BCF4-0F68C23AC2BB}" srcOrd="2" destOrd="0" presId="urn:microsoft.com/office/officeart/2005/8/layout/vList2"/>
    <dgm:cxn modelId="{730D2F2D-B4CA-4D4B-834E-CF6050C80AD0}" type="presParOf" srcId="{ED5DCCC5-BCA8-4491-AA37-BAF153ECA184}" destId="{782956A5-ADC8-4959-B856-589B9D9B9635}" srcOrd="3" destOrd="0" presId="urn:microsoft.com/office/officeart/2005/8/layout/vList2"/>
    <dgm:cxn modelId="{4902803D-CBF9-4D0B-9ABD-A3F2B1110870}" type="presParOf" srcId="{ED5DCCC5-BCA8-4491-AA37-BAF153ECA184}" destId="{D64CB5D5-837D-47FC-9E42-A26D800BC695}" srcOrd="4" destOrd="0" presId="urn:microsoft.com/office/officeart/2005/8/layout/vList2"/>
    <dgm:cxn modelId="{23FA2328-0584-487D-931D-ED8370AFC6E0}" type="presParOf" srcId="{ED5DCCC5-BCA8-4491-AA37-BAF153ECA184}" destId="{08B7B17B-8600-44B0-B235-389E5D71D804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DD881E-A532-414B-870C-8ADE2076F78C}">
      <dsp:nvSpPr>
        <dsp:cNvPr id="0" name=""/>
        <dsp:cNvSpPr/>
      </dsp:nvSpPr>
      <dsp:spPr>
        <a:xfrm>
          <a:off x="0" y="38512"/>
          <a:ext cx="4419600" cy="52767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200" kern="1200" dirty="0"/>
            <a:t>Administrator</a:t>
          </a:r>
          <a:endParaRPr lang="en-US" sz="2200" kern="1200" dirty="0"/>
        </a:p>
      </dsp:txBody>
      <dsp:txXfrm>
        <a:off x="25759" y="64271"/>
        <a:ext cx="4368082" cy="476152"/>
      </dsp:txXfrm>
    </dsp:sp>
    <dsp:sp modelId="{CD5F6E02-AD43-4E7A-935B-DDF5D6C74800}">
      <dsp:nvSpPr>
        <dsp:cNvPr id="0" name=""/>
        <dsp:cNvSpPr/>
      </dsp:nvSpPr>
      <dsp:spPr>
        <a:xfrm>
          <a:off x="0" y="566182"/>
          <a:ext cx="4419600" cy="5350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322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r-BA" sz="1700" i="1" kern="1200" dirty="0"/>
            <a:t>CRUD nad filmovima, prikazivanjima i rezervacijama korisnika</a:t>
          </a:r>
          <a:endParaRPr lang="en-US" sz="1700" kern="1200" dirty="0"/>
        </a:p>
      </dsp:txBody>
      <dsp:txXfrm>
        <a:off x="0" y="566182"/>
        <a:ext cx="4419600" cy="535095"/>
      </dsp:txXfrm>
    </dsp:sp>
    <dsp:sp modelId="{81203336-F3DE-4B3A-BCF4-0F68C23AC2BB}">
      <dsp:nvSpPr>
        <dsp:cNvPr id="0" name=""/>
        <dsp:cNvSpPr/>
      </dsp:nvSpPr>
      <dsp:spPr>
        <a:xfrm>
          <a:off x="0" y="1101277"/>
          <a:ext cx="4419600" cy="52767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200" kern="1200" dirty="0"/>
            <a:t>Registrirani korisnik</a:t>
          </a:r>
          <a:endParaRPr lang="en-US" sz="2200" kern="1200" dirty="0"/>
        </a:p>
      </dsp:txBody>
      <dsp:txXfrm>
        <a:off x="25759" y="1127036"/>
        <a:ext cx="4368082" cy="476152"/>
      </dsp:txXfrm>
    </dsp:sp>
    <dsp:sp modelId="{782956A5-ADC8-4959-B856-589B9D9B9635}">
      <dsp:nvSpPr>
        <dsp:cNvPr id="0" name=""/>
        <dsp:cNvSpPr/>
      </dsp:nvSpPr>
      <dsp:spPr>
        <a:xfrm>
          <a:off x="0" y="1628947"/>
          <a:ext cx="4419600" cy="11840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322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r-HR" sz="1700" kern="1200" dirty="0"/>
            <a:t>Prijava na sustav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r-HR" sz="1700" kern="1200" dirty="0"/>
            <a:t>Pregled filmova i prikazivanja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r-HR" sz="1700" kern="1200" dirty="0"/>
            <a:t>Rezervacija karte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r-HR" sz="1700" kern="1200" dirty="0"/>
            <a:t>Ostaviti komentar</a:t>
          </a:r>
          <a:endParaRPr lang="en-US" sz="1700" kern="1200" dirty="0"/>
        </a:p>
      </dsp:txBody>
      <dsp:txXfrm>
        <a:off x="0" y="1628947"/>
        <a:ext cx="4419600" cy="1184040"/>
      </dsp:txXfrm>
    </dsp:sp>
    <dsp:sp modelId="{D64CB5D5-837D-47FC-9E42-A26D800BC695}">
      <dsp:nvSpPr>
        <dsp:cNvPr id="0" name=""/>
        <dsp:cNvSpPr/>
      </dsp:nvSpPr>
      <dsp:spPr>
        <a:xfrm>
          <a:off x="0" y="2812987"/>
          <a:ext cx="4419600" cy="52767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200" kern="1200" dirty="0"/>
            <a:t>Neregistrirani korisnik -gost</a:t>
          </a:r>
          <a:endParaRPr lang="en-US" sz="2200" kern="1200" dirty="0"/>
        </a:p>
      </dsp:txBody>
      <dsp:txXfrm>
        <a:off x="25759" y="2838746"/>
        <a:ext cx="4368082" cy="476152"/>
      </dsp:txXfrm>
    </dsp:sp>
    <dsp:sp modelId="{08B7B17B-8600-44B0-B235-389E5D71D804}">
      <dsp:nvSpPr>
        <dsp:cNvPr id="0" name=""/>
        <dsp:cNvSpPr/>
      </dsp:nvSpPr>
      <dsp:spPr>
        <a:xfrm>
          <a:off x="0" y="3340657"/>
          <a:ext cx="4419600" cy="8880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322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r-HR" sz="1700" kern="1200" dirty="0"/>
            <a:t>Pregled filmova i prikazivanja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r-HR" sz="1700" kern="1200" dirty="0"/>
            <a:t>Ostaviti komentar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r-HR" sz="1700" kern="1200" dirty="0"/>
            <a:t>Registracija na sustav</a:t>
          </a:r>
          <a:endParaRPr lang="en-US" sz="1700" kern="1200" dirty="0"/>
        </a:p>
      </dsp:txBody>
      <dsp:txXfrm>
        <a:off x="0" y="3340657"/>
        <a:ext cx="4419600" cy="8880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2/23/2021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2/23/2021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6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2/23/2021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2/23/2021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2/23/2021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5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2/23/2021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8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2/23/2021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0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2/23/2021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6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2/23/2021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2/23/2021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grpSp>
        <p:nvGrpSpPr>
          <p:cNvPr id="615" name="frame" descr="Box graphic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2/23/2021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grpSp>
        <p:nvGrpSpPr>
          <p:cNvPr id="614" name="frame" descr="Box graphic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2/23/2021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2/23/2021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3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3812" y="1174068"/>
            <a:ext cx="10404649" cy="3384376"/>
          </a:xfrm>
        </p:spPr>
        <p:txBody>
          <a:bodyPr/>
          <a:lstStyle/>
          <a:p>
            <a:pPr algn="ctr"/>
            <a:r>
              <a:rPr lang="hr-HR" sz="4000" dirty="0">
                <a:latin typeface="Arial" panose="020B0604020202020204" pitchFamily="34" charset="0"/>
                <a:cs typeface="Arial" panose="020B0604020202020204" pitchFamily="34" charset="0"/>
              </a:rPr>
              <a:t>Projektiranje informacijskih sustava</a:t>
            </a:r>
            <a:br>
              <a:rPr lang="hr-HR" sz="4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hr-HR" sz="4000" dirty="0">
                <a:latin typeface="Arial" panose="020B0604020202020204" pitchFamily="34" charset="0"/>
                <a:cs typeface="Arial" panose="020B0604020202020204" pitchFamily="34" charset="0"/>
              </a:rPr>
              <a:t>         Projekt: „Kinostar”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246540" y="5150532"/>
            <a:ext cx="4067943" cy="1066800"/>
          </a:xfrm>
        </p:spPr>
        <p:txBody>
          <a:bodyPr>
            <a:normAutofit lnSpcReduction="10000"/>
          </a:bodyPr>
          <a:lstStyle/>
          <a:p>
            <a:r>
              <a:rPr lang="hr-HR" dirty="0"/>
              <a:t>Projektni tim: Magdalena Rajić </a:t>
            </a:r>
          </a:p>
          <a:p>
            <a:r>
              <a:rPr lang="hr-HR" dirty="0"/>
              <a:t>                              Helena Zeko</a:t>
            </a:r>
          </a:p>
          <a:p>
            <a:r>
              <a:rPr lang="hr-HR" dirty="0"/>
              <a:t>                              Ivona Pilić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Opis sustava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Sustav „Kinostar” pruža brzu i jednostavnu mogućnost rezervacije kino karti</a:t>
            </a:r>
          </a:p>
          <a:p>
            <a:r>
              <a:rPr lang="hr-HR" dirty="0"/>
              <a:t>Osim </a:t>
            </a:r>
            <a:r>
              <a:rPr lang="hr-HR" dirty="0">
                <a:cs typeface="Arial" panose="020B0604020202020204" pitchFamily="34" charset="0"/>
              </a:rPr>
              <a:t>mogućnosti rezerviranja postoji i mogućnost samog pregleda filmova koji su dostupni (</a:t>
            </a:r>
            <a:r>
              <a:rPr lang="hr-HR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žanr filma, trajanje , datum izlaska , redatelje i glumce),</a:t>
            </a:r>
            <a:r>
              <a:rPr lang="hr-HR" dirty="0"/>
              <a:t>te prikazivanja tih filmova (dvorana, tip, datum, vrijeme)</a:t>
            </a:r>
          </a:p>
          <a:p>
            <a:r>
              <a:rPr lang="hr-HR" dirty="0"/>
              <a:t>Konačni cilj sustava je omogućiti promjenu samog načina rezerviranja kino karti za željeni film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Funkcionalnosti sustava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Registracija i prijava korisnika na sustav</a:t>
            </a:r>
          </a:p>
          <a:p>
            <a:r>
              <a:rPr lang="hr-HR" dirty="0"/>
              <a:t>Rezervacija karte za određeni film</a:t>
            </a:r>
          </a:p>
          <a:p>
            <a:r>
              <a:rPr lang="hr-HR" dirty="0"/>
              <a:t>Pretraživanje filmova po ključnim pojmovima</a:t>
            </a:r>
          </a:p>
          <a:p>
            <a:r>
              <a:rPr lang="hr-HR" dirty="0"/>
              <a:t>Ostavljanje komentara, odnosno pohvale ili primjedbe </a:t>
            </a:r>
          </a:p>
          <a:p>
            <a:r>
              <a:rPr lang="hr-HR" dirty="0"/>
              <a:t>Upravljanje filmovima, prikazivanjima i rezervacijama </a:t>
            </a:r>
          </a:p>
          <a:p>
            <a:r>
              <a:rPr lang="hr-HR" dirty="0"/>
              <a:t>(pregled, dodavanje, brisanje)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ABF8AEE-CA46-40C5-BC00-91C1CE79FDC4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4732" y="3429000"/>
            <a:ext cx="2527176" cy="2527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3437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Ovlasti sustava (Role)</a:t>
            </a:r>
            <a:endParaRPr lang="en-US" dirty="0"/>
          </a:p>
        </p:txBody>
      </p:sp>
      <p:graphicFrame>
        <p:nvGraphicFramePr>
          <p:cNvPr id="4" name="Content Placeholder 3" descr="Vertical bullet list showing 3 groups arranged one below the other and bullet points are present under each group.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94568787"/>
              </p:ext>
            </p:extLst>
          </p:nvPr>
        </p:nvGraphicFramePr>
        <p:xfrm>
          <a:off x="1522413" y="1905000"/>
          <a:ext cx="4419600" cy="426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22C75569-DD4A-4BBD-9F36-47F47CADA68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7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4452" y="2204864"/>
            <a:ext cx="4419600" cy="2946400"/>
          </a:xfrm>
        </p:spPr>
      </p:pic>
    </p:spTree>
    <p:extLst>
      <p:ext uri="{BB962C8B-B14F-4D97-AF65-F5344CB8AC3E}">
        <p14:creationId xmlns:p14="http://schemas.microsoft.com/office/powerpoint/2010/main" val="1989555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Tehnologije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r-HR" sz="3600" dirty="0"/>
              <a:t>     GitHub</a:t>
            </a:r>
          </a:p>
          <a:p>
            <a:r>
              <a:rPr lang="hr-HR" sz="3600" dirty="0"/>
              <a:t>      Visual Studio Code</a:t>
            </a:r>
          </a:p>
          <a:p>
            <a:r>
              <a:rPr lang="hr-HR" sz="3600" dirty="0"/>
              <a:t>       PHP</a:t>
            </a:r>
          </a:p>
          <a:p>
            <a:r>
              <a:rPr lang="hr-HR" sz="3600" dirty="0"/>
              <a:t>       Bootstrap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590872-0929-4F65-8A75-8402FCE9020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5940" y="1905000"/>
            <a:ext cx="443880" cy="44388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8D64C51-DD38-4A1C-9D78-44CBDEEE6D6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7458" y="2736540"/>
            <a:ext cx="443880" cy="44388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D92ED7F-8328-440B-9A2D-D0B1CB9ED44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3550" y="3429000"/>
            <a:ext cx="443880" cy="44388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53F3DC1-ABD9-48D4-A639-3AAA1CF42BF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5940" y="4038600"/>
            <a:ext cx="629284" cy="519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8476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765820" y="692696"/>
            <a:ext cx="7956376" cy="706090"/>
          </a:xfrm>
        </p:spPr>
        <p:txBody>
          <a:bodyPr/>
          <a:lstStyle/>
          <a:p>
            <a:r>
              <a:rPr lang="hr-HR" dirty="0"/>
              <a:t>Dizajn sustava</a:t>
            </a:r>
            <a:endParaRPr lang="en-US" dirty="0"/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B6DA4B48-5A19-4FF8-BA53-A676420A03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58" y="1844824"/>
            <a:ext cx="7359709" cy="3874692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16A1225-3F05-41C1-A762-EC3B20DC0C05}"/>
              </a:ext>
            </a:extLst>
          </p:cNvPr>
          <p:cNvSpPr txBox="1"/>
          <p:nvPr/>
        </p:nvSpPr>
        <p:spPr>
          <a:xfrm>
            <a:off x="8549547" y="1844824"/>
            <a:ext cx="2880320" cy="4081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hr-HR" sz="2400" dirty="0"/>
              <a:t>Korištenjem frontend tehnologije, izrađen je jedinstven dizajn stranice </a:t>
            </a:r>
          </a:p>
          <a:p>
            <a:pPr>
              <a:lnSpc>
                <a:spcPct val="90000"/>
              </a:lnSpc>
            </a:pPr>
            <a:endParaRPr lang="hr-HR" sz="2400" dirty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hr-HR" sz="2400" dirty="0"/>
              <a:t>Dizajn je jednostavan kako bi korisnik lako obavljao željene radnje.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125798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765820" y="692696"/>
            <a:ext cx="7956376" cy="706090"/>
          </a:xfrm>
        </p:spPr>
        <p:txBody>
          <a:bodyPr/>
          <a:lstStyle/>
          <a:p>
            <a:r>
              <a:rPr lang="hr-HR" dirty="0"/>
              <a:t>Dizajn sustava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4FCDF7D-28E2-4F9F-A05A-0BD19183E5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933" y="1628800"/>
            <a:ext cx="4741351" cy="361545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AA6716D-C9EE-40A8-97BD-6E6116837C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0236" y="2420888"/>
            <a:ext cx="7045608" cy="403244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174132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Moguće implementacije sustava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hr-HR" sz="18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Sustav bi </a:t>
            </a:r>
            <a:r>
              <a:rPr lang="hr-H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mogao poslužiti i za kina u regiji kad bi imao :</a:t>
            </a:r>
          </a:p>
          <a:p>
            <a:r>
              <a:rPr lang="hr-H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veći broj filmova dostupnih za pregled i rezervaciju</a:t>
            </a:r>
          </a:p>
          <a:p>
            <a:r>
              <a:rPr lang="hr-H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mogućnost i kupnje karte putem ovog sustava</a:t>
            </a:r>
          </a:p>
          <a:p>
            <a:r>
              <a:rPr lang="hr-HR" sz="18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hr-H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akođer jedan od mogućih zahtjeva bi bio dodati dashboard za sjedala odnosno prikaz(shema) rasporeda sjedala u dvorani.</a:t>
            </a:r>
          </a:p>
          <a:p>
            <a:pPr marL="0" indent="0">
              <a:buNone/>
            </a:pP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hr-HR" sz="2000" dirty="0"/>
              <a:t>Budućnost sustava :</a:t>
            </a:r>
          </a:p>
          <a:p>
            <a:r>
              <a:rPr lang="hr-HR" sz="2000" dirty="0"/>
              <a:t>proširenje na više kina u regiji ( nove funkcionalnsoti sustava – upravljanje kinima)</a:t>
            </a:r>
          </a:p>
          <a:p>
            <a:r>
              <a:rPr lang="hr-HR" sz="2000" dirty="0"/>
              <a:t>izrada mobilne aplikacije </a:t>
            </a:r>
          </a:p>
        </p:txBody>
      </p:sp>
    </p:spTree>
    <p:extLst>
      <p:ext uri="{BB962C8B-B14F-4D97-AF65-F5344CB8AC3E}">
        <p14:creationId xmlns:p14="http://schemas.microsoft.com/office/powerpoint/2010/main" val="3739315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460EAD1-3DBB-488E-B863-3BE4BFA7D67E}"/>
              </a:ext>
            </a:extLst>
          </p:cNvPr>
          <p:cNvSpPr txBox="1"/>
          <p:nvPr/>
        </p:nvSpPr>
        <p:spPr>
          <a:xfrm>
            <a:off x="3214092" y="3008885"/>
            <a:ext cx="7128792" cy="840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hr-HR" sz="5400" dirty="0"/>
              <a:t>Hvala na pozornosti!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576909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0001018.potx" id="{D19C2884-2C55-4C1A-A5C2-5D03FF1F35A4}" vid="{5F7A9C6A-558C-4654-B762-2F22BC904FAE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Chalkboard education presentation (widescreen)</Template>
  <TotalTime>134</TotalTime>
  <Words>277</Words>
  <Application>Microsoft Office PowerPoint</Application>
  <PresentationFormat>Custom</PresentationFormat>
  <Paragraphs>47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Consolas</vt:lpstr>
      <vt:lpstr>Corbel</vt:lpstr>
      <vt:lpstr>Chalkboard 16x9</vt:lpstr>
      <vt:lpstr>Projektiranje informacijskih sustava          Projekt: „Kinostar”</vt:lpstr>
      <vt:lpstr>Opis sustava</vt:lpstr>
      <vt:lpstr>Funkcionalnosti sustava</vt:lpstr>
      <vt:lpstr>Ovlasti sustava (Role)</vt:lpstr>
      <vt:lpstr>Tehnologije</vt:lpstr>
      <vt:lpstr>Dizajn sustava</vt:lpstr>
      <vt:lpstr>Dizajn sustava</vt:lpstr>
      <vt:lpstr>Moguće implementacije sustava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Projektiranje informacijskih sustava          Projekt: „Kinostar”</dc:title>
  <dc:creator>magdalena rajic</dc:creator>
  <cp:lastModifiedBy>magdalena rajic</cp:lastModifiedBy>
  <cp:revision>12</cp:revision>
  <dcterms:created xsi:type="dcterms:W3CDTF">2021-02-23T10:47:10Z</dcterms:created>
  <dcterms:modified xsi:type="dcterms:W3CDTF">2021-02-23T13:01:25Z</dcterms:modified>
</cp:coreProperties>
</file>