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73" r:id="rId4"/>
    <p:sldId id="274" r:id="rId5"/>
    <p:sldId id="275" r:id="rId6"/>
    <p:sldId id="276" r:id="rId7"/>
    <p:sldId id="27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F5EC7A-BD75-4184-987C-ED5D0C5F356A}" v="3" dt="2021-12-07T11:03:13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89" y="4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De Ryck" userId="b6c28552e875f6c9" providerId="LiveId" clId="{11EB7E46-3B77-4EE4-A52B-D04EE01D3A4C}"/>
    <pc:docChg chg="custSel modSld">
      <pc:chgData name="Steven De Ryck" userId="b6c28552e875f6c9" providerId="LiveId" clId="{11EB7E46-3B77-4EE4-A52B-D04EE01D3A4C}" dt="2021-09-20T15:50:46.867" v="81" actId="20577"/>
      <pc:docMkLst>
        <pc:docMk/>
      </pc:docMkLst>
      <pc:sldChg chg="modSp mod">
        <pc:chgData name="Steven De Ryck" userId="b6c28552e875f6c9" providerId="LiveId" clId="{11EB7E46-3B77-4EE4-A52B-D04EE01D3A4C}" dt="2021-09-20T15:49:21.047" v="3" actId="20577"/>
        <pc:sldMkLst>
          <pc:docMk/>
          <pc:sldMk cId="3998087620" sldId="256"/>
        </pc:sldMkLst>
        <pc:spChg chg="mod">
          <ac:chgData name="Steven De Ryck" userId="b6c28552e875f6c9" providerId="LiveId" clId="{11EB7E46-3B77-4EE4-A52B-D04EE01D3A4C}" dt="2021-09-20T15:49:21.047" v="3" actId="20577"/>
          <ac:spMkLst>
            <pc:docMk/>
            <pc:sldMk cId="3998087620" sldId="256"/>
            <ac:spMk id="3" creationId="{00000000-0000-0000-0000-000000000000}"/>
          </ac:spMkLst>
        </pc:spChg>
      </pc:sldChg>
      <pc:sldChg chg="modSp mod">
        <pc:chgData name="Steven De Ryck" userId="b6c28552e875f6c9" providerId="LiveId" clId="{11EB7E46-3B77-4EE4-A52B-D04EE01D3A4C}" dt="2021-09-20T15:50:46.867" v="81" actId="20577"/>
        <pc:sldMkLst>
          <pc:docMk/>
          <pc:sldMk cId="333245548" sldId="275"/>
        </pc:sldMkLst>
        <pc:spChg chg="mod">
          <ac:chgData name="Steven De Ryck" userId="b6c28552e875f6c9" providerId="LiveId" clId="{11EB7E46-3B77-4EE4-A52B-D04EE01D3A4C}" dt="2021-09-20T15:50:46.867" v="81" actId="20577"/>
          <ac:spMkLst>
            <pc:docMk/>
            <pc:sldMk cId="333245548" sldId="275"/>
            <ac:spMk id="3" creationId="{00000000-0000-0000-0000-000000000000}"/>
          </ac:spMkLst>
        </pc:spChg>
      </pc:sldChg>
      <pc:sldChg chg="modSp mod">
        <pc:chgData name="Steven De Ryck" userId="b6c28552e875f6c9" providerId="LiveId" clId="{11EB7E46-3B77-4EE4-A52B-D04EE01D3A4C}" dt="2021-09-20T15:50:35.051" v="80" actId="20577"/>
        <pc:sldMkLst>
          <pc:docMk/>
          <pc:sldMk cId="1028026312" sldId="276"/>
        </pc:sldMkLst>
        <pc:spChg chg="mod">
          <ac:chgData name="Steven De Ryck" userId="b6c28552e875f6c9" providerId="LiveId" clId="{11EB7E46-3B77-4EE4-A52B-D04EE01D3A4C}" dt="2021-09-20T15:50:35.051" v="80" actId="20577"/>
          <ac:spMkLst>
            <pc:docMk/>
            <pc:sldMk cId="1028026312" sldId="276"/>
            <ac:spMk id="3" creationId="{00000000-0000-0000-0000-000000000000}"/>
          </ac:spMkLst>
        </pc:spChg>
      </pc:sldChg>
    </pc:docChg>
  </pc:docChgLst>
  <pc:docChgLst>
    <pc:chgData name="Magdalena Sarandeva" userId="f476a7044e21b00b" providerId="Windows Live" clId="Web-{2DF5EC7A-BD75-4184-987C-ED5D0C5F356A}"/>
    <pc:docChg chg="modSld">
      <pc:chgData name="Magdalena Sarandeva" userId="f476a7044e21b00b" providerId="Windows Live" clId="Web-{2DF5EC7A-BD75-4184-987C-ED5D0C5F356A}" dt="2021-12-07T11:03:13.285" v="1" actId="20577"/>
      <pc:docMkLst>
        <pc:docMk/>
      </pc:docMkLst>
      <pc:sldChg chg="modSp">
        <pc:chgData name="Magdalena Sarandeva" userId="f476a7044e21b00b" providerId="Windows Live" clId="Web-{2DF5EC7A-BD75-4184-987C-ED5D0C5F356A}" dt="2021-12-07T11:03:13.285" v="1" actId="20577"/>
        <pc:sldMkLst>
          <pc:docMk/>
          <pc:sldMk cId="2352463363" sldId="274"/>
        </pc:sldMkLst>
        <pc:spChg chg="mod">
          <ac:chgData name="Magdalena Sarandeva" userId="f476a7044e21b00b" providerId="Windows Live" clId="Web-{2DF5EC7A-BD75-4184-987C-ED5D0C5F356A}" dt="2021-12-07T11:03:13.285" v="1" actId="20577"/>
          <ac:spMkLst>
            <pc:docMk/>
            <pc:sldMk cId="2352463363" sldId="274"/>
            <ac:spMk id="3" creationId="{00000000-0000-0000-0000-000000000000}"/>
          </ac:spMkLst>
        </pc:spChg>
      </pc:sldChg>
    </pc:docChg>
  </pc:docChgLst>
  <pc:docChgLst>
    <pc:chgData name="Steven De Ryck" userId="b6c28552e875f6c9" providerId="LiveId" clId="{EA556EE0-84D2-4D2F-8938-4322C88C2C86}"/>
    <pc:docChg chg="undo custSel addSld delSld modSld">
      <pc:chgData name="Steven De Ryck" userId="b6c28552e875f6c9" providerId="LiveId" clId="{EA556EE0-84D2-4D2F-8938-4322C88C2C86}" dt="2019-09-19T21:47:30.916" v="466" actId="2696"/>
      <pc:docMkLst>
        <pc:docMk/>
      </pc:docMkLst>
      <pc:sldChg chg="modSp">
        <pc:chgData name="Steven De Ryck" userId="b6c28552e875f6c9" providerId="LiveId" clId="{EA556EE0-84D2-4D2F-8938-4322C88C2C86}" dt="2019-09-19T21:25:52.720" v="1" actId="6549"/>
        <pc:sldMkLst>
          <pc:docMk/>
          <pc:sldMk cId="3998087620" sldId="256"/>
        </pc:sldMkLst>
        <pc:spChg chg="mod">
          <ac:chgData name="Steven De Ryck" userId="b6c28552e875f6c9" providerId="LiveId" clId="{EA556EE0-84D2-4D2F-8938-4322C88C2C86}" dt="2019-09-19T21:25:52.720" v="1" actId="6549"/>
          <ac:spMkLst>
            <pc:docMk/>
            <pc:sldMk cId="3998087620" sldId="256"/>
            <ac:spMk id="3" creationId="{00000000-0000-0000-0000-000000000000}"/>
          </ac:spMkLst>
        </pc:spChg>
      </pc:sldChg>
      <pc:sldChg chg="del">
        <pc:chgData name="Steven De Ryck" userId="b6c28552e875f6c9" providerId="LiveId" clId="{EA556EE0-84D2-4D2F-8938-4322C88C2C86}" dt="2019-09-19T21:26:25.478" v="2" actId="2696"/>
        <pc:sldMkLst>
          <pc:docMk/>
          <pc:sldMk cId="1620410760" sldId="257"/>
        </pc:sldMkLst>
      </pc:sldChg>
      <pc:sldChg chg="modSp">
        <pc:chgData name="Steven De Ryck" userId="b6c28552e875f6c9" providerId="LiveId" clId="{EA556EE0-84D2-4D2F-8938-4322C88C2C86}" dt="2019-09-19T21:39:00.893" v="214" actId="255"/>
        <pc:sldMkLst>
          <pc:docMk/>
          <pc:sldMk cId="2815298141" sldId="259"/>
        </pc:sldMkLst>
        <pc:spChg chg="mod">
          <ac:chgData name="Steven De Ryck" userId="b6c28552e875f6c9" providerId="LiveId" clId="{EA556EE0-84D2-4D2F-8938-4322C88C2C86}" dt="2019-09-19T21:28:03.581" v="155" actId="6549"/>
          <ac:spMkLst>
            <pc:docMk/>
            <pc:sldMk cId="2815298141" sldId="259"/>
            <ac:spMk id="2" creationId="{00000000-0000-0000-0000-000000000000}"/>
          </ac:spMkLst>
        </pc:spChg>
        <pc:spChg chg="mod">
          <ac:chgData name="Steven De Ryck" userId="b6c28552e875f6c9" providerId="LiveId" clId="{EA556EE0-84D2-4D2F-8938-4322C88C2C86}" dt="2019-09-19T21:39:00.893" v="214" actId="255"/>
          <ac:spMkLst>
            <pc:docMk/>
            <pc:sldMk cId="2815298141" sldId="259"/>
            <ac:spMk id="3" creationId="{00000000-0000-0000-0000-000000000000}"/>
          </ac:spMkLst>
        </pc:spChg>
      </pc:sldChg>
      <pc:sldChg chg="addSp delSp modSp del">
        <pc:chgData name="Steven De Ryck" userId="b6c28552e875f6c9" providerId="LiveId" clId="{EA556EE0-84D2-4D2F-8938-4322C88C2C86}" dt="2019-09-19T21:39:16.463" v="216" actId="2696"/>
        <pc:sldMkLst>
          <pc:docMk/>
          <pc:sldMk cId="871967505" sldId="260"/>
        </pc:sldMkLst>
        <pc:spChg chg="add del">
          <ac:chgData name="Steven De Ryck" userId="b6c28552e875f6c9" providerId="LiveId" clId="{EA556EE0-84D2-4D2F-8938-4322C88C2C86}" dt="2019-09-19T21:30:19.705" v="188"/>
          <ac:spMkLst>
            <pc:docMk/>
            <pc:sldMk cId="871967505" sldId="260"/>
            <ac:spMk id="2" creationId="{58BF6D1E-EFE9-4DA8-B205-2BD4E26211E5}"/>
          </ac:spMkLst>
        </pc:spChg>
        <pc:spChg chg="mod">
          <ac:chgData name="Steven De Ryck" userId="b6c28552e875f6c9" providerId="LiveId" clId="{EA556EE0-84D2-4D2F-8938-4322C88C2C86}" dt="2019-09-19T21:38:25.261" v="210"/>
          <ac:spMkLst>
            <pc:docMk/>
            <pc:sldMk cId="871967505" sldId="260"/>
            <ac:spMk id="6" creationId="{00000000-0000-0000-0000-000000000000}"/>
          </ac:spMkLst>
        </pc:spChg>
      </pc:sldChg>
      <pc:sldChg chg="del">
        <pc:chgData name="Steven De Ryck" userId="b6c28552e875f6c9" providerId="LiveId" clId="{EA556EE0-84D2-4D2F-8938-4322C88C2C86}" dt="2019-09-19T21:41:25.128" v="248" actId="2696"/>
        <pc:sldMkLst>
          <pc:docMk/>
          <pc:sldMk cId="2863168214" sldId="265"/>
        </pc:sldMkLst>
      </pc:sldChg>
      <pc:sldChg chg="del">
        <pc:chgData name="Steven De Ryck" userId="b6c28552e875f6c9" providerId="LiveId" clId="{EA556EE0-84D2-4D2F-8938-4322C88C2C86}" dt="2019-09-19T21:40:07.067" v="237" actId="2696"/>
        <pc:sldMkLst>
          <pc:docMk/>
          <pc:sldMk cId="2740881772" sldId="266"/>
        </pc:sldMkLst>
      </pc:sldChg>
      <pc:sldChg chg="del">
        <pc:chgData name="Steven De Ryck" userId="b6c28552e875f6c9" providerId="LiveId" clId="{EA556EE0-84D2-4D2F-8938-4322C88C2C86}" dt="2019-09-19T21:40:11.293" v="238" actId="2696"/>
        <pc:sldMkLst>
          <pc:docMk/>
          <pc:sldMk cId="2871085505" sldId="267"/>
        </pc:sldMkLst>
      </pc:sldChg>
      <pc:sldChg chg="del">
        <pc:chgData name="Steven De Ryck" userId="b6c28552e875f6c9" providerId="LiveId" clId="{EA556EE0-84D2-4D2F-8938-4322C88C2C86}" dt="2019-09-19T21:47:30.916" v="466" actId="2696"/>
        <pc:sldMkLst>
          <pc:docMk/>
          <pc:sldMk cId="3157309524" sldId="268"/>
        </pc:sldMkLst>
      </pc:sldChg>
      <pc:sldChg chg="modSp del">
        <pc:chgData name="Steven De Ryck" userId="b6c28552e875f6c9" providerId="LiveId" clId="{EA556EE0-84D2-4D2F-8938-4322C88C2C86}" dt="2019-09-19T21:42:28.977" v="257" actId="2696"/>
        <pc:sldMkLst>
          <pc:docMk/>
          <pc:sldMk cId="4083670466" sldId="269"/>
        </pc:sldMkLst>
        <pc:spChg chg="mod">
          <ac:chgData name="Steven De Ryck" userId="b6c28552e875f6c9" providerId="LiveId" clId="{EA556EE0-84D2-4D2F-8938-4322C88C2C86}" dt="2019-09-19T21:41:52.033" v="249"/>
          <ac:spMkLst>
            <pc:docMk/>
            <pc:sldMk cId="4083670466" sldId="269"/>
            <ac:spMk id="6" creationId="{00000000-0000-0000-0000-000000000000}"/>
          </ac:spMkLst>
        </pc:spChg>
      </pc:sldChg>
      <pc:sldChg chg="del">
        <pc:chgData name="Steven De Ryck" userId="b6c28552e875f6c9" providerId="LiveId" clId="{EA556EE0-84D2-4D2F-8938-4322C88C2C86}" dt="2019-09-19T21:43:25.057" v="291" actId="2696"/>
        <pc:sldMkLst>
          <pc:docMk/>
          <pc:sldMk cId="1521947916" sldId="270"/>
        </pc:sldMkLst>
      </pc:sldChg>
      <pc:sldChg chg="del">
        <pc:chgData name="Steven De Ryck" userId="b6c28552e875f6c9" providerId="LiveId" clId="{EA556EE0-84D2-4D2F-8938-4322C88C2C86}" dt="2019-09-19T21:46:48.670" v="456" actId="2696"/>
        <pc:sldMkLst>
          <pc:docMk/>
          <pc:sldMk cId="861760938" sldId="271"/>
        </pc:sldMkLst>
      </pc:sldChg>
      <pc:sldChg chg="del">
        <pc:chgData name="Steven De Ryck" userId="b6c28552e875f6c9" providerId="LiveId" clId="{EA556EE0-84D2-4D2F-8938-4322C88C2C86}" dt="2019-09-19T21:46:53.751" v="457" actId="2696"/>
        <pc:sldMkLst>
          <pc:docMk/>
          <pc:sldMk cId="2558012295" sldId="272"/>
        </pc:sldMkLst>
      </pc:sldChg>
      <pc:sldChg chg="del">
        <pc:chgData name="Steven De Ryck" userId="b6c28552e875f6c9" providerId="LiveId" clId="{EA556EE0-84D2-4D2F-8938-4322C88C2C86}" dt="2019-09-19T21:26:28.106" v="3" actId="2696"/>
        <pc:sldMkLst>
          <pc:docMk/>
          <pc:sldMk cId="2995617367" sldId="273"/>
        </pc:sldMkLst>
      </pc:sldChg>
      <pc:sldChg chg="modSp add">
        <pc:chgData name="Steven De Ryck" userId="b6c28552e875f6c9" providerId="LiveId" clId="{EA556EE0-84D2-4D2F-8938-4322C88C2C86}" dt="2019-09-19T21:39:09.178" v="215" actId="255"/>
        <pc:sldMkLst>
          <pc:docMk/>
          <pc:sldMk cId="3522557719" sldId="273"/>
        </pc:sldMkLst>
        <pc:spChg chg="mod">
          <ac:chgData name="Steven De Ryck" userId="b6c28552e875f6c9" providerId="LiveId" clId="{EA556EE0-84D2-4D2F-8938-4322C88C2C86}" dt="2019-09-19T21:38:16.490" v="209" actId="20577"/>
          <ac:spMkLst>
            <pc:docMk/>
            <pc:sldMk cId="3522557719" sldId="273"/>
            <ac:spMk id="2" creationId="{00000000-0000-0000-0000-000000000000}"/>
          </ac:spMkLst>
        </pc:spChg>
        <pc:spChg chg="mod">
          <ac:chgData name="Steven De Ryck" userId="b6c28552e875f6c9" providerId="LiveId" clId="{EA556EE0-84D2-4D2F-8938-4322C88C2C86}" dt="2019-09-19T21:39:09.178" v="215" actId="255"/>
          <ac:spMkLst>
            <pc:docMk/>
            <pc:sldMk cId="3522557719" sldId="273"/>
            <ac:spMk id="3" creationId="{00000000-0000-0000-0000-000000000000}"/>
          </ac:spMkLst>
        </pc:spChg>
      </pc:sldChg>
      <pc:sldChg chg="modSp add">
        <pc:chgData name="Steven De Ryck" userId="b6c28552e875f6c9" providerId="LiveId" clId="{EA556EE0-84D2-4D2F-8938-4322C88C2C86}" dt="2019-09-19T21:46:21.672" v="455" actId="20577"/>
        <pc:sldMkLst>
          <pc:docMk/>
          <pc:sldMk cId="2352463363" sldId="274"/>
        </pc:sldMkLst>
        <pc:spChg chg="mod">
          <ac:chgData name="Steven De Ryck" userId="b6c28552e875f6c9" providerId="LiveId" clId="{EA556EE0-84D2-4D2F-8938-4322C88C2C86}" dt="2019-09-19T21:39:45.167" v="218" actId="20577"/>
          <ac:spMkLst>
            <pc:docMk/>
            <pc:sldMk cId="2352463363" sldId="274"/>
            <ac:spMk id="2" creationId="{00000000-0000-0000-0000-000000000000}"/>
          </ac:spMkLst>
        </pc:spChg>
        <pc:spChg chg="mod">
          <ac:chgData name="Steven De Ryck" userId="b6c28552e875f6c9" providerId="LiveId" clId="{EA556EE0-84D2-4D2F-8938-4322C88C2C86}" dt="2019-09-19T21:46:21.672" v="455" actId="20577"/>
          <ac:spMkLst>
            <pc:docMk/>
            <pc:sldMk cId="2352463363" sldId="274"/>
            <ac:spMk id="3" creationId="{00000000-0000-0000-0000-000000000000}"/>
          </ac:spMkLst>
        </pc:spChg>
      </pc:sldChg>
      <pc:sldChg chg="modSp add">
        <pc:chgData name="Steven De Ryck" userId="b6c28552e875f6c9" providerId="LiveId" clId="{EA556EE0-84D2-4D2F-8938-4322C88C2C86}" dt="2019-09-19T21:43:08.128" v="290" actId="20577"/>
        <pc:sldMkLst>
          <pc:docMk/>
          <pc:sldMk cId="333245548" sldId="275"/>
        </pc:sldMkLst>
        <pc:spChg chg="mod">
          <ac:chgData name="Steven De Ryck" userId="b6c28552e875f6c9" providerId="LiveId" clId="{EA556EE0-84D2-4D2F-8938-4322C88C2C86}" dt="2019-09-19T21:40:37.531" v="240" actId="20577"/>
          <ac:spMkLst>
            <pc:docMk/>
            <pc:sldMk cId="333245548" sldId="275"/>
            <ac:spMk id="2" creationId="{00000000-0000-0000-0000-000000000000}"/>
          </ac:spMkLst>
        </pc:spChg>
        <pc:spChg chg="mod">
          <ac:chgData name="Steven De Ryck" userId="b6c28552e875f6c9" providerId="LiveId" clId="{EA556EE0-84D2-4D2F-8938-4322C88C2C86}" dt="2019-09-19T21:43:08.128" v="290" actId="20577"/>
          <ac:spMkLst>
            <pc:docMk/>
            <pc:sldMk cId="333245548" sldId="275"/>
            <ac:spMk id="3" creationId="{00000000-0000-0000-0000-000000000000}"/>
          </ac:spMkLst>
        </pc:spChg>
      </pc:sldChg>
      <pc:sldChg chg="modSp add">
        <pc:chgData name="Steven De Ryck" userId="b6c28552e875f6c9" providerId="LiveId" clId="{EA556EE0-84D2-4D2F-8938-4322C88C2C86}" dt="2019-09-19T21:45:48.731" v="454" actId="20577"/>
        <pc:sldMkLst>
          <pc:docMk/>
          <pc:sldMk cId="1028026312" sldId="276"/>
        </pc:sldMkLst>
        <pc:spChg chg="mod">
          <ac:chgData name="Steven De Ryck" userId="b6c28552e875f6c9" providerId="LiveId" clId="{EA556EE0-84D2-4D2F-8938-4322C88C2C86}" dt="2019-09-19T21:44:19.885" v="301" actId="20577"/>
          <ac:spMkLst>
            <pc:docMk/>
            <pc:sldMk cId="1028026312" sldId="276"/>
            <ac:spMk id="2" creationId="{00000000-0000-0000-0000-000000000000}"/>
          </ac:spMkLst>
        </pc:spChg>
        <pc:spChg chg="mod">
          <ac:chgData name="Steven De Ryck" userId="b6c28552e875f6c9" providerId="LiveId" clId="{EA556EE0-84D2-4D2F-8938-4322C88C2C86}" dt="2019-09-19T21:45:48.731" v="454" actId="20577"/>
          <ac:spMkLst>
            <pc:docMk/>
            <pc:sldMk cId="1028026312" sldId="276"/>
            <ac:spMk id="3" creationId="{00000000-0000-0000-0000-000000000000}"/>
          </ac:spMkLst>
        </pc:spChg>
      </pc:sldChg>
      <pc:sldChg chg="modSp add">
        <pc:chgData name="Steven De Ryck" userId="b6c28552e875f6c9" providerId="LiveId" clId="{EA556EE0-84D2-4D2F-8938-4322C88C2C86}" dt="2019-09-19T21:44:49.744" v="357" actId="20577"/>
        <pc:sldMkLst>
          <pc:docMk/>
          <pc:sldMk cId="1138476335" sldId="277"/>
        </pc:sldMkLst>
        <pc:spChg chg="mod">
          <ac:chgData name="Steven De Ryck" userId="b6c28552e875f6c9" providerId="LiveId" clId="{EA556EE0-84D2-4D2F-8938-4322C88C2C86}" dt="2019-09-19T21:44:28.984" v="303" actId="20577"/>
          <ac:spMkLst>
            <pc:docMk/>
            <pc:sldMk cId="1138476335" sldId="277"/>
            <ac:spMk id="2" creationId="{00000000-0000-0000-0000-000000000000}"/>
          </ac:spMkLst>
        </pc:spChg>
        <pc:spChg chg="mod">
          <ac:chgData name="Steven De Ryck" userId="b6c28552e875f6c9" providerId="LiveId" clId="{EA556EE0-84D2-4D2F-8938-4322C88C2C86}" dt="2019-09-19T21:44:49.744" v="357" actId="20577"/>
          <ac:spMkLst>
            <pc:docMk/>
            <pc:sldMk cId="1138476335" sldId="277"/>
            <ac:spMk id="3" creationId="{00000000-0000-0000-0000-000000000000}"/>
          </ac:spMkLst>
        </pc:spChg>
      </pc:sldChg>
      <pc:sldChg chg="modSp add">
        <pc:chgData name="Steven De Ryck" userId="b6c28552e875f6c9" providerId="LiveId" clId="{EA556EE0-84D2-4D2F-8938-4322C88C2C86}" dt="2019-09-19T21:47:24.551" v="465" actId="20577"/>
        <pc:sldMkLst>
          <pc:docMk/>
          <pc:sldMk cId="4084370532" sldId="278"/>
        </pc:sldMkLst>
        <pc:spChg chg="mod">
          <ac:chgData name="Steven De Ryck" userId="b6c28552e875f6c9" providerId="LiveId" clId="{EA556EE0-84D2-4D2F-8938-4322C88C2C86}" dt="2019-09-19T21:47:19.091" v="459" actId="20577"/>
          <ac:spMkLst>
            <pc:docMk/>
            <pc:sldMk cId="4084370532" sldId="278"/>
            <ac:spMk id="2" creationId="{00000000-0000-0000-0000-000000000000}"/>
          </ac:spMkLst>
        </pc:spChg>
        <pc:spChg chg="mod">
          <ac:chgData name="Steven De Ryck" userId="b6c28552e875f6c9" providerId="LiveId" clId="{EA556EE0-84D2-4D2F-8938-4322C88C2C86}" dt="2019-09-19T21:47:24.551" v="465" actId="20577"/>
          <ac:spMkLst>
            <pc:docMk/>
            <pc:sldMk cId="4084370532" sldId="278"/>
            <ac:spMk id="3" creationId="{00000000-0000-0000-0000-000000000000}"/>
          </ac:spMkLst>
        </pc:spChg>
      </pc:sldChg>
    </pc:docChg>
  </pc:docChgLst>
  <pc:docChgLst>
    <pc:chgData name="Steven De Ryck" userId="b6c28552e875f6c9" providerId="LiveId" clId="{6EF79837-A6C5-4BF6-9D52-56EB6FF4AA6E}"/>
    <pc:docChg chg="custSel delSld modSld">
      <pc:chgData name="Steven De Ryck" userId="b6c28552e875f6c9" providerId="LiveId" clId="{6EF79837-A6C5-4BF6-9D52-56EB6FF4AA6E}" dt="2020-09-28T14:28:36.888" v="37" actId="27636"/>
      <pc:docMkLst>
        <pc:docMk/>
      </pc:docMkLst>
      <pc:sldChg chg="modSp mod">
        <pc:chgData name="Steven De Ryck" userId="b6c28552e875f6c9" providerId="LiveId" clId="{6EF79837-A6C5-4BF6-9D52-56EB6FF4AA6E}" dt="2020-09-28T14:27:10.254" v="3" actId="20577"/>
        <pc:sldMkLst>
          <pc:docMk/>
          <pc:sldMk cId="3998087620" sldId="256"/>
        </pc:sldMkLst>
        <pc:spChg chg="mod">
          <ac:chgData name="Steven De Ryck" userId="b6c28552e875f6c9" providerId="LiveId" clId="{6EF79837-A6C5-4BF6-9D52-56EB6FF4AA6E}" dt="2020-09-28T14:27:10.254" v="3" actId="20577"/>
          <ac:spMkLst>
            <pc:docMk/>
            <pc:sldMk cId="3998087620" sldId="256"/>
            <ac:spMk id="3" creationId="{00000000-0000-0000-0000-000000000000}"/>
          </ac:spMkLst>
        </pc:spChg>
      </pc:sldChg>
      <pc:sldChg chg="modSp mod">
        <pc:chgData name="Steven De Ryck" userId="b6c28552e875f6c9" providerId="LiveId" clId="{6EF79837-A6C5-4BF6-9D52-56EB6FF4AA6E}" dt="2020-09-28T14:28:36.888" v="37" actId="27636"/>
        <pc:sldMkLst>
          <pc:docMk/>
          <pc:sldMk cId="2815298141" sldId="259"/>
        </pc:sldMkLst>
        <pc:spChg chg="mod">
          <ac:chgData name="Steven De Ryck" userId="b6c28552e875f6c9" providerId="LiveId" clId="{6EF79837-A6C5-4BF6-9D52-56EB6FF4AA6E}" dt="2020-09-28T14:28:36.888" v="37" actId="27636"/>
          <ac:spMkLst>
            <pc:docMk/>
            <pc:sldMk cId="2815298141" sldId="259"/>
            <ac:spMk id="3" creationId="{00000000-0000-0000-0000-000000000000}"/>
          </ac:spMkLst>
        </pc:spChg>
      </pc:sldChg>
      <pc:sldChg chg="del">
        <pc:chgData name="Steven De Ryck" userId="b6c28552e875f6c9" providerId="LiveId" clId="{6EF79837-A6C5-4BF6-9D52-56EB6FF4AA6E}" dt="2020-09-28T14:27:48.853" v="4" actId="2696"/>
        <pc:sldMkLst>
          <pc:docMk/>
          <pc:sldMk cId="1138476335" sldId="277"/>
        </pc:sldMkLst>
      </pc:sldChg>
      <pc:sldChg chg="modSp mod">
        <pc:chgData name="Steven De Ryck" userId="b6c28552e875f6c9" providerId="LiveId" clId="{6EF79837-A6C5-4BF6-9D52-56EB6FF4AA6E}" dt="2020-09-28T14:27:59.759" v="5" actId="20577"/>
        <pc:sldMkLst>
          <pc:docMk/>
          <pc:sldMk cId="4084370532" sldId="278"/>
        </pc:sldMkLst>
        <pc:spChg chg="mod">
          <ac:chgData name="Steven De Ryck" userId="b6c28552e875f6c9" providerId="LiveId" clId="{6EF79837-A6C5-4BF6-9D52-56EB6FF4AA6E}" dt="2020-09-28T14:27:59.759" v="5" actId="20577"/>
          <ac:spMkLst>
            <pc:docMk/>
            <pc:sldMk cId="4084370532" sldId="278"/>
            <ac:spMk id="2" creationId="{00000000-0000-0000-0000-000000000000}"/>
          </ac:spMkLst>
        </pc:spChg>
      </pc:sldChg>
    </pc:docChg>
  </pc:docChgLst>
  <pc:docChgLst>
    <pc:chgData name="Steven De Ryck" userId="b6c28552e875f6c9" providerId="LiveId" clId="{4951E3F5-8FDD-4C57-9253-6952531FC3A8}"/>
    <pc:docChg chg="custSel modSld">
      <pc:chgData name="Steven De Ryck" userId="b6c28552e875f6c9" providerId="LiveId" clId="{4951E3F5-8FDD-4C57-9253-6952531FC3A8}" dt="2021-09-21T14:21:46.870" v="157" actId="20577"/>
      <pc:docMkLst>
        <pc:docMk/>
      </pc:docMkLst>
      <pc:sldChg chg="modSp mod">
        <pc:chgData name="Steven De Ryck" userId="b6c28552e875f6c9" providerId="LiveId" clId="{4951E3F5-8FDD-4C57-9253-6952531FC3A8}" dt="2021-09-21T14:21:46.870" v="157" actId="20577"/>
        <pc:sldMkLst>
          <pc:docMk/>
          <pc:sldMk cId="3998087620" sldId="256"/>
        </pc:sldMkLst>
        <pc:spChg chg="mod">
          <ac:chgData name="Steven De Ryck" userId="b6c28552e875f6c9" providerId="LiveId" clId="{4951E3F5-8FDD-4C57-9253-6952531FC3A8}" dt="2021-09-21T14:21:46.870" v="157" actId="20577"/>
          <ac:spMkLst>
            <pc:docMk/>
            <pc:sldMk cId="3998087620" sldId="256"/>
            <ac:spMk id="2" creationId="{00000000-0000-0000-0000-000000000000}"/>
          </ac:spMkLst>
        </pc:spChg>
      </pc:sldChg>
      <pc:sldChg chg="modSp mod">
        <pc:chgData name="Steven De Ryck" userId="b6c28552e875f6c9" providerId="LiveId" clId="{4951E3F5-8FDD-4C57-9253-6952531FC3A8}" dt="2021-09-21T14:20:05.048" v="43" actId="20577"/>
        <pc:sldMkLst>
          <pc:docMk/>
          <pc:sldMk cId="2815298141" sldId="259"/>
        </pc:sldMkLst>
        <pc:spChg chg="mod">
          <ac:chgData name="Steven De Ryck" userId="b6c28552e875f6c9" providerId="LiveId" clId="{4951E3F5-8FDD-4C57-9253-6952531FC3A8}" dt="2021-09-21T14:20:05.048" v="43" actId="20577"/>
          <ac:spMkLst>
            <pc:docMk/>
            <pc:sldMk cId="2815298141" sldId="259"/>
            <ac:spMk id="3" creationId="{00000000-0000-0000-0000-000000000000}"/>
          </ac:spMkLst>
        </pc:spChg>
      </pc:sldChg>
      <pc:sldChg chg="modSp mod">
        <pc:chgData name="Steven De Ryck" userId="b6c28552e875f6c9" providerId="LiveId" clId="{4951E3F5-8FDD-4C57-9253-6952531FC3A8}" dt="2021-09-21T14:20:17.762" v="46" actId="20577"/>
        <pc:sldMkLst>
          <pc:docMk/>
          <pc:sldMk cId="3522557719" sldId="273"/>
        </pc:sldMkLst>
        <pc:spChg chg="mod">
          <ac:chgData name="Steven De Ryck" userId="b6c28552e875f6c9" providerId="LiveId" clId="{4951E3F5-8FDD-4C57-9253-6952531FC3A8}" dt="2021-09-21T14:20:17.762" v="46" actId="20577"/>
          <ac:spMkLst>
            <pc:docMk/>
            <pc:sldMk cId="3522557719" sldId="273"/>
            <ac:spMk id="3" creationId="{00000000-0000-0000-0000-000000000000}"/>
          </ac:spMkLst>
        </pc:spChg>
      </pc:sldChg>
      <pc:sldChg chg="modSp mod">
        <pc:chgData name="Steven De Ryck" userId="b6c28552e875f6c9" providerId="LiveId" clId="{4951E3F5-8FDD-4C57-9253-6952531FC3A8}" dt="2021-09-21T14:21:24.548" v="149" actId="5793"/>
        <pc:sldMkLst>
          <pc:docMk/>
          <pc:sldMk cId="333245548" sldId="275"/>
        </pc:sldMkLst>
        <pc:spChg chg="mod">
          <ac:chgData name="Steven De Ryck" userId="b6c28552e875f6c9" providerId="LiveId" clId="{4951E3F5-8FDD-4C57-9253-6952531FC3A8}" dt="2021-09-21T14:21:24.548" v="149" actId="5793"/>
          <ac:spMkLst>
            <pc:docMk/>
            <pc:sldMk cId="333245548" sldId="275"/>
            <ac:spMk id="3" creationId="{00000000-0000-0000-0000-000000000000}"/>
          </ac:spMkLst>
        </pc:spChg>
      </pc:sldChg>
    </pc:docChg>
  </pc:docChgLst>
  <pc:docChgLst>
    <pc:chgData name="Steven De Ryck" userId="b6c28552e875f6c9" providerId="LiveId" clId="{8E66E3AF-6613-409B-8892-F16E1F73858A}"/>
    <pc:docChg chg="custSel modSld">
      <pc:chgData name="Steven De Ryck" userId="b6c28552e875f6c9" providerId="LiveId" clId="{8E66E3AF-6613-409B-8892-F16E1F73858A}" dt="2019-09-30T17:58:49.836" v="153" actId="20577"/>
      <pc:docMkLst>
        <pc:docMk/>
      </pc:docMkLst>
      <pc:sldChg chg="modSp">
        <pc:chgData name="Steven De Ryck" userId="b6c28552e875f6c9" providerId="LiveId" clId="{8E66E3AF-6613-409B-8892-F16E1F73858A}" dt="2019-09-30T14:15:02.235" v="131" actId="20577"/>
        <pc:sldMkLst>
          <pc:docMk/>
          <pc:sldMk cId="2815298141" sldId="259"/>
        </pc:sldMkLst>
        <pc:spChg chg="mod">
          <ac:chgData name="Steven De Ryck" userId="b6c28552e875f6c9" providerId="LiveId" clId="{8E66E3AF-6613-409B-8892-F16E1F73858A}" dt="2019-09-30T14:15:02.235" v="131" actId="20577"/>
          <ac:spMkLst>
            <pc:docMk/>
            <pc:sldMk cId="2815298141" sldId="259"/>
            <ac:spMk id="3" creationId="{00000000-0000-0000-0000-000000000000}"/>
          </ac:spMkLst>
        </pc:spChg>
      </pc:sldChg>
      <pc:sldChg chg="modSp">
        <pc:chgData name="Steven De Ryck" userId="b6c28552e875f6c9" providerId="LiveId" clId="{8E66E3AF-6613-409B-8892-F16E1F73858A}" dt="2019-09-30T14:14:32.801" v="113"/>
        <pc:sldMkLst>
          <pc:docMk/>
          <pc:sldMk cId="3522557719" sldId="273"/>
        </pc:sldMkLst>
        <pc:spChg chg="mod">
          <ac:chgData name="Steven De Ryck" userId="b6c28552e875f6c9" providerId="LiveId" clId="{8E66E3AF-6613-409B-8892-F16E1F73858A}" dt="2019-09-30T14:14:32.801" v="113"/>
          <ac:spMkLst>
            <pc:docMk/>
            <pc:sldMk cId="3522557719" sldId="273"/>
            <ac:spMk id="3" creationId="{00000000-0000-0000-0000-000000000000}"/>
          </ac:spMkLst>
        </pc:spChg>
      </pc:sldChg>
      <pc:sldChg chg="modSp">
        <pc:chgData name="Steven De Ryck" userId="b6c28552e875f6c9" providerId="LiveId" clId="{8E66E3AF-6613-409B-8892-F16E1F73858A}" dt="2019-09-30T14:15:10.541" v="133" actId="27636"/>
        <pc:sldMkLst>
          <pc:docMk/>
          <pc:sldMk cId="2352463363" sldId="274"/>
        </pc:sldMkLst>
        <pc:spChg chg="mod">
          <ac:chgData name="Steven De Ryck" userId="b6c28552e875f6c9" providerId="LiveId" clId="{8E66E3AF-6613-409B-8892-F16E1F73858A}" dt="2019-09-30T14:15:10.541" v="133" actId="27636"/>
          <ac:spMkLst>
            <pc:docMk/>
            <pc:sldMk cId="2352463363" sldId="274"/>
            <ac:spMk id="3" creationId="{00000000-0000-0000-0000-000000000000}"/>
          </ac:spMkLst>
        </pc:spChg>
      </pc:sldChg>
      <pc:sldChg chg="modSp">
        <pc:chgData name="Steven De Ryck" userId="b6c28552e875f6c9" providerId="LiveId" clId="{8E66E3AF-6613-409B-8892-F16E1F73858A}" dt="2019-09-30T17:58:18.241" v="138"/>
        <pc:sldMkLst>
          <pc:docMk/>
          <pc:sldMk cId="333245548" sldId="275"/>
        </pc:sldMkLst>
        <pc:spChg chg="mod">
          <ac:chgData name="Steven De Ryck" userId="b6c28552e875f6c9" providerId="LiveId" clId="{8E66E3AF-6613-409B-8892-F16E1F73858A}" dt="2019-09-30T17:58:18.241" v="138"/>
          <ac:spMkLst>
            <pc:docMk/>
            <pc:sldMk cId="333245548" sldId="275"/>
            <ac:spMk id="3" creationId="{00000000-0000-0000-0000-000000000000}"/>
          </ac:spMkLst>
        </pc:spChg>
      </pc:sldChg>
      <pc:sldChg chg="modSp">
        <pc:chgData name="Steven De Ryck" userId="b6c28552e875f6c9" providerId="LiveId" clId="{8E66E3AF-6613-409B-8892-F16E1F73858A}" dt="2019-09-30T17:58:43.106" v="142"/>
        <pc:sldMkLst>
          <pc:docMk/>
          <pc:sldMk cId="1028026312" sldId="276"/>
        </pc:sldMkLst>
        <pc:spChg chg="mod">
          <ac:chgData name="Steven De Ryck" userId="b6c28552e875f6c9" providerId="LiveId" clId="{8E66E3AF-6613-409B-8892-F16E1F73858A}" dt="2019-09-30T17:58:43.106" v="142"/>
          <ac:spMkLst>
            <pc:docMk/>
            <pc:sldMk cId="1028026312" sldId="276"/>
            <ac:spMk id="3" creationId="{00000000-0000-0000-0000-000000000000}"/>
          </ac:spMkLst>
        </pc:spChg>
      </pc:sldChg>
      <pc:sldChg chg="modSp">
        <pc:chgData name="Steven De Ryck" userId="b6c28552e875f6c9" providerId="LiveId" clId="{8E66E3AF-6613-409B-8892-F16E1F73858A}" dt="2019-09-30T17:58:49.836" v="153" actId="20577"/>
        <pc:sldMkLst>
          <pc:docMk/>
          <pc:sldMk cId="1138476335" sldId="277"/>
        </pc:sldMkLst>
        <pc:spChg chg="mod">
          <ac:chgData name="Steven De Ryck" userId="b6c28552e875f6c9" providerId="LiveId" clId="{8E66E3AF-6613-409B-8892-F16E1F73858A}" dt="2019-09-30T17:58:49.836" v="153" actId="20577"/>
          <ac:spMkLst>
            <pc:docMk/>
            <pc:sldMk cId="1138476335" sldId="277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hyperlink" Target="http://news.biancolavoro.it/offerte-programmatori-roma-assunzioni-autunno-2014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43000"/>
            <a:lum/>
            <a:extLst>
              <a:ext uri="{837473B0-CC2E-450A-ABE3-18F120FF3D39}">
                <a1611:picAttrSrcUrl xmlns:a1611="http://schemas.microsoft.com/office/drawing/2016/11/main" r:id="rId20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1591271"/>
          </a:xfrm>
        </p:spPr>
        <p:txBody>
          <a:bodyPr>
            <a:normAutofit fontScale="90000"/>
          </a:bodyPr>
          <a:lstStyle/>
          <a:p>
            <a:r>
              <a:rPr lang="nl-BE" sz="6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Leren programmeren</a:t>
            </a:r>
            <a:br>
              <a:rPr lang="nl-BE" sz="6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nl-BE" sz="6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 PHP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nl-BE" sz="4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SEPTEMBER 2021</a:t>
            </a:r>
          </a:p>
          <a:p>
            <a:r>
              <a:rPr lang="nl-BE" sz="4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Steven De Ryck</a:t>
            </a:r>
          </a:p>
        </p:txBody>
      </p:sp>
    </p:spTree>
    <p:extLst>
      <p:ext uri="{BB962C8B-B14F-4D97-AF65-F5344CB8AC3E}">
        <p14:creationId xmlns:p14="http://schemas.microsoft.com/office/powerpoint/2010/main" val="399808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487268"/>
          </a:xfrm>
          <a:effectLst>
            <a:glow rad="2286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txBody>
          <a:bodyPr>
            <a:noAutofit/>
          </a:bodyPr>
          <a:lstStyle/>
          <a:p>
            <a:r>
              <a:rPr lang="nl-BE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DAG 1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>
          <a:xfrm>
            <a:off x="913774" y="1306034"/>
            <a:ext cx="10364452" cy="4678324"/>
          </a:xfr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lIns="216000" tIns="180000" rIns="216000" bIns="180000">
            <a:normAutofit/>
          </a:bodyPr>
          <a:lstStyle/>
          <a:p>
            <a:r>
              <a:rPr lang="nl-BE" sz="2800" cap="none">
                <a:latin typeface="Berlin Sans FB Demi" panose="020E0802020502020306" pitchFamily="34" charset="0"/>
              </a:rPr>
              <a:t>Inleiding: programma's – algoritmes – nassi-shneiderman</a:t>
            </a:r>
          </a:p>
          <a:p>
            <a:r>
              <a:rPr lang="nl-BE" sz="2800" cap="none">
                <a:latin typeface="Berlin Sans FB Demi" panose="020E0802020502020306" pitchFamily="34" charset="0"/>
              </a:rPr>
              <a:t>Oefeningen Algoritmes</a:t>
            </a:r>
          </a:p>
          <a:p>
            <a:r>
              <a:rPr lang="nl-BE" sz="2800" cap="none">
                <a:latin typeface="Berlin Sans FB Demi" panose="020E0802020502020306" pitchFamily="34" charset="0"/>
              </a:rPr>
              <a:t>Gestructureerd programmeren</a:t>
            </a:r>
          </a:p>
          <a:p>
            <a:r>
              <a:rPr lang="nl-BE" sz="2800" cap="none">
                <a:latin typeface="Berlin Sans FB Demi" panose="020E0802020502020306" pitchFamily="34" charset="0"/>
              </a:rPr>
              <a:t>Structorizer installeren en leren gebruiken</a:t>
            </a:r>
          </a:p>
          <a:p>
            <a:r>
              <a:rPr lang="nl-BE" sz="2800" cap="none">
                <a:latin typeface="Berlin Sans FB Demi" panose="020E0802020502020306" pitchFamily="34" charset="0"/>
              </a:rPr>
              <a:t>Bitnami WAMP Stack/MAMP Stack installeren en gebruiken</a:t>
            </a:r>
          </a:p>
          <a:p>
            <a:r>
              <a:rPr lang="nl-BE" sz="2800" cap="none">
                <a:latin typeface="Berlin Sans FB Demi" panose="020E0802020502020306" pitchFamily="34" charset="0"/>
              </a:rPr>
              <a:t>PHPStorm installeren</a:t>
            </a:r>
          </a:p>
          <a:p>
            <a:endParaRPr lang="nl-BE" cap="none">
              <a:latin typeface="Berlin Sans FB Demi" panose="020E0802020502020306" pitchFamily="34" charset="0"/>
            </a:endParaRPr>
          </a:p>
          <a:p>
            <a:endParaRPr lang="nl-BE" cap="none">
              <a:latin typeface="Berlin Sans FB Demi" panose="020E0802020502020306" pitchFamily="34" charset="0"/>
            </a:endParaRPr>
          </a:p>
          <a:p>
            <a:endParaRPr lang="nl-BE" cap="none">
              <a:latin typeface="Berlin Sans FB Demi" panose="020E0802020502020306" pitchFamily="34" charset="0"/>
            </a:endParaRPr>
          </a:p>
          <a:p>
            <a:endParaRPr lang="nl-BE" cap="none">
              <a:latin typeface="Berlin Sans FB Demi" panose="020E0802020502020306" pitchFamily="34" charset="0"/>
            </a:endParaRPr>
          </a:p>
          <a:p>
            <a:endParaRPr lang="nl-BE" cap="none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298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487268"/>
          </a:xfrm>
          <a:effectLst>
            <a:glow rad="2286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txBody>
          <a:bodyPr>
            <a:noAutofit/>
          </a:bodyPr>
          <a:lstStyle/>
          <a:p>
            <a:r>
              <a:rPr lang="nl-BE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DAG 2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>
          <a:xfrm>
            <a:off x="913774" y="1306034"/>
            <a:ext cx="10364452" cy="4678324"/>
          </a:xfr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lIns="216000" tIns="180000" rIns="216000" bIns="180000">
            <a:normAutofit lnSpcReduction="10000"/>
          </a:bodyPr>
          <a:lstStyle/>
          <a:p>
            <a:r>
              <a:rPr lang="nl-BE" sz="2800" cap="none">
                <a:latin typeface="Berlin Sans FB Demi" panose="020E0802020502020306" pitchFamily="34" charset="0"/>
              </a:rPr>
              <a:t>Eerste PHP programma: "Hello World"</a:t>
            </a:r>
          </a:p>
          <a:p>
            <a:r>
              <a:rPr lang="nl-BE" sz="2800" cap="none">
                <a:latin typeface="Berlin Sans FB Demi" panose="020E0802020502020306" pitchFamily="34" charset="0"/>
              </a:rPr>
              <a:t>Operatoren, waarden, types</a:t>
            </a:r>
          </a:p>
          <a:p>
            <a:r>
              <a:rPr lang="nl-BE" sz="2800" cap="none">
                <a:latin typeface="Berlin Sans FB Demi" panose="020E0802020502020306" pitchFamily="34" charset="0"/>
              </a:rPr>
              <a:t>Variabelen, Expressies en Statements</a:t>
            </a:r>
          </a:p>
          <a:p>
            <a:r>
              <a:rPr lang="nl-BE" sz="2800" cap="none">
                <a:latin typeface="Berlin Sans FB Demi" panose="020E0802020502020306" pitchFamily="34" charset="0"/>
              </a:rPr>
              <a:t>Assignments</a:t>
            </a:r>
          </a:p>
          <a:p>
            <a:r>
              <a:rPr lang="nl-BE" sz="2800" cap="none">
                <a:latin typeface="Berlin Sans FB Demi" panose="020E0802020502020306" pitchFamily="34" charset="0"/>
              </a:rPr>
              <a:t>Functies gebruiken</a:t>
            </a:r>
          </a:p>
          <a:p>
            <a:r>
              <a:rPr lang="nl-BE" sz="2800" cap="none">
                <a:latin typeface="Berlin Sans FB Demi" panose="020E0802020502020306" pitchFamily="34" charset="0"/>
              </a:rPr>
              <a:t>Parameters, return values</a:t>
            </a:r>
          </a:p>
          <a:p>
            <a:r>
              <a:rPr lang="nl-BE" sz="2800" cap="none">
                <a:latin typeface="Berlin Sans FB Demi" panose="020E0802020502020306" pitchFamily="34" charset="0"/>
              </a:rPr>
              <a:t>Oefeningen</a:t>
            </a:r>
          </a:p>
          <a:p>
            <a:endParaRPr lang="nl-BE" cap="none">
              <a:latin typeface="Berlin Sans FB Demi" panose="020E0802020502020306" pitchFamily="34" charset="0"/>
            </a:endParaRPr>
          </a:p>
          <a:p>
            <a:endParaRPr lang="nl-BE" cap="none">
              <a:latin typeface="Berlin Sans FB Demi" panose="020E0802020502020306" pitchFamily="34" charset="0"/>
            </a:endParaRPr>
          </a:p>
          <a:p>
            <a:endParaRPr lang="nl-BE" cap="none">
              <a:latin typeface="Berlin Sans FB Demi" panose="020E0802020502020306" pitchFamily="34" charset="0"/>
            </a:endParaRPr>
          </a:p>
          <a:p>
            <a:endParaRPr lang="nl-BE" cap="none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557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487268"/>
          </a:xfrm>
          <a:effectLst>
            <a:glow rad="2286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txBody>
          <a:bodyPr>
            <a:noAutofit/>
          </a:bodyPr>
          <a:lstStyle/>
          <a:p>
            <a:r>
              <a:rPr lang="nl-BE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DAG 3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>
          <a:xfrm>
            <a:off x="913774" y="1306034"/>
            <a:ext cx="10364452" cy="4678324"/>
          </a:xfr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vert="horz" lIns="216000" tIns="180000" rIns="216000" bIns="180000" rtlCol="0" anchor="t">
            <a:normAutofit lnSpcReduction="10000"/>
          </a:bodyPr>
          <a:lstStyle/>
          <a:p>
            <a:r>
              <a:rPr lang="nl-BE" sz="2800" cap="none" dirty="0">
                <a:latin typeface="Berlin Sans FB Demi"/>
              </a:rPr>
              <a:t>Return </a:t>
            </a:r>
            <a:r>
              <a:rPr lang="nl-BE" sz="2800" cap="none" dirty="0" err="1">
                <a:latin typeface="Berlin Sans FB Demi"/>
              </a:rPr>
              <a:t>values</a:t>
            </a:r>
            <a:r>
              <a:rPr lang="nl-BE" sz="2800" cap="none" dirty="0">
                <a:latin typeface="Berlin Sans FB Demi"/>
              </a:rPr>
              <a:t>, booleaanse functies</a:t>
            </a:r>
          </a:p>
          <a:p>
            <a:r>
              <a:rPr lang="nl-BE" sz="2800" cap="none" dirty="0">
                <a:latin typeface="Berlin Sans FB Demi"/>
              </a:rPr>
              <a:t>Input vragen</a:t>
            </a:r>
          </a:p>
          <a:p>
            <a:r>
              <a:rPr lang="nl-BE" sz="2800" cap="none" dirty="0">
                <a:latin typeface="Berlin Sans FB Demi"/>
              </a:rPr>
              <a:t>Iteraties (herhalingsstructuren) – </a:t>
            </a:r>
            <a:r>
              <a:rPr lang="nl-BE" sz="2800" cap="none" dirty="0" err="1">
                <a:latin typeface="Berlin Sans FB Demi"/>
              </a:rPr>
              <a:t>while</a:t>
            </a:r>
            <a:r>
              <a:rPr lang="nl-BE" sz="2800" cap="none" dirty="0">
                <a:latin typeface="Berlin Sans FB Demi"/>
              </a:rPr>
              <a:t> – break – </a:t>
            </a:r>
            <a:r>
              <a:rPr lang="nl-BE" sz="2800" cap="none" dirty="0" err="1">
                <a:latin typeface="Berlin Sans FB Demi"/>
              </a:rPr>
              <a:t>for</a:t>
            </a:r>
          </a:p>
          <a:p>
            <a:r>
              <a:rPr lang="nl-BE" sz="2800" cap="none" dirty="0">
                <a:latin typeface="Berlin Sans FB Demi"/>
              </a:rPr>
              <a:t>Voorwaarden: </a:t>
            </a:r>
            <a:r>
              <a:rPr lang="nl-BE" sz="2800" cap="none" dirty="0" err="1">
                <a:latin typeface="Berlin Sans FB Demi"/>
              </a:rPr>
              <a:t>if</a:t>
            </a:r>
            <a:r>
              <a:rPr lang="nl-BE" sz="2800" cap="none" dirty="0">
                <a:latin typeface="Berlin Sans FB Demi"/>
              </a:rPr>
              <a:t> – </a:t>
            </a:r>
            <a:r>
              <a:rPr lang="nl-BE" sz="2800" cap="none" dirty="0" err="1">
                <a:latin typeface="Berlin Sans FB Demi"/>
              </a:rPr>
              <a:t>elsif</a:t>
            </a:r>
            <a:r>
              <a:rPr lang="nl-BE" sz="2800" cap="none" dirty="0">
                <a:latin typeface="Berlin Sans FB Demi"/>
              </a:rPr>
              <a:t> – </a:t>
            </a:r>
            <a:r>
              <a:rPr lang="nl-BE" sz="2800" cap="none" dirty="0" err="1">
                <a:latin typeface="Berlin Sans FB Demi"/>
              </a:rPr>
              <a:t>else</a:t>
            </a:r>
            <a:endParaRPr lang="nl-BE" sz="2800" cap="none">
              <a:latin typeface="Berlin Sans FB Demi"/>
            </a:endParaRPr>
          </a:p>
          <a:p>
            <a:r>
              <a:rPr lang="nl-BE" sz="2800" cap="none" dirty="0">
                <a:latin typeface="Berlin Sans FB Demi"/>
              </a:rPr>
              <a:t>Increment/</a:t>
            </a:r>
            <a:r>
              <a:rPr lang="nl-BE" sz="2800" cap="none" dirty="0" err="1">
                <a:latin typeface="Berlin Sans FB Demi"/>
              </a:rPr>
              <a:t>Decrement</a:t>
            </a:r>
          </a:p>
          <a:p>
            <a:r>
              <a:rPr lang="nl-BE" sz="2800" cap="none" dirty="0" err="1">
                <a:latin typeface="Berlin Sans FB Demi"/>
              </a:rPr>
              <a:t>Variable</a:t>
            </a:r>
            <a:r>
              <a:rPr lang="nl-BE" sz="2800" cap="none" dirty="0">
                <a:latin typeface="Berlin Sans FB Demi"/>
              </a:rPr>
              <a:t> scope</a:t>
            </a:r>
          </a:p>
          <a:p>
            <a:r>
              <a:rPr lang="nl-BE" sz="2800" cap="none" dirty="0">
                <a:latin typeface="Berlin Sans FB Demi"/>
              </a:rPr>
              <a:t>Oefeningen</a:t>
            </a:r>
          </a:p>
          <a:p>
            <a:endParaRPr lang="nl-BE" sz="2800" cap="none">
              <a:latin typeface="Berlin Sans FB Demi" panose="020E0802020502020306" pitchFamily="34" charset="0"/>
            </a:endParaRPr>
          </a:p>
          <a:p>
            <a:endParaRPr lang="nl-BE" cap="none">
              <a:latin typeface="Berlin Sans FB Demi" panose="020E0802020502020306" pitchFamily="34" charset="0"/>
            </a:endParaRPr>
          </a:p>
          <a:p>
            <a:endParaRPr lang="nl-BE" cap="none">
              <a:latin typeface="Berlin Sans FB Demi" panose="020E0802020502020306" pitchFamily="34" charset="0"/>
            </a:endParaRPr>
          </a:p>
          <a:p>
            <a:endParaRPr lang="nl-BE" cap="none">
              <a:latin typeface="Berlin Sans FB Demi" panose="020E0802020502020306" pitchFamily="34" charset="0"/>
            </a:endParaRPr>
          </a:p>
          <a:p>
            <a:endParaRPr lang="nl-BE" cap="none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463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487268"/>
          </a:xfrm>
          <a:effectLst>
            <a:glow rad="2286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txBody>
          <a:bodyPr>
            <a:noAutofit/>
          </a:bodyPr>
          <a:lstStyle/>
          <a:p>
            <a:r>
              <a:rPr lang="nl-BE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DAG 4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>
          <a:xfrm>
            <a:off x="913774" y="1306034"/>
            <a:ext cx="10364452" cy="4678324"/>
          </a:xfr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lIns="216000" tIns="180000" rIns="216000" bIns="180000">
            <a:normAutofit/>
          </a:bodyPr>
          <a:lstStyle/>
          <a:p>
            <a:endParaRPr lang="nl-BE" sz="2800" cap="none">
              <a:latin typeface="Berlin Sans FB Demi" panose="020E0802020502020306" pitchFamily="34" charset="0"/>
            </a:endParaRPr>
          </a:p>
          <a:p>
            <a:r>
              <a:rPr lang="nl-BE" sz="2800" cap="none">
                <a:latin typeface="Berlin Sans FB Demi" panose="020E0802020502020306" pitchFamily="34" charset="0"/>
              </a:rPr>
              <a:t>Lijsten gebruiken: enkelvoudige array, associatieve array, meerdimensionale array, …</a:t>
            </a:r>
          </a:p>
          <a:p>
            <a:r>
              <a:rPr lang="nl-BE" sz="2800" cap="none">
                <a:latin typeface="Berlin Sans FB Demi" panose="020E0802020502020306" pitchFamily="34" charset="0"/>
              </a:rPr>
              <a:t>Strings en stringfuncties</a:t>
            </a:r>
          </a:p>
          <a:p>
            <a:pPr marL="0" indent="0">
              <a:buNone/>
            </a:pPr>
            <a:endParaRPr lang="nl-BE" sz="2800" cap="none">
              <a:latin typeface="Berlin Sans FB Demi" panose="020E0802020502020306" pitchFamily="34" charset="0"/>
            </a:endParaRPr>
          </a:p>
          <a:p>
            <a:r>
              <a:rPr lang="nl-BE" sz="2800" cap="none">
                <a:latin typeface="Berlin Sans FB Demi" panose="020E0802020502020306" pitchFamily="34" charset="0"/>
              </a:rPr>
              <a:t>Oefeningen</a:t>
            </a:r>
          </a:p>
          <a:p>
            <a:endParaRPr lang="nl-BE" sz="2800" cap="none">
              <a:latin typeface="Berlin Sans FB Demi" panose="020E0802020502020306" pitchFamily="34" charset="0"/>
            </a:endParaRPr>
          </a:p>
          <a:p>
            <a:endParaRPr lang="nl-BE" cap="none">
              <a:latin typeface="Berlin Sans FB Demi" panose="020E0802020502020306" pitchFamily="34" charset="0"/>
            </a:endParaRPr>
          </a:p>
          <a:p>
            <a:endParaRPr lang="nl-BE" cap="none">
              <a:latin typeface="Berlin Sans FB Demi" panose="020E0802020502020306" pitchFamily="34" charset="0"/>
            </a:endParaRPr>
          </a:p>
          <a:p>
            <a:endParaRPr lang="nl-BE" cap="none">
              <a:latin typeface="Berlin Sans FB Demi" panose="020E0802020502020306" pitchFamily="34" charset="0"/>
            </a:endParaRPr>
          </a:p>
          <a:p>
            <a:endParaRPr lang="nl-BE" cap="none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5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487268"/>
          </a:xfrm>
          <a:effectLst>
            <a:glow rad="2286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txBody>
          <a:bodyPr>
            <a:noAutofit/>
          </a:bodyPr>
          <a:lstStyle/>
          <a:p>
            <a:r>
              <a:rPr lang="nl-BE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DAG 5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>
          <a:xfrm>
            <a:off x="913774" y="1306034"/>
            <a:ext cx="10364452" cy="4678324"/>
          </a:xfr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lIns="216000" tIns="180000" rIns="216000" bIns="180000">
            <a:normAutofit/>
          </a:bodyPr>
          <a:lstStyle/>
          <a:p>
            <a:endParaRPr lang="nl-BE" sz="2800" cap="none">
              <a:latin typeface="Berlin Sans FB Demi" panose="020E0802020502020306" pitchFamily="34" charset="0"/>
            </a:endParaRPr>
          </a:p>
          <a:p>
            <a:r>
              <a:rPr lang="nl-BE" sz="2800" cap="none">
                <a:latin typeface="Berlin Sans FB Demi" panose="020E0802020502020306" pitchFamily="34" charset="0"/>
              </a:rPr>
              <a:t>Git en GitHub gebruiken</a:t>
            </a:r>
          </a:p>
          <a:p>
            <a:r>
              <a:rPr lang="nl-BE" sz="2800" cap="none">
                <a:latin typeface="Berlin Sans FB Demi" panose="020E0802020502020306" pitchFamily="34" charset="0"/>
              </a:rPr>
              <a:t>Principes van logica: deductie, inductie, …</a:t>
            </a:r>
          </a:p>
          <a:p>
            <a:r>
              <a:rPr lang="nl-BE" sz="2800" cap="none">
                <a:latin typeface="Berlin Sans FB Demi" panose="020E0802020502020306" pitchFamily="34" charset="0"/>
              </a:rPr>
              <a:t>DevOps</a:t>
            </a:r>
          </a:p>
          <a:p>
            <a:endParaRPr lang="nl-BE" sz="2800" cap="none">
              <a:latin typeface="Berlin Sans FB Demi" panose="020E0802020502020306" pitchFamily="34" charset="0"/>
            </a:endParaRPr>
          </a:p>
          <a:p>
            <a:r>
              <a:rPr lang="nl-BE" sz="2800" cap="none">
                <a:latin typeface="Berlin Sans FB Demi" panose="020E0802020502020306" pitchFamily="34" charset="0"/>
              </a:rPr>
              <a:t>Oefeningen</a:t>
            </a:r>
          </a:p>
          <a:p>
            <a:pPr marL="0" indent="0">
              <a:buNone/>
            </a:pPr>
            <a:endParaRPr lang="nl-BE" sz="2800" cap="none">
              <a:latin typeface="Berlin Sans FB Demi" panose="020E0802020502020306" pitchFamily="34" charset="0"/>
            </a:endParaRPr>
          </a:p>
          <a:p>
            <a:endParaRPr lang="nl-BE" cap="none">
              <a:latin typeface="Berlin Sans FB Demi" panose="020E0802020502020306" pitchFamily="34" charset="0"/>
            </a:endParaRPr>
          </a:p>
          <a:p>
            <a:endParaRPr lang="nl-BE" cap="none">
              <a:latin typeface="Berlin Sans FB Demi" panose="020E0802020502020306" pitchFamily="34" charset="0"/>
            </a:endParaRPr>
          </a:p>
          <a:p>
            <a:endParaRPr lang="nl-BE" cap="none">
              <a:latin typeface="Berlin Sans FB Demi" panose="020E0802020502020306" pitchFamily="34" charset="0"/>
            </a:endParaRPr>
          </a:p>
          <a:p>
            <a:endParaRPr lang="nl-BE" cap="none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026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487268"/>
          </a:xfrm>
          <a:effectLst>
            <a:glow rad="2286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txBody>
          <a:bodyPr>
            <a:noAutofit/>
          </a:bodyPr>
          <a:lstStyle/>
          <a:p>
            <a:r>
              <a:rPr lang="nl-BE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DAG 6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>
          <a:xfrm>
            <a:off x="913774" y="1306034"/>
            <a:ext cx="10364452" cy="4678324"/>
          </a:xfr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lIns="216000" tIns="180000" rIns="216000" bIns="180000">
            <a:normAutofit/>
          </a:bodyPr>
          <a:lstStyle/>
          <a:p>
            <a:r>
              <a:rPr lang="nl-BE" sz="2800" cap="none">
                <a:latin typeface="Berlin Sans FB Demi" panose="020E0802020502020306" pitchFamily="34" charset="0"/>
              </a:rPr>
              <a:t>Examen</a:t>
            </a:r>
          </a:p>
          <a:p>
            <a:endParaRPr lang="nl-BE" cap="none">
              <a:latin typeface="Berlin Sans FB Demi" panose="020E0802020502020306" pitchFamily="34" charset="0"/>
            </a:endParaRPr>
          </a:p>
          <a:p>
            <a:endParaRPr lang="nl-BE" cap="none">
              <a:latin typeface="Berlin Sans FB Demi" panose="020E0802020502020306" pitchFamily="34" charset="0"/>
            </a:endParaRPr>
          </a:p>
          <a:p>
            <a:endParaRPr lang="nl-BE" cap="none">
              <a:latin typeface="Berlin Sans FB Demi" panose="020E0802020502020306" pitchFamily="34" charset="0"/>
            </a:endParaRPr>
          </a:p>
          <a:p>
            <a:endParaRPr lang="nl-BE" cap="none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370532"/>
      </p:ext>
    </p:extLst>
  </p:cSld>
  <p:clrMapOvr>
    <a:masterClrMapping/>
  </p:clrMapOvr>
</p:sld>
</file>

<file path=ppt/theme/theme1.xml><?xml version="1.0" encoding="utf-8"?>
<a:theme xmlns:a="http://schemas.openxmlformats.org/drawingml/2006/main" name="Druppel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TM04033925[[fn=Druppel]]</Template>
  <TotalTime>6075</TotalTime>
  <Words>138</Words>
  <Application>Microsoft Office PowerPoint</Application>
  <PresentationFormat>Широк екран</PresentationFormat>
  <Paragraphs>57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8" baseType="lpstr">
      <vt:lpstr>Druppel</vt:lpstr>
      <vt:lpstr>Leren programmeren met PHP</vt:lpstr>
      <vt:lpstr>DAG 1</vt:lpstr>
      <vt:lpstr>DAG 2</vt:lpstr>
      <vt:lpstr>DAG 3</vt:lpstr>
      <vt:lpstr>DAG 4</vt:lpstr>
      <vt:lpstr>DAG 5</vt:lpstr>
      <vt:lpstr>DAG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Inleiding internettechnieken en websitebeheer</dc:title>
  <dc:creator>Steven De Ryck</dc:creator>
  <cp:lastModifiedBy>Steven De Ryck</cp:lastModifiedBy>
  <cp:revision>87</cp:revision>
  <dcterms:created xsi:type="dcterms:W3CDTF">2016-10-05T20:08:28Z</dcterms:created>
  <dcterms:modified xsi:type="dcterms:W3CDTF">2021-12-07T11:03:20Z</dcterms:modified>
</cp:coreProperties>
</file>