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9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9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C8F0B-B992-7540-AEA9-66E31CBC4768}" type="datetimeFigureOut">
              <a:rPr lang="en-US" smtClean="0"/>
              <a:t>8/22/17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1306-8595-4745-80E4-2A8DC1261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362524" y="73671"/>
            <a:ext cx="8426106" cy="5438703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57493" y="152400"/>
            <a:ext cx="7770356" cy="4234411"/>
          </a:xfrm>
          <a:prstGeom prst="rect">
            <a:avLst/>
          </a:prstGeom>
          <a:solidFill>
            <a:schemeClr val="accent5">
              <a:alpha val="26000"/>
            </a:schemeClr>
          </a:solidFill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46118" y="331898"/>
            <a:ext cx="7193106" cy="325763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168931" y="1673915"/>
            <a:ext cx="6753825" cy="1673915"/>
          </a:xfrm>
          <a:prstGeom prst="rect">
            <a:avLst/>
          </a:prstGeom>
          <a:solidFill>
            <a:srgbClr val="EBF04E">
              <a:alpha val="17000"/>
            </a:srgbClr>
          </a:solidFill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06906" y="2753259"/>
            <a:ext cx="178947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  <a:latin typeface="Andale Mono"/>
                <a:cs typeface="Andale Mono"/>
              </a:rPr>
              <a:t>medication</a:t>
            </a:r>
            <a:endParaRPr lang="en-US" sz="2000" b="1" dirty="0">
              <a:solidFill>
                <a:srgbClr val="000000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69212" y="2752572"/>
            <a:ext cx="1342106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ndale Mono"/>
                <a:cs typeface="Andale Mono"/>
              </a:rPr>
              <a:t>ASD</a:t>
            </a:r>
            <a:endParaRPr lang="en-US" sz="2000" b="1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6676" y="473878"/>
            <a:ext cx="19049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ndale Mono"/>
                <a:cs typeface="Andale Mono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aternal age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6676" y="1145769"/>
            <a:ext cx="19049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paternal age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9781" y="3837324"/>
            <a:ext cx="367996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ndale Mono"/>
                <a:cs typeface="Andale Mono"/>
              </a:rPr>
              <a:t>maternal mental health </a:t>
            </a:r>
            <a:endParaRPr lang="en-US" sz="2000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9781" y="4516176"/>
            <a:ext cx="3679968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ndale Mono"/>
                <a:cs typeface="Andale Mono"/>
              </a:rPr>
              <a:t>maternal general health </a:t>
            </a:r>
            <a:endParaRPr lang="en-US" sz="2000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6382" y="2958211"/>
            <a:ext cx="29728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5355876" y="849530"/>
            <a:ext cx="2088767" cy="1717315"/>
          </a:xfrm>
          <a:prstGeom prst="bentConnector3">
            <a:avLst>
              <a:gd name="adj1" fmla="val 25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462506" y="1429220"/>
            <a:ext cx="1402447" cy="1244255"/>
          </a:xfrm>
          <a:prstGeom prst="bentConnector3">
            <a:avLst>
              <a:gd name="adj1" fmla="val 61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1661476" y="777374"/>
            <a:ext cx="2088770" cy="1861629"/>
          </a:xfrm>
          <a:prstGeom prst="bentConnector3">
            <a:avLst>
              <a:gd name="adj1" fmla="val -43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2150257" y="1350125"/>
            <a:ext cx="1486419" cy="1403134"/>
          </a:xfrm>
          <a:prstGeom prst="bentConnector3">
            <a:avLst>
              <a:gd name="adj1" fmla="val 9951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V="1">
            <a:off x="1952964" y="3350664"/>
            <a:ext cx="914113" cy="519523"/>
          </a:xfrm>
          <a:prstGeom prst="bentConnector3">
            <a:avLst>
              <a:gd name="adj1" fmla="val -51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1423382" y="3505035"/>
            <a:ext cx="1598065" cy="894735"/>
          </a:xfrm>
          <a:prstGeom prst="bentConnector3">
            <a:avLst>
              <a:gd name="adj1" fmla="val -56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H="1" flipV="1">
            <a:off x="6107867" y="3389493"/>
            <a:ext cx="919872" cy="436105"/>
          </a:xfrm>
          <a:prstGeom prst="bentConnector3">
            <a:avLst>
              <a:gd name="adj1" fmla="val -176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6005302" y="3497818"/>
            <a:ext cx="1598064" cy="909171"/>
          </a:xfrm>
          <a:prstGeom prst="bentConnector3">
            <a:avLst>
              <a:gd name="adj1" fmla="val -56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36675" y="1790768"/>
            <a:ext cx="19049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ndale Mono"/>
                <a:cs typeface="Andale Mono"/>
              </a:rPr>
              <a:t>birth year</a:t>
            </a:r>
            <a:endParaRPr lang="en-US" dirty="0">
              <a:solidFill>
                <a:schemeClr val="tx1"/>
              </a:solidFill>
              <a:latin typeface="Andale Mono"/>
              <a:cs typeface="Andale Mono"/>
            </a:endParaRPr>
          </a:p>
        </p:txBody>
      </p:sp>
      <p:cxnSp>
        <p:nvCxnSpPr>
          <p:cNvPr id="57" name="Elbow Connector 56"/>
          <p:cNvCxnSpPr>
            <a:stCxn id="56" idx="1"/>
          </p:cNvCxnSpPr>
          <p:nvPr/>
        </p:nvCxnSpPr>
        <p:spPr>
          <a:xfrm rot="10800000" flipV="1">
            <a:off x="2511039" y="1975434"/>
            <a:ext cx="1125636" cy="777136"/>
          </a:xfrm>
          <a:prstGeom prst="bentConnector3">
            <a:avLst>
              <a:gd name="adj1" fmla="val 1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6" idx="3"/>
          </p:cNvCxnSpPr>
          <p:nvPr/>
        </p:nvCxnSpPr>
        <p:spPr>
          <a:xfrm>
            <a:off x="5541599" y="1975434"/>
            <a:ext cx="808150" cy="777825"/>
          </a:xfrm>
          <a:prstGeom prst="bentConnector3">
            <a:avLst>
              <a:gd name="adj1" fmla="val 1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4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</dc:creator>
  <cp:lastModifiedBy>Magdalena</cp:lastModifiedBy>
  <cp:revision>3</cp:revision>
  <dcterms:created xsi:type="dcterms:W3CDTF">2017-08-22T19:12:31Z</dcterms:created>
  <dcterms:modified xsi:type="dcterms:W3CDTF">2017-08-22T19:37:14Z</dcterms:modified>
</cp:coreProperties>
</file>