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89E6"/>
    <a:srgbClr val="97F3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81" d="100"/>
          <a:sy n="81" d="100"/>
        </p:scale>
        <p:origin x="3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2A48-2504-4CD1-ADBB-C2A63E4B23AD}" type="datetimeFigureOut">
              <a:rPr lang="en-US" smtClean="0"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678B6-B6FF-40E4-960A-CBA1DA455E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2231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Tm="70000">
        <p15:prstTrans prst="curtains"/>
      </p:transition>
    </mc:Choice>
    <mc:Fallback>
      <p:transition spd="slow" advTm="70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2A48-2504-4CD1-ADBB-C2A63E4B23AD}" type="datetimeFigureOut">
              <a:rPr lang="en-US" smtClean="0"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678B6-B6FF-40E4-960A-CBA1DA455E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2169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Tm="70000">
        <p15:prstTrans prst="curtains"/>
      </p:transition>
    </mc:Choice>
    <mc:Fallback>
      <p:transition spd="slow" advTm="70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2A48-2504-4CD1-ADBB-C2A63E4B23AD}" type="datetimeFigureOut">
              <a:rPr lang="en-US" smtClean="0"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678B6-B6FF-40E4-960A-CBA1DA455E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937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Tm="70000">
        <p15:prstTrans prst="curtains"/>
      </p:transition>
    </mc:Choice>
    <mc:Fallback>
      <p:transition spd="slow" advTm="70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2A48-2504-4CD1-ADBB-C2A63E4B23AD}" type="datetimeFigureOut">
              <a:rPr lang="en-US" smtClean="0"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678B6-B6FF-40E4-960A-CBA1DA455E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454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Tm="70000">
        <p15:prstTrans prst="curtains"/>
      </p:transition>
    </mc:Choice>
    <mc:Fallback>
      <p:transition spd="slow" advTm="70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2A48-2504-4CD1-ADBB-C2A63E4B23AD}" type="datetimeFigureOut">
              <a:rPr lang="en-US" smtClean="0"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678B6-B6FF-40E4-960A-CBA1DA455E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7068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Tm="70000">
        <p15:prstTrans prst="curtains"/>
      </p:transition>
    </mc:Choice>
    <mc:Fallback>
      <p:transition spd="slow" advTm="70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2A48-2504-4CD1-ADBB-C2A63E4B23AD}" type="datetimeFigureOut">
              <a:rPr lang="en-US" smtClean="0"/>
              <a:t>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678B6-B6FF-40E4-960A-CBA1DA455E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119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Tm="70000">
        <p15:prstTrans prst="curtains"/>
      </p:transition>
    </mc:Choice>
    <mc:Fallback>
      <p:transition spd="slow" advTm="70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2A48-2504-4CD1-ADBB-C2A63E4B23AD}" type="datetimeFigureOut">
              <a:rPr lang="en-US" smtClean="0"/>
              <a:t>2/22/2019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678B6-B6FF-40E4-960A-CBA1DA455E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8946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Tm="70000">
        <p15:prstTrans prst="curtains"/>
      </p:transition>
    </mc:Choice>
    <mc:Fallback>
      <p:transition spd="slow" advTm="70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2A48-2504-4CD1-ADBB-C2A63E4B23AD}" type="datetimeFigureOut">
              <a:rPr lang="en-US" smtClean="0"/>
              <a:t>2/22/2019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678B6-B6FF-40E4-960A-CBA1DA455E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4075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Tm="70000">
        <p15:prstTrans prst="curtains"/>
      </p:transition>
    </mc:Choice>
    <mc:Fallback>
      <p:transition spd="slow" advTm="70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2A48-2504-4CD1-ADBB-C2A63E4B23AD}" type="datetimeFigureOut">
              <a:rPr lang="en-US" smtClean="0"/>
              <a:t>2/22/2019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678B6-B6FF-40E4-960A-CBA1DA455E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1966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Tm="70000">
        <p15:prstTrans prst="curtains"/>
      </p:transition>
    </mc:Choice>
    <mc:Fallback>
      <p:transition spd="slow" advTm="70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2A48-2504-4CD1-ADBB-C2A63E4B23AD}" type="datetimeFigureOut">
              <a:rPr lang="en-US" smtClean="0"/>
              <a:t>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678B6-B6FF-40E4-960A-CBA1DA455E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5327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Tm="70000">
        <p15:prstTrans prst="curtains"/>
      </p:transition>
    </mc:Choice>
    <mc:Fallback>
      <p:transition spd="slow" advTm="70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2A48-2504-4CD1-ADBB-C2A63E4B23AD}" type="datetimeFigureOut">
              <a:rPr lang="en-US" smtClean="0"/>
              <a:t>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678B6-B6FF-40E4-960A-CBA1DA455E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5940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Tm="70000">
        <p15:prstTrans prst="curtains"/>
      </p:transition>
    </mc:Choice>
    <mc:Fallback>
      <p:transition spd="slow" advTm="70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589E6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42A48-2504-4CD1-ADBB-C2A63E4B23AD}" type="datetimeFigureOut">
              <a:rPr lang="en-US" smtClean="0"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678B6-B6FF-40E4-960A-CBA1DA455E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818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Tm="70000">
        <p15:prstTrans prst="curtains"/>
      </p:transition>
    </mc:Choice>
    <mc:Fallback>
      <p:transition spd="slow" advTm="70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REVOLUTION IN THE TECH INDUSTRY 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508" y="3305909"/>
            <a:ext cx="12086491" cy="371621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523" y="3305909"/>
            <a:ext cx="8206154" cy="352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1907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Tm="70000">
        <p15:prstTrans prst="curtains"/>
      </p:transition>
    </mc:Choice>
    <mc:Fallback>
      <p:transition spd="slow" advTm="7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DR. SAMUEL ESSON JONAH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820" y="3602038"/>
            <a:ext cx="11960180" cy="3255962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 smtClean="0"/>
              <a:t>Is a Ghanaian businessman, the Executive Chairman of Jonah Capital, an equity fund based in Johannesburg.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 smtClean="0"/>
              <a:t>Was a president of AngloGold Ashanti and shared the strategic leadership of the company with its CEO, Bobby Gogsell.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 smtClean="0"/>
              <a:t>Jonah capital is a private company with a portfolio of assets primarily in the mineral resource sector in sub-Saharan Africa.</a:t>
            </a:r>
          </a:p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8" y="0"/>
            <a:ext cx="2895599" cy="273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951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Tm="70000">
        <p15:prstTrans prst="curtains"/>
      </p:transition>
    </mc:Choice>
    <mc:Fallback>
      <p:transition spd="slow" advTm="7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DR.ALHAJI ASOMA ABU BANDA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" y="3602037"/>
            <a:ext cx="11969087" cy="3754105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 smtClean="0"/>
              <a:t>Is a renowned entrepreneur, business magnate and philanthropist who creates jobs to people globally through his Antrak Group of Companies.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 smtClean="0"/>
              <a:t>He is the founder and chairman of Antrak Group of Companies.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 smtClean="0"/>
              <a:t>He established the first Ghanaian owned Airline Company.</a:t>
            </a:r>
          </a:p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2" y="0"/>
            <a:ext cx="3880338" cy="199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3835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Tm="70000">
        <p15:prstTrans prst="curtains"/>
      </p:transition>
    </mc:Choice>
    <mc:Fallback>
      <p:transition spd="slow" advTm="7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2738" y="3602038"/>
            <a:ext cx="11969262" cy="3127008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 smtClean="0"/>
              <a:t>The communication and information technologies are the technical keys to improving the readiness of reserve components to serve alongside active components.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6336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Tm="70000">
        <p15:prstTrans prst="curtains"/>
      </p:transition>
    </mc:Choice>
    <mc:Fallback>
      <p:transition spd="slow" advTm="7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REGINA HONU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910" y="3602038"/>
            <a:ext cx="12076089" cy="3558616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 smtClean="0"/>
              <a:t>Is  a Ghanaian Social Entrepreneur, software developer and founder of Soronko solutions, a software development company in Ghana.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 smtClean="0"/>
              <a:t>She also opened Soronko Academy, the first coding and Human-centered design school for children and young adults in West Africa.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11" y="177422"/>
            <a:ext cx="3118608" cy="281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1190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Tm="70000">
        <p15:prstTrans prst="curtains"/>
      </p:transition>
    </mc:Choice>
    <mc:Fallback>
      <p:transition spd="slow" advTm="7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DOROTHY K. GORDON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6738" y="3509963"/>
            <a:ext cx="11985938" cy="4307513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 smtClean="0"/>
              <a:t>Is a Ghanaian technology activist and development specialist.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W</a:t>
            </a:r>
            <a:r>
              <a:rPr lang="en-US" dirty="0" smtClean="0"/>
              <a:t>as the founding director general of the Ghana-INDIA Kofi Annan Centre of </a:t>
            </a:r>
            <a:r>
              <a:rPr lang="en-US" dirty="0" smtClean="0"/>
              <a:t>Excellence </a:t>
            </a:r>
            <a:r>
              <a:rPr lang="en-US" dirty="0" smtClean="0"/>
              <a:t>in ICT.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5" y="122830"/>
            <a:ext cx="2606722" cy="290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7470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Tm="70000">
        <p15:prstTrans prst="curtains"/>
      </p:transition>
    </mc:Choice>
    <mc:Fallback>
      <p:transition spd="slow" advTm="7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SANDRA ABROKWA OWUSU-KYEREMATEN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152" y="3602038"/>
            <a:ext cx="12101848" cy="4279832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 smtClean="0"/>
              <a:t>She is a Ghanaian pioneer of Saltside Technologies Tonaton delivery service.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 smtClean="0"/>
              <a:t>Is a country Director of Ghana Online Media</a:t>
            </a:r>
            <a:r>
              <a:rPr lang="en-US" dirty="0"/>
              <a:t> </a:t>
            </a:r>
            <a:r>
              <a:rPr lang="en-US" dirty="0" smtClean="0"/>
              <a:t>who soothe fears of skeptical online users.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 smtClean="0"/>
              <a:t>Her unique ability is to fuse technology, marketing and commercial industry together.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505"/>
            <a:ext cx="2582709" cy="204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160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Tm="70000">
        <p15:prstTrans prst="curtains"/>
      </p:transition>
    </mc:Choice>
    <mc:Fallback>
      <p:transition spd="slow" advTm="7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HARRIET YARTEY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3442706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 smtClean="0"/>
              <a:t>Is a Ghanaian Managing  Director of Computer Warehouse Group.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 smtClean="0"/>
              <a:t>It’s a full service IT company providing products and services that cut across the ICT value chain of hardware, software and communications in Africa. 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739"/>
            <a:ext cx="4608094" cy="260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348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Tm="70000">
        <p15:prstTrans prst="curtains"/>
      </p:transition>
    </mc:Choice>
    <mc:Fallback>
      <p:transition spd="slow" advTm="7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ESTELLE  AKOFIO SOWAR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602037"/>
            <a:ext cx="12093261" cy="3404069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 smtClean="0"/>
              <a:t>Is  a Ghanaian businesswoman and the current Csquared Ghana Country Manager and  former Google Ghana country manager.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 smtClean="0"/>
              <a:t>Was once the managing director of Busy Internet in Ghana</a:t>
            </a:r>
            <a:r>
              <a:rPr lang="en-US" dirty="0"/>
              <a:t>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6" y="0"/>
            <a:ext cx="3272589" cy="256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875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Tm="70000">
        <p15:prstTrans prst="curtains"/>
      </p:transition>
    </mc:Choice>
    <mc:Fallback>
      <p:transition spd="slow" advTm="7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ANGELA KYEREMATEN-JIMOH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44460"/>
            <a:ext cx="12093262" cy="3210886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 smtClean="0"/>
              <a:t>Is a Ghanaian business leader.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 smtClean="0"/>
              <a:t>Currently the Country General Manager of IBM Ghana.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 smtClean="0"/>
              <a:t>Is the first women to become country director of IBM in Africa.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 smtClean="0"/>
              <a:t>IBM is an American multinational technology company started in 1911 as the Computing –Tabulating-Recording Company(CTR).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 smtClean="0"/>
              <a:t>Was later named as International Business Machines (IBM) in 1924.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 smtClean="0"/>
              <a:t>It supports Ghana with modern technology for efficient service delivery.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8" y="93786"/>
            <a:ext cx="2492062" cy="252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8494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Tm="70000">
        <p15:prstTrans prst="curtains"/>
      </p:transition>
    </mc:Choice>
    <mc:Fallback>
      <p:transition spd="slow" advTm="7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JOSEPH SIAW AGYEPONY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46" y="3602038"/>
            <a:ext cx="12037454" cy="2940430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 smtClean="0"/>
              <a:t>Is the serial entrepreneur and founder of the Jospong Group of Companies.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 smtClean="0"/>
              <a:t>He is also the CEO of Zoomlion. 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 smtClean="0"/>
              <a:t>Jospong Group is one of the most diversified holdings companies in Ghana with operations in other African countries and Asia.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 smtClean="0"/>
              <a:t>Their core is to identify gaps, churn out innovative businesses and build capacities to provide value and nurture them to become market leaders.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46" y="105508"/>
            <a:ext cx="2635546" cy="268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6019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Tm="70000">
        <p15:prstTrans prst="curtains"/>
      </p:transition>
    </mc:Choice>
    <mc:Fallback>
      <p:transition spd="slow" advTm="7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 PAA KWESI NDUOM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304" y="3602038"/>
            <a:ext cx="12011696" cy="3255962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 smtClean="0"/>
              <a:t>He is a Ghanaian business consultant and politician.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 smtClean="0"/>
              <a:t>He has created 65 businesses around the world , with the bulk of it operating in Ghana.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 smtClean="0"/>
              <a:t>His businesses mostly fall in banking/finance, </a:t>
            </a:r>
            <a:r>
              <a:rPr lang="en-US" dirty="0" smtClean="0"/>
              <a:t>hospitality </a:t>
            </a:r>
            <a:r>
              <a:rPr lang="en-US" dirty="0" smtClean="0"/>
              <a:t>and media categories </a:t>
            </a:r>
            <a:r>
              <a:rPr lang="en-US" dirty="0" smtClean="0"/>
              <a:t>e.g. </a:t>
            </a:r>
            <a:r>
              <a:rPr lang="en-US" dirty="0" smtClean="0"/>
              <a:t>GN bank and GN quarry.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04" y="0"/>
            <a:ext cx="3110583" cy="268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1893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Tm="70000">
        <p15:prstTrans prst="curtains"/>
      </p:transition>
    </mc:Choice>
    <mc:Fallback>
      <p:transition spd="slow" advTm="7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522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REVOLUTION IN THE TECH INDUSTRY   </vt:lpstr>
      <vt:lpstr>REGINA HONU</vt:lpstr>
      <vt:lpstr>DOROTHY K. GORDON</vt:lpstr>
      <vt:lpstr>SANDRA ABROKWA OWUSU-KYEREMATEN</vt:lpstr>
      <vt:lpstr>HARRIET YARTEY</vt:lpstr>
      <vt:lpstr>ESTELLE  AKOFIO SOWAR</vt:lpstr>
      <vt:lpstr>ANGELA KYEREMATEN-JIMOH</vt:lpstr>
      <vt:lpstr>JOSEPH SIAW AGYEPONY</vt:lpstr>
      <vt:lpstr>DR PAA KWESI NDUOM</vt:lpstr>
      <vt:lpstr>DR. SAMUEL ESSON JONAH </vt:lpstr>
      <vt:lpstr>DR.ALHAJI ASOMA ABU BANDA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</dc:title>
  <dc:creator>student</dc:creator>
  <cp:lastModifiedBy>student</cp:lastModifiedBy>
  <cp:revision>38</cp:revision>
  <dcterms:created xsi:type="dcterms:W3CDTF">2019-02-20T10:09:42Z</dcterms:created>
  <dcterms:modified xsi:type="dcterms:W3CDTF">2019-02-22T09:59:25Z</dcterms:modified>
</cp:coreProperties>
</file>