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304" r:id="rId6"/>
    <p:sldId id="297" r:id="rId7"/>
    <p:sldId id="298" r:id="rId8"/>
    <p:sldId id="300" r:id="rId9"/>
    <p:sldId id="302" r:id="rId10"/>
    <p:sldId id="299" r:id="rId11"/>
    <p:sldId id="301" r:id="rId12"/>
    <p:sldId id="303" r:id="rId13"/>
    <p:sldId id="261" r:id="rId14"/>
    <p:sldId id="263" r:id="rId15"/>
    <p:sldId id="264" r:id="rId16"/>
    <p:sldId id="265" r:id="rId17"/>
    <p:sldId id="266" r:id="rId18"/>
    <p:sldId id="267" r:id="rId19"/>
    <p:sldId id="269" r:id="rId20"/>
    <p:sldId id="268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94" r:id="rId34"/>
    <p:sldId id="282" r:id="rId35"/>
    <p:sldId id="288" r:id="rId36"/>
    <p:sldId id="287" r:id="rId37"/>
    <p:sldId id="293" r:id="rId38"/>
    <p:sldId id="295" r:id="rId39"/>
    <p:sldId id="296" r:id="rId40"/>
    <p:sldId id="286" r:id="rId41"/>
    <p:sldId id="289" r:id="rId42"/>
    <p:sldId id="285" r:id="rId43"/>
    <p:sldId id="290" r:id="rId44"/>
    <p:sldId id="291" r:id="rId45"/>
    <p:sldId id="292" r:id="rId46"/>
    <p:sldId id="284" r:id="rId47"/>
    <p:sldId id="283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VE" dirty="0" smtClean="0"/>
              <a:t>El Entorno de </a:t>
            </a:r>
            <a:r>
              <a:rPr lang="es-VE" dirty="0" err="1" smtClean="0"/>
              <a:t>Github</a:t>
            </a:r>
            <a:endParaRPr lang="es-V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VE" dirty="0" smtClean="0"/>
              <a:t>Lic. Magdiel Márquez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10454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Gráficos que muestran los avances por contribuciones.  </a:t>
            </a:r>
            <a:endParaRPr lang="es-VE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921" y="2097088"/>
            <a:ext cx="8442403" cy="413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0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Un sistema para discusión de proyectos futuros relacionados.</a:t>
            </a:r>
            <a:endParaRPr lang="es-VE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487" y="2097088"/>
            <a:ext cx="9523850" cy="37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13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Gráficos que muestran el desempeño del proyecto total y por individuos.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436" y="2097088"/>
            <a:ext cx="8488524" cy="405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0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/>
              <a:t>uso de </a:t>
            </a:r>
            <a:r>
              <a:rPr lang="es-VE" b="1" dirty="0" err="1" smtClean="0"/>
              <a:t>Github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VE" dirty="0"/>
              <a:t>En </a:t>
            </a:r>
            <a:r>
              <a:rPr lang="es-VE" dirty="0" smtClean="0"/>
              <a:t>programación </a:t>
            </a:r>
            <a:r>
              <a:rPr lang="es-VE" dirty="0"/>
              <a:t>fuimos aprendiendo cosas y creando programas de código abierto, fomentando el software libre; es por eso que presentamos esta gran herramienta enfocada al crecimiento de proyectos comunitarios y libres</a:t>
            </a:r>
            <a:r>
              <a:rPr lang="es-VE" dirty="0" smtClean="0"/>
              <a:t>.</a:t>
            </a:r>
            <a:endParaRPr lang="es-VE" dirty="0"/>
          </a:p>
          <a:p>
            <a:r>
              <a:rPr lang="es-VE" dirty="0"/>
              <a:t>En esta página podremos crear una cuenta gratuita y comenzar a subir repositorios de código (o crearlos desde 0), para que con la ayuda de todos ese proyecto mejore; así como también fortalecer los proyectos de los demás para crecer como grupo.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228192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https://</a:t>
            </a:r>
            <a:r>
              <a:rPr lang="es-VE" dirty="0" smtClean="0"/>
              <a:t>github.com/google</a:t>
            </a:r>
            <a:endParaRPr lang="es-V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89" y="2097088"/>
            <a:ext cx="8773884" cy="385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68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https://github.com/nasa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557" y="2097088"/>
            <a:ext cx="8087933" cy="420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17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https://github.com/facebook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899" y="2097088"/>
            <a:ext cx="8921026" cy="399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41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https://github.com/sap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591" y="2097088"/>
            <a:ext cx="8036416" cy="416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8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https://github.com/torvalds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006" y="2097088"/>
            <a:ext cx="8836811" cy="40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76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https://github.com/martin-flower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316" y="2097088"/>
            <a:ext cx="8229600" cy="425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5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¿Qué es </a:t>
            </a:r>
            <a:r>
              <a:rPr lang="es-VE" dirty="0" err="1" smtClean="0"/>
              <a:t>Github</a:t>
            </a:r>
            <a:r>
              <a:rPr lang="es-VE" dirty="0" smtClean="0"/>
              <a:t>?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VE" sz="2800" b="1" dirty="0" err="1"/>
              <a:t>GitHub</a:t>
            </a:r>
            <a:r>
              <a:rPr lang="es-VE" dirty="0"/>
              <a:t> es una plataforma de desarrollo colaborativo de software para alojar proyectos utilizando el </a:t>
            </a:r>
            <a:r>
              <a:rPr lang="es-VE" sz="2800" b="1" dirty="0"/>
              <a:t>sistema de control </a:t>
            </a:r>
            <a:r>
              <a:rPr lang="es-VE" dirty="0"/>
              <a:t>de versiones </a:t>
            </a:r>
            <a:r>
              <a:rPr lang="es-VE" sz="2800" b="1" dirty="0" err="1"/>
              <a:t>Git</a:t>
            </a:r>
            <a:r>
              <a:rPr lang="es-VE" dirty="0"/>
              <a:t>. El código se almacena de forma pública, aunque también se puede hacer de forma privada, creando una cuenta de pago.</a:t>
            </a:r>
          </a:p>
        </p:txBody>
      </p:sp>
    </p:spTree>
    <p:extLst>
      <p:ext uri="{BB962C8B-B14F-4D97-AF65-F5344CB8AC3E}">
        <p14:creationId xmlns:p14="http://schemas.microsoft.com/office/powerpoint/2010/main" val="906535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https://github.com/magdielikari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499" y="2097088"/>
            <a:ext cx="7761214" cy="424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82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b="1" dirty="0" err="1"/>
              <a:t>GitHub</a:t>
            </a:r>
            <a:r>
              <a:rPr lang="es-VE" b="1" dirty="0"/>
              <a:t> es una red social de </a:t>
            </a:r>
            <a:r>
              <a:rPr lang="es-VE" b="1" dirty="0" smtClean="0"/>
              <a:t>programadores</a:t>
            </a:r>
            <a:endParaRPr lang="es-VE" dirty="0"/>
          </a:p>
        </p:txBody>
      </p:sp>
      <p:pic>
        <p:nvPicPr>
          <p:cNvPr id="2050" name="Picture 2" descr="Resultado de imagen para out of bo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983" y="1865269"/>
            <a:ext cx="4133090" cy="413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987381" y="4250028"/>
            <a:ext cx="249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 smtClean="0"/>
              <a:t>Pero que tal si…?</a:t>
            </a:r>
            <a:endParaRPr lang="es-VE" sz="2400" dirty="0"/>
          </a:p>
        </p:txBody>
      </p:sp>
    </p:spTree>
    <p:extLst>
      <p:ext uri="{BB962C8B-B14F-4D97-AF65-F5344CB8AC3E}">
        <p14:creationId xmlns:p14="http://schemas.microsoft.com/office/powerpoint/2010/main" val="2796271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/>
              <a:t>Un registro para los viajes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940" y="2249488"/>
            <a:ext cx="8327853" cy="398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31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/>
              <a:t>Composición Musical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771" y="2097088"/>
            <a:ext cx="8841837" cy="409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35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/>
              <a:t>Guías </a:t>
            </a:r>
            <a:r>
              <a:rPr lang="es-VE" b="1" dirty="0" smtClean="0"/>
              <a:t>colaborativas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346" y="2097088"/>
            <a:ext cx="7856113" cy="423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23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/>
              <a:t>listados colaborativos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833" y="2097088"/>
            <a:ext cx="8382602" cy="412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22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Organización de fiestas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103" y="2097088"/>
            <a:ext cx="7933386" cy="423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74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Invitación para Bodas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347" y="2097088"/>
            <a:ext cx="7791718" cy="418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86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Editar tipografías ‘open </a:t>
            </a:r>
            <a:r>
              <a:rPr lang="es-VE" dirty="0" err="1"/>
              <a:t>source</a:t>
            </a:r>
            <a:r>
              <a:rPr lang="es-VE" dirty="0"/>
              <a:t>’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241" y="2097088"/>
            <a:ext cx="7876461" cy="422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81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/>
              <a:t>Soporte </a:t>
            </a:r>
            <a:r>
              <a:rPr lang="es-VE" b="1" dirty="0" smtClean="0"/>
              <a:t>oficial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590" y="2097088"/>
            <a:ext cx="8061104" cy="41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7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/>
              <a:t>¿Para que sirve</a:t>
            </a:r>
            <a:r>
              <a:rPr lang="es-VE" b="1" dirty="0" smtClean="0"/>
              <a:t>?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VE" dirty="0" err="1"/>
              <a:t>GitHub</a:t>
            </a:r>
            <a:r>
              <a:rPr lang="es-VE" dirty="0"/>
              <a:t> aloja tu repositorio de código y te brinda herramientas muy útiles para el trabajo en equipo, dentro de un proyecto. Además de eso, puedes contribuir a mejorar el software de los demás.</a:t>
            </a:r>
          </a:p>
        </p:txBody>
      </p:sp>
      <p:pic>
        <p:nvPicPr>
          <p:cNvPr id="1030" name="Picture 6" descr="../../_images/herramienta-t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051" y="3806131"/>
            <a:ext cx="5396248" cy="231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716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Organización Eventos en General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700" y="2097088"/>
            <a:ext cx="7753423" cy="416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74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Informarnos </a:t>
            </a:r>
            <a:r>
              <a:rPr lang="es-VE" dirty="0"/>
              <a:t>y participar activamente </a:t>
            </a:r>
            <a:r>
              <a:rPr lang="es-VE" b="1" dirty="0"/>
              <a:t>en la modificación de leyes locales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256" y="2097088"/>
            <a:ext cx="7714445" cy="394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05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El gobierno alemán, también…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225" y="2097088"/>
            <a:ext cx="7824503" cy="415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66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/>
              <a:t>Otros documentos legales…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682" y="2097088"/>
            <a:ext cx="7325186" cy="411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68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/>
              <a:t>unas normas básicas y democráticas de convivencia</a:t>
            </a:r>
            <a:r>
              <a:rPr lang="es-VE" dirty="0"/>
              <a:t>.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109" y="2097088"/>
            <a:ext cx="8384606" cy="404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34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/>
              <a:t>escribir </a:t>
            </a:r>
            <a:r>
              <a:rPr lang="es-VE" b="1" dirty="0"/>
              <a:t>un libro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737" y="2097088"/>
            <a:ext cx="8543604" cy="418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97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O escribir un </a:t>
            </a:r>
            <a:r>
              <a:rPr lang="es-VE" dirty="0" err="1" smtClean="0"/>
              <a:t>BestSeller</a:t>
            </a:r>
            <a:r>
              <a:rPr lang="es-VE" dirty="0" smtClean="0"/>
              <a:t>…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697" y="2097088"/>
            <a:ext cx="8061429" cy="412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89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/>
              <a:t>GitHub</a:t>
            </a:r>
            <a:r>
              <a:rPr lang="es-VE" dirty="0"/>
              <a:t> ofrece hasta el ‘zen </a:t>
            </a:r>
            <a:r>
              <a:rPr lang="es-VE" dirty="0" err="1"/>
              <a:t>coding</a:t>
            </a:r>
            <a:r>
              <a:rPr lang="es-VE" dirty="0"/>
              <a:t>’ 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589" y="2097087"/>
            <a:ext cx="7603233" cy="422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792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El </a:t>
            </a:r>
            <a:r>
              <a:rPr lang="es-VE" dirty="0" err="1" smtClean="0"/>
              <a:t>curriculum</a:t>
            </a:r>
            <a:r>
              <a:rPr lang="es-VE" dirty="0" smtClean="0"/>
              <a:t> </a:t>
            </a:r>
            <a:r>
              <a:rPr lang="es-VE" dirty="0"/>
              <a:t>vitae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952" y="2097088"/>
            <a:ext cx="8358389" cy="421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05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La tesis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468" y="2097088"/>
            <a:ext cx="7734511" cy="408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8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¿Qué </a:t>
            </a:r>
            <a:r>
              <a:rPr lang="es-VE" dirty="0"/>
              <a:t>herramientas proporciona</a:t>
            </a:r>
            <a:r>
              <a:rPr lang="es-VE" dirty="0" smtClean="0"/>
              <a:t>?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1624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VE" dirty="0" smtClean="0"/>
              <a:t>En </a:t>
            </a:r>
            <a:r>
              <a:rPr lang="es-VE" dirty="0"/>
              <a:t>la actualidad, </a:t>
            </a:r>
            <a:r>
              <a:rPr lang="es-VE" dirty="0" err="1"/>
              <a:t>GitHub</a:t>
            </a:r>
            <a:r>
              <a:rPr lang="es-VE" dirty="0"/>
              <a:t> es mucho más que un servicio de alojamiento de código. Además de éste, se ofrecen varias herramientas útiles para el trabajo en equipo. </a:t>
            </a:r>
            <a:r>
              <a:rPr lang="es-VE" dirty="0" smtClean="0"/>
              <a:t>Vamos a analizarlas en detalle:</a:t>
            </a:r>
            <a:endParaRPr lang="es-VE" dirty="0"/>
          </a:p>
        </p:txBody>
      </p:sp>
      <p:pic>
        <p:nvPicPr>
          <p:cNvPr id="1028" name="Picture 4" descr="Resultado de imagen para colabor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573" y="3721994"/>
            <a:ext cx="2742171" cy="267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61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/>
              <a:t>imprimir sus proyectos en tres </a:t>
            </a:r>
            <a:r>
              <a:rPr lang="es-VE" b="1" dirty="0" smtClean="0"/>
              <a:t>dimensiones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498" y="2097089"/>
            <a:ext cx="7984901" cy="426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18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292" y="914732"/>
            <a:ext cx="10191619" cy="504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/>
              <a:t>crear un robot submarino de forma colaborativa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656" y="2097088"/>
            <a:ext cx="8364290" cy="418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591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/>
              <a:t>mapear los datos que han ido recogiendo en sus estudios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499" y="2097088"/>
            <a:ext cx="7379594" cy="41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53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/>
              <a:t>Subir un </a:t>
            </a:r>
            <a:r>
              <a:rPr lang="es-VE" b="1" dirty="0"/>
              <a:t>genoma a la plataforma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179" y="2097088"/>
            <a:ext cx="8708466" cy="406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835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3233" y="1816254"/>
            <a:ext cx="9779872" cy="2884536"/>
          </a:xfrm>
        </p:spPr>
        <p:txBody>
          <a:bodyPr/>
          <a:lstStyle/>
          <a:p>
            <a:r>
              <a:rPr lang="es-VE" dirty="0"/>
              <a:t>¿</a:t>
            </a:r>
            <a:r>
              <a:rPr lang="es-VE" sz="5400" dirty="0"/>
              <a:t>Estaremos a las puertas de la medicina colaborativa?</a:t>
            </a:r>
          </a:p>
        </p:txBody>
      </p:sp>
    </p:spTree>
    <p:extLst>
      <p:ext uri="{BB962C8B-B14F-4D97-AF65-F5344CB8AC3E}">
        <p14:creationId xmlns:p14="http://schemas.microsoft.com/office/powerpoint/2010/main" val="24360397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escritura colaborativa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011" y="2097088"/>
            <a:ext cx="9456801" cy="395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476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Otra opción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437" y="2097088"/>
            <a:ext cx="8269121" cy="418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9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Un sistema </a:t>
            </a:r>
            <a:r>
              <a:rPr lang="es-VE" dirty="0"/>
              <a:t>de </a:t>
            </a:r>
            <a:r>
              <a:rPr lang="es-VE" dirty="0" err="1"/>
              <a:t>gamificacion</a:t>
            </a:r>
            <a:r>
              <a:rPr lang="es-VE" dirty="0"/>
              <a:t> </a:t>
            </a:r>
            <a:r>
              <a:rPr lang="es-VE" dirty="0" smtClean="0"/>
              <a:t>que propone la competencia por obtener el repositorio con mas popular.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225" y="3234531"/>
            <a:ext cx="98583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1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50761"/>
            <a:ext cx="9905998" cy="2112136"/>
          </a:xfrm>
        </p:spPr>
        <p:txBody>
          <a:bodyPr>
            <a:normAutofit fontScale="90000"/>
          </a:bodyPr>
          <a:lstStyle/>
          <a:p>
            <a:r>
              <a:rPr lang="es-VE" dirty="0"/>
              <a:t>Una herramienta de revisión de código, donde se pueden añadir anotaciones en cualquier punto de un fichero y debatir sobre determinados cambios realizados en un </a:t>
            </a:r>
            <a:r>
              <a:rPr lang="es-VE" dirty="0" err="1"/>
              <a:t>commit</a:t>
            </a:r>
            <a:r>
              <a:rPr lang="es-VE" dirty="0"/>
              <a:t> específico</a:t>
            </a:r>
            <a:r>
              <a:rPr lang="es-VE" dirty="0" smtClean="0"/>
              <a:t>.</a:t>
            </a:r>
            <a:endParaRPr lang="es-VE" dirty="0"/>
          </a:p>
        </p:txBody>
      </p:sp>
      <p:pic>
        <p:nvPicPr>
          <p:cNvPr id="7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679" y="2562897"/>
            <a:ext cx="8216721" cy="384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7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2111803"/>
          </a:xfrm>
        </p:spPr>
        <p:txBody>
          <a:bodyPr>
            <a:normAutofit/>
          </a:bodyPr>
          <a:lstStyle/>
          <a:p>
            <a:r>
              <a:rPr lang="es-VE" dirty="0"/>
              <a:t>Un sistema de seguimiento de problemas que permiten a los miembros de tu equipo detallar un problema con tu software o una sugerencia que deseen hacer</a:t>
            </a:r>
            <a:r>
              <a:rPr lang="es-VE" dirty="0" smtClean="0"/>
              <a:t>.</a:t>
            </a:r>
            <a:endParaRPr lang="es-VE" dirty="0"/>
          </a:p>
        </p:txBody>
      </p:sp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44" y="2730320"/>
            <a:ext cx="7488928" cy="350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1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/>
              <a:t>Un visor de ramas donde se pueden comparar los progresos realizados en las distintas ramas de nuestro repositorio.</a:t>
            </a:r>
            <a:br>
              <a:rPr lang="es-VE" dirty="0"/>
            </a:br>
            <a:endParaRPr lang="es-VE" dirty="0"/>
          </a:p>
        </p:txBody>
      </p:sp>
      <p:pic>
        <p:nvPicPr>
          <p:cNvPr id="4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179" y="2249488"/>
            <a:ext cx="7062467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3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/>
              <a:t>Una wiki para el mantenimiento de las distintas versiones de las páginas</a:t>
            </a:r>
            <a:r>
              <a:rPr lang="es-VE" dirty="0" smtClean="0"/>
              <a:t>.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221" y="2249488"/>
            <a:ext cx="7550384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49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1736</TotalTime>
  <Words>511</Words>
  <Application>Microsoft Office PowerPoint</Application>
  <PresentationFormat>Panorámica</PresentationFormat>
  <Paragraphs>53</Paragraphs>
  <Slides>47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1" baseType="lpstr">
      <vt:lpstr>Arial</vt:lpstr>
      <vt:lpstr>Trebuchet MS</vt:lpstr>
      <vt:lpstr>Tw Cen MT</vt:lpstr>
      <vt:lpstr>Circuito</vt:lpstr>
      <vt:lpstr>El Entorno de Github</vt:lpstr>
      <vt:lpstr>¿Qué es Github?</vt:lpstr>
      <vt:lpstr>¿Para que sirve?</vt:lpstr>
      <vt:lpstr>¿Qué herramientas proporciona?</vt:lpstr>
      <vt:lpstr>Un sistema de gamificacion que propone la competencia por obtener el repositorio con mas popular.</vt:lpstr>
      <vt:lpstr>Una herramienta de revisión de código, donde se pueden añadir anotaciones en cualquier punto de un fichero y debatir sobre determinados cambios realizados en un commit específico.</vt:lpstr>
      <vt:lpstr>Un sistema de seguimiento de problemas que permiten a los miembros de tu equipo detallar un problema con tu software o una sugerencia que deseen hacer.</vt:lpstr>
      <vt:lpstr>Un visor de ramas donde se pueden comparar los progresos realizados en las distintas ramas de nuestro repositorio. </vt:lpstr>
      <vt:lpstr>Una wiki para el mantenimiento de las distintas versiones de las páginas.</vt:lpstr>
      <vt:lpstr>Gráficos que muestran los avances por contribuciones.  </vt:lpstr>
      <vt:lpstr>Un sistema para discusión de proyectos futuros relacionados.</vt:lpstr>
      <vt:lpstr>Gráficos que muestran el desempeño del proyecto total y por individuos.</vt:lpstr>
      <vt:lpstr>uso de Github</vt:lpstr>
      <vt:lpstr>https://github.com/google</vt:lpstr>
      <vt:lpstr>https://github.com/nasa</vt:lpstr>
      <vt:lpstr>https://github.com/facebook</vt:lpstr>
      <vt:lpstr>https://github.com/sap</vt:lpstr>
      <vt:lpstr>https://github.com/torvalds</vt:lpstr>
      <vt:lpstr>https://github.com/martin-flower</vt:lpstr>
      <vt:lpstr>https://github.com/magdielikari</vt:lpstr>
      <vt:lpstr>GitHub es una red social de programadores</vt:lpstr>
      <vt:lpstr>Un registro para los viajes</vt:lpstr>
      <vt:lpstr>Composición Musical</vt:lpstr>
      <vt:lpstr>Guías colaborativas</vt:lpstr>
      <vt:lpstr>listados colaborativos</vt:lpstr>
      <vt:lpstr>Organización de fiestas</vt:lpstr>
      <vt:lpstr>Invitación para Bodas</vt:lpstr>
      <vt:lpstr>Editar tipografías ‘open source’</vt:lpstr>
      <vt:lpstr>Soporte oficial</vt:lpstr>
      <vt:lpstr>Organización Eventos en General</vt:lpstr>
      <vt:lpstr>Informarnos y participar activamente en la modificación de leyes locales</vt:lpstr>
      <vt:lpstr>El gobierno alemán, también…</vt:lpstr>
      <vt:lpstr>Otros documentos legales…</vt:lpstr>
      <vt:lpstr>unas normas básicas y democráticas de convivencia.</vt:lpstr>
      <vt:lpstr>escribir un libro</vt:lpstr>
      <vt:lpstr>O escribir un BestSeller…</vt:lpstr>
      <vt:lpstr>GitHub ofrece hasta el ‘zen coding’ </vt:lpstr>
      <vt:lpstr>El curriculum vitae</vt:lpstr>
      <vt:lpstr>La tesis</vt:lpstr>
      <vt:lpstr>imprimir sus proyectos en tres dimensiones</vt:lpstr>
      <vt:lpstr>Presentación de PowerPoint</vt:lpstr>
      <vt:lpstr>crear un robot submarino de forma colaborativa</vt:lpstr>
      <vt:lpstr>mapear los datos que han ido recogiendo en sus estudios</vt:lpstr>
      <vt:lpstr>Subir un genoma a la plataforma</vt:lpstr>
      <vt:lpstr>¿Estaremos a las puertas de la medicina colaborativa?</vt:lpstr>
      <vt:lpstr>escritura colaborativa</vt:lpstr>
      <vt:lpstr>Otra opción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Magdiel Marquez</dc:creator>
  <cp:lastModifiedBy>Magdiel Marquez</cp:lastModifiedBy>
  <cp:revision>26</cp:revision>
  <dcterms:created xsi:type="dcterms:W3CDTF">2016-09-24T13:38:36Z</dcterms:created>
  <dcterms:modified xsi:type="dcterms:W3CDTF">2016-09-28T13:35:10Z</dcterms:modified>
</cp:coreProperties>
</file>