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/>
              <a:t>Control de versiones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smtClean="0"/>
              <a:t>Lic. Magdiel Márquez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01724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Terminología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VE" sz="3200" b="1" i="1" dirty="0" err="1" smtClean="0"/>
              <a:t>Commit</a:t>
            </a:r>
            <a:r>
              <a:rPr lang="es-VE" sz="3200" i="1" dirty="0" smtClean="0"/>
              <a:t> </a:t>
            </a:r>
            <a:r>
              <a:rPr lang="es-VE" sz="3200" dirty="0" smtClean="0"/>
              <a:t>sucede </a:t>
            </a:r>
            <a:r>
              <a:rPr lang="es-VE" sz="3200" dirty="0"/>
              <a:t>cuando una copia de los cambios hechos a una copia local es escrita o integrada sobre </a:t>
            </a:r>
            <a:r>
              <a:rPr lang="es-VE" sz="3200" dirty="0" smtClean="0"/>
              <a:t>el repositorio.</a:t>
            </a:r>
          </a:p>
          <a:p>
            <a:r>
              <a:rPr lang="es-VE" sz="3200" b="1" i="1" dirty="0" err="1" smtClean="0"/>
              <a:t>Branched</a:t>
            </a:r>
            <a:r>
              <a:rPr lang="es-VE" sz="3200" i="1" dirty="0" smtClean="0"/>
              <a:t> </a:t>
            </a:r>
            <a:r>
              <a:rPr lang="es-VE" sz="3200" dirty="0" smtClean="0"/>
              <a:t>Un </a:t>
            </a:r>
            <a:r>
              <a:rPr lang="es-VE" sz="3200" dirty="0"/>
              <a:t>módulo puede ser </a:t>
            </a:r>
            <a:r>
              <a:rPr lang="es-VE" sz="3200" dirty="0" smtClean="0"/>
              <a:t>bifurcado </a:t>
            </a:r>
            <a:r>
              <a:rPr lang="es-VE" sz="3200" dirty="0"/>
              <a:t>en un instante de tiempo de forma que, desde ese momento </a:t>
            </a:r>
            <a:r>
              <a:rPr lang="es-VE" sz="3200" dirty="0" smtClean="0"/>
              <a:t>en adelante </a:t>
            </a:r>
            <a:r>
              <a:rPr lang="es-VE" sz="3200" dirty="0"/>
              <a:t>se tienen dos copias (ramas) que evolucionan de forma independiente siguiendo su propia línea </a:t>
            </a:r>
            <a:r>
              <a:rPr lang="es-VE" sz="3200" dirty="0" smtClean="0"/>
              <a:t>de desarrollo</a:t>
            </a:r>
            <a:r>
              <a:rPr lang="es-VE" sz="3200" dirty="0"/>
              <a:t>.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110512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Terminología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VE" sz="3600" b="1" dirty="0" smtClean="0"/>
              <a:t>Conflicto</a:t>
            </a:r>
            <a:r>
              <a:rPr lang="es-VE" sz="3600" dirty="0" smtClean="0"/>
              <a:t> </a:t>
            </a:r>
            <a:r>
              <a:rPr lang="es-VE" sz="3600" dirty="0"/>
              <a:t>ocurre cuando el sistema no puede manejar adecuadamente cambios realizados por dos o </a:t>
            </a:r>
            <a:r>
              <a:rPr lang="es-VE" sz="3600" dirty="0" smtClean="0"/>
              <a:t>más usuarios </a:t>
            </a:r>
            <a:r>
              <a:rPr lang="es-VE" sz="3600" dirty="0"/>
              <a:t>en un mismo archivo</a:t>
            </a:r>
            <a:r>
              <a:rPr lang="es-VE" sz="3600" dirty="0" smtClean="0"/>
              <a:t>.</a:t>
            </a:r>
          </a:p>
          <a:p>
            <a:pPr algn="just"/>
            <a:r>
              <a:rPr lang="es-VE" sz="3600" b="1" i="1" dirty="0" err="1" smtClean="0"/>
              <a:t>Merge</a:t>
            </a:r>
            <a:r>
              <a:rPr lang="es-VE" sz="3600" b="1" i="1" dirty="0" smtClean="0"/>
              <a:t> </a:t>
            </a:r>
            <a:r>
              <a:rPr lang="es-VE" sz="3600" dirty="0"/>
              <a:t>une dos conjuntos de cambios sobre un fichero o un conjunto de ficheros en </a:t>
            </a:r>
            <a:r>
              <a:rPr lang="es-VE" sz="3600" dirty="0" smtClean="0"/>
              <a:t>una revisión </a:t>
            </a:r>
            <a:r>
              <a:rPr lang="es-VE" sz="3600" dirty="0"/>
              <a:t>unificada de dicho fichero o ficheros.</a:t>
            </a:r>
            <a:endParaRPr lang="es-VE" sz="3600" b="1" dirty="0"/>
          </a:p>
        </p:txBody>
      </p:sp>
    </p:spTree>
    <p:extLst>
      <p:ext uri="{BB962C8B-B14F-4D97-AF65-F5344CB8AC3E}">
        <p14:creationId xmlns:p14="http://schemas.microsoft.com/office/powerpoint/2010/main" val="8681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Terminología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VE" sz="3600" b="1" i="1" dirty="0" err="1" smtClean="0"/>
              <a:t>Workspace</a:t>
            </a:r>
            <a:r>
              <a:rPr lang="es-VE" sz="3600" i="1" dirty="0" smtClean="0"/>
              <a:t> e</a:t>
            </a:r>
            <a:r>
              <a:rPr lang="es-VE" sz="3600" dirty="0" smtClean="0"/>
              <a:t>s </a:t>
            </a:r>
            <a:r>
              <a:rPr lang="es-VE" sz="3600" dirty="0"/>
              <a:t>la copia local de los ficheros de un repositorio, en un momento del tiempo o </a:t>
            </a:r>
            <a:r>
              <a:rPr lang="es-VE" sz="3600" dirty="0" smtClean="0"/>
              <a:t>revisión específicos.</a:t>
            </a:r>
          </a:p>
          <a:p>
            <a:r>
              <a:rPr lang="es-VE" sz="3600" b="1" dirty="0" err="1" smtClean="0"/>
              <a:t>Pull</a:t>
            </a:r>
            <a:r>
              <a:rPr lang="es-VE" sz="3600" dirty="0" smtClean="0"/>
              <a:t> recibir datos de un repositorio remoto.</a:t>
            </a:r>
          </a:p>
          <a:p>
            <a:r>
              <a:rPr lang="es-VE" sz="3600" b="1" dirty="0" err="1" smtClean="0"/>
              <a:t>Push</a:t>
            </a:r>
            <a:r>
              <a:rPr lang="es-VE" sz="3600" dirty="0" smtClean="0"/>
              <a:t> enviar </a:t>
            </a:r>
            <a:r>
              <a:rPr lang="es-VE" sz="3600" dirty="0"/>
              <a:t>datos de un repositorio remoto.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27678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¿Qué es un </a:t>
            </a:r>
            <a:r>
              <a:rPr lang="es-VE" dirty="0"/>
              <a:t>Control de versiones </a:t>
            </a:r>
            <a:r>
              <a:rPr lang="es-VE" dirty="0" smtClean="0"/>
              <a:t>?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VE" sz="3600" b="1" dirty="0"/>
              <a:t>C</a:t>
            </a:r>
            <a:r>
              <a:rPr lang="es-VE" sz="3600" b="1" dirty="0" smtClean="0"/>
              <a:t>ontrol </a:t>
            </a:r>
            <a:r>
              <a:rPr lang="es-VE" sz="3600" b="1" dirty="0"/>
              <a:t>de versiones </a:t>
            </a:r>
            <a:r>
              <a:rPr lang="es-VE" sz="3600" dirty="0" smtClean="0"/>
              <a:t>es a </a:t>
            </a:r>
            <a:r>
              <a:rPr lang="es-VE" sz="3600" dirty="0"/>
              <a:t>la gestión de los diversos cambios que se realizan sobre los elementos de algún producto o una configuración del mismo. Una versión, revisión o edición de un producto, es el estado en el que se encuentra el mismo en un momento dado de su desarrollo o modificación</a:t>
            </a:r>
          </a:p>
        </p:txBody>
      </p:sp>
    </p:spTree>
    <p:extLst>
      <p:ext uri="{BB962C8B-B14F-4D97-AF65-F5344CB8AC3E}">
        <p14:creationId xmlns:p14="http://schemas.microsoft.com/office/powerpoint/2010/main" val="39675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>
                <a:effectLst/>
              </a:rPr>
              <a:t>Importancia de los Controles de Versiones </a:t>
            </a:r>
            <a:endParaRPr lang="es-VE" dirty="0"/>
          </a:p>
        </p:txBody>
      </p:sp>
      <p:pic>
        <p:nvPicPr>
          <p:cNvPr id="1026" name="Picture 2" descr="Resultado de imag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70" y="2097088"/>
            <a:ext cx="7894749" cy="42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37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Características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VE" sz="3200" dirty="0"/>
              <a:t>Mecanismo de almacenamiento de los elementos que deba </a:t>
            </a:r>
            <a:r>
              <a:rPr lang="es-VE" sz="3200" dirty="0" smtClean="0"/>
              <a:t>gestionar</a:t>
            </a:r>
            <a:endParaRPr lang="es-VE" sz="3200" dirty="0"/>
          </a:p>
          <a:p>
            <a:pPr algn="just"/>
            <a:r>
              <a:rPr lang="es-VE" sz="3200" dirty="0"/>
              <a:t>Posibilidad de realizar cambios sobre los elementos </a:t>
            </a:r>
            <a:r>
              <a:rPr lang="es-VE" sz="3200" dirty="0" smtClean="0"/>
              <a:t>almacenados</a:t>
            </a:r>
            <a:endParaRPr lang="es-VE" sz="3200" dirty="0"/>
          </a:p>
          <a:p>
            <a:pPr algn="just"/>
            <a:r>
              <a:rPr lang="es-VE" sz="3200" dirty="0"/>
              <a:t>Registro histórico de las acciones realizadas con cada elemento o conjunto de elementos</a:t>
            </a:r>
          </a:p>
        </p:txBody>
      </p:sp>
    </p:spTree>
    <p:extLst>
      <p:ext uri="{BB962C8B-B14F-4D97-AF65-F5344CB8AC3E}">
        <p14:creationId xmlns:p14="http://schemas.microsoft.com/office/powerpoint/2010/main" val="18151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Tipos de Control de Versiones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VE" sz="3200" dirty="0" smtClean="0"/>
              <a:t>Depende de la arquitectura utilizada </a:t>
            </a:r>
            <a:r>
              <a:rPr lang="es-VE" sz="3200" dirty="0"/>
              <a:t>para </a:t>
            </a:r>
            <a:r>
              <a:rPr lang="es-VE" sz="3200" dirty="0" smtClean="0"/>
              <a:t>el almacenamiento:</a:t>
            </a:r>
          </a:p>
          <a:p>
            <a:pPr algn="just"/>
            <a:r>
              <a:rPr lang="es-VE" sz="3200" dirty="0"/>
              <a:t>Centralizados: existe un repositorio centralizado de todo el código, del cual es responsable un único </a:t>
            </a:r>
            <a:r>
              <a:rPr lang="es-VE" sz="3200" dirty="0" smtClean="0"/>
              <a:t>usuario.</a:t>
            </a:r>
          </a:p>
          <a:p>
            <a:pPr algn="just"/>
            <a:r>
              <a:rPr lang="es-VE" sz="3200" dirty="0"/>
              <a:t>Distribuidos: cada usuario tiene su propio repositorio. Los distintos repositorios pueden intercambiar </a:t>
            </a:r>
            <a:r>
              <a:rPr lang="es-VE" sz="3200" dirty="0" smtClean="0"/>
              <a:t>y mezclar </a:t>
            </a:r>
            <a:r>
              <a:rPr lang="es-VE" sz="3200" dirty="0"/>
              <a:t>revisiones entre ellos</a:t>
            </a:r>
            <a:r>
              <a:rPr lang="es-VE" sz="3200" dirty="0" smtClean="0"/>
              <a:t>.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197469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Ventajas de sistemas centralizados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VE" sz="3600" dirty="0"/>
              <a:t>En los sistemas centralizados las versiones vienen identificadas por un número de versión</a:t>
            </a:r>
            <a:r>
              <a:rPr lang="es-VE" sz="3600" dirty="0" smtClean="0"/>
              <a:t>.</a:t>
            </a:r>
          </a:p>
          <a:p>
            <a:pPr algn="just"/>
            <a:r>
              <a:rPr lang="es-VE" sz="3600" dirty="0" smtClean="0"/>
              <a:t>En </a:t>
            </a:r>
            <a:r>
              <a:rPr lang="es-VE" sz="3600" dirty="0"/>
              <a:t>los sistemas distribuidos hay menos control a la hora de trabajar en equipo ya que no se tiene una </a:t>
            </a:r>
            <a:r>
              <a:rPr lang="es-VE" sz="3600" dirty="0" smtClean="0"/>
              <a:t>versión centralizada </a:t>
            </a:r>
            <a:r>
              <a:rPr lang="es-VE" sz="3600" dirty="0"/>
              <a:t>de todo lo que se está haciendo en el proyecto</a:t>
            </a:r>
            <a:r>
              <a:rPr lang="es-VE" sz="3600" dirty="0" smtClean="0"/>
              <a:t>.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317984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Ventajas de sistemas distribuidos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VE" sz="3600" dirty="0"/>
              <a:t>Necesita menos veces estar conectado a la red para hacer operaciones. Esto produce una mayor autonomía </a:t>
            </a:r>
            <a:r>
              <a:rPr lang="es-VE" sz="3600" dirty="0" smtClean="0"/>
              <a:t>y una </a:t>
            </a:r>
            <a:r>
              <a:rPr lang="es-VE" sz="3600" dirty="0"/>
              <a:t>mayor rapidez.</a:t>
            </a:r>
          </a:p>
          <a:p>
            <a:pPr algn="just"/>
            <a:r>
              <a:rPr lang="es-VE" sz="3600" dirty="0"/>
              <a:t>Aunque se caiga el repositorio remoto la gente puede seguir </a:t>
            </a:r>
            <a:r>
              <a:rPr lang="es-VE" sz="3600" dirty="0" smtClean="0"/>
              <a:t>trabajando</a:t>
            </a:r>
          </a:p>
          <a:p>
            <a:r>
              <a:rPr lang="es-VE" sz="3600" dirty="0" smtClean="0"/>
              <a:t>Hay </a:t>
            </a:r>
            <a:r>
              <a:rPr lang="es-VE" sz="3600" dirty="0"/>
              <a:t>menos necesidad </a:t>
            </a:r>
            <a:r>
              <a:rPr lang="es-VE" sz="3600" dirty="0" smtClean="0"/>
              <a:t>de </a:t>
            </a:r>
            <a:r>
              <a:rPr lang="es-VE" sz="3600" i="1" dirty="0" err="1" smtClean="0"/>
              <a:t>backups</a:t>
            </a:r>
            <a:r>
              <a:rPr lang="es-VE" sz="3600" dirty="0"/>
              <a:t>.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20691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Ventajas de sistemas distribuidos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VE" sz="3200" dirty="0"/>
              <a:t>Permite mantener repositorios centrales más limpios en el sentido de que un usuario puede decidir </a:t>
            </a:r>
            <a:r>
              <a:rPr lang="es-VE" sz="3200" dirty="0" smtClean="0"/>
              <a:t>que ciertos </a:t>
            </a:r>
            <a:r>
              <a:rPr lang="es-VE" sz="3200" dirty="0"/>
              <a:t>cambios realizados por él en el repositorio </a:t>
            </a:r>
            <a:r>
              <a:rPr lang="es-VE" sz="3200" dirty="0" smtClean="0"/>
              <a:t>local</a:t>
            </a:r>
            <a:r>
              <a:rPr lang="es-VE" sz="3200" dirty="0"/>
              <a:t>.</a:t>
            </a:r>
            <a:endParaRPr lang="es-VE" sz="3200" dirty="0" smtClean="0"/>
          </a:p>
          <a:p>
            <a:pPr algn="just"/>
            <a:r>
              <a:rPr lang="es-VE" sz="3200" dirty="0"/>
              <a:t>El servidor remoto requiere menos recursos que los que necesitaría un servidor centralizado ya que </a:t>
            </a:r>
            <a:r>
              <a:rPr lang="es-VE" sz="3200" dirty="0" smtClean="0"/>
              <a:t>gran parte </a:t>
            </a:r>
            <a:r>
              <a:rPr lang="es-VE" sz="3200" dirty="0"/>
              <a:t>del trabajo lo realizan los repositorios </a:t>
            </a:r>
            <a:r>
              <a:rPr lang="es-VE" sz="3200" dirty="0" smtClean="0"/>
              <a:t>locales.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402565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Terminología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VE" sz="3600" b="1" dirty="0"/>
              <a:t>R</a:t>
            </a:r>
            <a:r>
              <a:rPr lang="es-VE" sz="3600" b="1" dirty="0" smtClean="0"/>
              <a:t>epositorio</a:t>
            </a:r>
            <a:r>
              <a:rPr lang="es-VE" sz="3600" dirty="0" smtClean="0"/>
              <a:t> </a:t>
            </a:r>
            <a:r>
              <a:rPr lang="es-VE" sz="3600" dirty="0"/>
              <a:t>es el lugar en el que se almacenan los datos actualizados e históricos de cambios, a </a:t>
            </a:r>
            <a:r>
              <a:rPr lang="es-VE" sz="3600" dirty="0" smtClean="0"/>
              <a:t>menudo en </a:t>
            </a:r>
            <a:r>
              <a:rPr lang="es-VE" sz="3600" dirty="0"/>
              <a:t>un servidor</a:t>
            </a:r>
            <a:r>
              <a:rPr lang="es-VE" sz="3600" dirty="0" smtClean="0"/>
              <a:t>.</a:t>
            </a:r>
          </a:p>
          <a:p>
            <a:r>
              <a:rPr lang="es-VE" sz="3600" b="1" dirty="0" smtClean="0"/>
              <a:t>Módulo</a:t>
            </a:r>
            <a:r>
              <a:rPr lang="es-VE" sz="3600" dirty="0" smtClean="0"/>
              <a:t> Conjunto </a:t>
            </a:r>
            <a:r>
              <a:rPr lang="es-VE" sz="3600" dirty="0"/>
              <a:t>de directorios y/o archivos dentro del repositorio que pertenecen a un proyecto </a:t>
            </a:r>
            <a:r>
              <a:rPr lang="es-VE" sz="3600" dirty="0" smtClean="0"/>
              <a:t>común.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3443329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1396</TotalTime>
  <Words>494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Control de versiones</vt:lpstr>
      <vt:lpstr>¿Qué es un Control de versiones ?</vt:lpstr>
      <vt:lpstr>Importancia de los Controles de Versiones </vt:lpstr>
      <vt:lpstr>Características</vt:lpstr>
      <vt:lpstr>Tipos de Control de Versiones</vt:lpstr>
      <vt:lpstr>Ventajas de sistemas centralizados</vt:lpstr>
      <vt:lpstr>Ventajas de sistemas distribuidos</vt:lpstr>
      <vt:lpstr>Ventajas de sistemas distribuidos</vt:lpstr>
      <vt:lpstr>Terminología</vt:lpstr>
      <vt:lpstr>Terminología</vt:lpstr>
      <vt:lpstr>Terminología</vt:lpstr>
      <vt:lpstr>Terminología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Magdiel Marquez</dc:creator>
  <cp:lastModifiedBy>Magdiel Marquez</cp:lastModifiedBy>
  <cp:revision>8</cp:revision>
  <dcterms:created xsi:type="dcterms:W3CDTF">2016-09-24T20:12:03Z</dcterms:created>
  <dcterms:modified xsi:type="dcterms:W3CDTF">2016-09-29T15:09:47Z</dcterms:modified>
</cp:coreProperties>
</file>