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6" r:id="rId4"/>
    <p:sldId id="259" r:id="rId5"/>
    <p:sldId id="258" r:id="rId6"/>
    <p:sldId id="285" r:id="rId7"/>
    <p:sldId id="263" r:id="rId8"/>
    <p:sldId id="260" r:id="rId9"/>
    <p:sldId id="287" r:id="rId10"/>
    <p:sldId id="261" r:id="rId11"/>
    <p:sldId id="262" r:id="rId12"/>
    <p:sldId id="288" r:id="rId13"/>
    <p:sldId id="264" r:id="rId14"/>
    <p:sldId id="265" r:id="rId15"/>
    <p:sldId id="289" r:id="rId16"/>
    <p:sldId id="266" r:id="rId17"/>
    <p:sldId id="267" r:id="rId18"/>
    <p:sldId id="268" r:id="rId19"/>
    <p:sldId id="269" r:id="rId20"/>
    <p:sldId id="270" r:id="rId21"/>
    <p:sldId id="272" r:id="rId22"/>
    <p:sldId id="296" r:id="rId23"/>
    <p:sldId id="271" r:id="rId24"/>
    <p:sldId id="273" r:id="rId25"/>
    <p:sldId id="290" r:id="rId26"/>
    <p:sldId id="274" r:id="rId27"/>
    <p:sldId id="291" r:id="rId28"/>
    <p:sldId id="275" r:id="rId29"/>
    <p:sldId id="292" r:id="rId30"/>
    <p:sldId id="276" r:id="rId31"/>
    <p:sldId id="293" r:id="rId32"/>
    <p:sldId id="277" r:id="rId33"/>
    <p:sldId id="294" r:id="rId34"/>
    <p:sldId id="278" r:id="rId35"/>
    <p:sldId id="279" r:id="rId36"/>
    <p:sldId id="280" r:id="rId37"/>
    <p:sldId id="295" r:id="rId38"/>
    <p:sldId id="297" r:id="rId39"/>
    <p:sldId id="283" r:id="rId40"/>
    <p:sldId id="301" r:id="rId41"/>
    <p:sldId id="282" r:id="rId42"/>
    <p:sldId id="300" r:id="rId43"/>
    <p:sldId id="306" r:id="rId44"/>
    <p:sldId id="299" r:id="rId45"/>
    <p:sldId id="305" r:id="rId46"/>
    <p:sldId id="303" r:id="rId47"/>
    <p:sldId id="307" r:id="rId48"/>
    <p:sldId id="304" r:id="rId49"/>
    <p:sldId id="308" r:id="rId50"/>
    <p:sldId id="302" r:id="rId51"/>
    <p:sldId id="281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VE" dirty="0" smtClean="0"/>
              <a:t>Taxonomía de Bloom</a:t>
            </a:r>
            <a:endParaRPr lang="es-V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VE" dirty="0" smtClean="0"/>
              <a:t>Lic. Magdiel Márquez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45664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APLICACIÓN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075" y="2097088"/>
            <a:ext cx="8062909" cy="425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APLICACIÓN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711" y="2097088"/>
            <a:ext cx="7160653" cy="43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6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ANÁLISIS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sz="4400" dirty="0"/>
              <a:t>Análisis de los elementos</a:t>
            </a:r>
          </a:p>
          <a:p>
            <a:r>
              <a:rPr lang="es-VE" sz="4400" dirty="0"/>
              <a:t>Análisis de las relaciones</a:t>
            </a:r>
          </a:p>
          <a:p>
            <a:r>
              <a:rPr lang="es-VE" sz="4400" dirty="0"/>
              <a:t>Análisis de los principios de </a:t>
            </a:r>
            <a:r>
              <a:rPr lang="es-VE" sz="4400" dirty="0" smtClean="0"/>
              <a:t>organización</a:t>
            </a:r>
            <a:endParaRPr lang="es-VE" sz="4400" dirty="0"/>
          </a:p>
        </p:txBody>
      </p:sp>
    </p:spTree>
    <p:extLst>
      <p:ext uri="{BB962C8B-B14F-4D97-AF65-F5344CB8AC3E}">
        <p14:creationId xmlns:p14="http://schemas.microsoft.com/office/powerpoint/2010/main" val="405481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ANÁLISIS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196" y="2097088"/>
            <a:ext cx="7754848" cy="409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5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ANÁLISIS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044" y="2097088"/>
            <a:ext cx="7408193" cy="41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3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SINTETIZAR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VE" sz="3600" dirty="0"/>
              <a:t>Elaboración de comunicación unívoca</a:t>
            </a:r>
          </a:p>
          <a:p>
            <a:r>
              <a:rPr lang="es-VE" sz="3600" dirty="0"/>
              <a:t>Elaboración de un plan o conjunto de operaciones propuestas</a:t>
            </a:r>
          </a:p>
          <a:p>
            <a:r>
              <a:rPr lang="es-VE" sz="3600" dirty="0"/>
              <a:t>Derivación de un conjunto de relaciones abstractas</a:t>
            </a:r>
          </a:p>
        </p:txBody>
      </p:sp>
    </p:spTree>
    <p:extLst>
      <p:ext uri="{BB962C8B-B14F-4D97-AF65-F5344CB8AC3E}">
        <p14:creationId xmlns:p14="http://schemas.microsoft.com/office/powerpoint/2010/main" val="339885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SINTETIZAR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250" y="2267744"/>
            <a:ext cx="64103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09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SINTETIZAR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8746" y="2249488"/>
            <a:ext cx="547133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49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Evaluar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VE" sz="4400" dirty="0"/>
              <a:t>Juicios en términos de evidencia interna</a:t>
            </a:r>
          </a:p>
          <a:p>
            <a:r>
              <a:rPr lang="es-VE" sz="4400" dirty="0"/>
              <a:t>Juicios en términos de criterios externos</a:t>
            </a:r>
          </a:p>
        </p:txBody>
      </p:sp>
    </p:spTree>
    <p:extLst>
      <p:ext uri="{BB962C8B-B14F-4D97-AF65-F5344CB8AC3E}">
        <p14:creationId xmlns:p14="http://schemas.microsoft.com/office/powerpoint/2010/main" val="71751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Evaluar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020" y="2097088"/>
            <a:ext cx="8730467" cy="391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4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Bloom 1956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205" y="2097088"/>
            <a:ext cx="9064413" cy="406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4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Evaluar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226" y="2097088"/>
            <a:ext cx="7467264" cy="427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3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Evaluar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893" y="2097088"/>
            <a:ext cx="8613037" cy="399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32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Habilidades de Pensamiento</a:t>
            </a:r>
          </a:p>
        </p:txBody>
      </p:sp>
      <p:pic>
        <p:nvPicPr>
          <p:cNvPr id="5122" name="Picture 2" descr="http://www.eduteka.org/imgbd/23/23-08/1TaxonomiaBloom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89" y="2097088"/>
            <a:ext cx="3461489" cy="413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60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Bloom Revisado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770478"/>
            <a:ext cx="9906000" cy="24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86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RECORDAR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VE" sz="4800" dirty="0" smtClean="0"/>
              <a:t>Reconocer </a:t>
            </a:r>
            <a:r>
              <a:rPr lang="es-VE" sz="4800" dirty="0"/>
              <a:t>y traer a la memoria información relevante de la memoria de largo plazo.</a:t>
            </a:r>
          </a:p>
        </p:txBody>
      </p:sp>
    </p:spTree>
    <p:extLst>
      <p:ext uri="{BB962C8B-B14F-4D97-AF65-F5344CB8AC3E}">
        <p14:creationId xmlns:p14="http://schemas.microsoft.com/office/powerpoint/2010/main" val="835158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RECORDAR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436" y="2097088"/>
            <a:ext cx="7911139" cy="424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42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COMPRENDER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VE" sz="4800" dirty="0"/>
              <a:t>Habilidad de construir significado a partir de material educativo, como </a:t>
            </a:r>
            <a:r>
              <a:rPr lang="es-VE" sz="4800" dirty="0" smtClean="0"/>
              <a:t>la lectura </a:t>
            </a:r>
            <a:r>
              <a:rPr lang="es-VE" sz="4800" dirty="0"/>
              <a:t>o las explicaciones del docente.</a:t>
            </a:r>
          </a:p>
        </p:txBody>
      </p:sp>
    </p:spTree>
    <p:extLst>
      <p:ext uri="{BB962C8B-B14F-4D97-AF65-F5344CB8AC3E}">
        <p14:creationId xmlns:p14="http://schemas.microsoft.com/office/powerpoint/2010/main" val="3741773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COMPRENDER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541" y="2097088"/>
            <a:ext cx="8193742" cy="40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39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APLICAR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VE" sz="4800" dirty="0"/>
              <a:t>Aplicación de un proceso </a:t>
            </a:r>
            <a:r>
              <a:rPr lang="es-VE" sz="4800" dirty="0" smtClean="0"/>
              <a:t>aprendido, ya </a:t>
            </a:r>
            <a:r>
              <a:rPr lang="es-VE" sz="4800" dirty="0"/>
              <a:t>sea en una situación familiar o en una nueva.</a:t>
            </a:r>
          </a:p>
        </p:txBody>
      </p:sp>
    </p:spTree>
    <p:extLst>
      <p:ext uri="{BB962C8B-B14F-4D97-AF65-F5344CB8AC3E}">
        <p14:creationId xmlns:p14="http://schemas.microsoft.com/office/powerpoint/2010/main" val="2253414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APLICAR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972" y="2097088"/>
            <a:ext cx="8448872" cy="306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8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Conocimiento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VE" sz="2800" dirty="0"/>
              <a:t>Conocimiento de terminología o hechos específicos</a:t>
            </a:r>
          </a:p>
          <a:p>
            <a:pPr algn="just"/>
            <a:r>
              <a:rPr lang="es-VE" sz="2800" dirty="0"/>
              <a:t>Conocimiento de los modos y medios para tratar con convenciones, tendencias y secuencias específicas, clasificaciones y categorías, criterios, metodología.</a:t>
            </a:r>
          </a:p>
          <a:p>
            <a:pPr algn="just"/>
            <a:r>
              <a:rPr lang="es-VE" sz="2800" dirty="0"/>
              <a:t>Conocimiento de los universales y abstracciones en un campo: principios y generalizaciones, teorías y </a:t>
            </a:r>
            <a:r>
              <a:rPr lang="es-VE" sz="2800" dirty="0" smtClean="0"/>
              <a:t>estructuras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1064358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ANALIZAR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VE" sz="4800" dirty="0"/>
              <a:t>Descomponer el conocimiento </a:t>
            </a:r>
            <a:r>
              <a:rPr lang="es-VE" sz="4800" dirty="0" smtClean="0"/>
              <a:t>en sus </a:t>
            </a:r>
            <a:r>
              <a:rPr lang="es-VE" sz="4800" dirty="0"/>
              <a:t>partes y pensar en cómo estas se relacionan con su estructura global.</a:t>
            </a:r>
          </a:p>
        </p:txBody>
      </p:sp>
    </p:spTree>
    <p:extLst>
      <p:ext uri="{BB962C8B-B14F-4D97-AF65-F5344CB8AC3E}">
        <p14:creationId xmlns:p14="http://schemas.microsoft.com/office/powerpoint/2010/main" val="2377689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ANALIZAR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213" y="2377281"/>
            <a:ext cx="62484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29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EVALUAR</a:t>
            </a:r>
          </a:p>
        </p:txBody>
      </p:sp>
      <p:sp>
        <p:nvSpPr>
          <p:cNvPr id="4" name="AutoShape 2" descr="git-1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algn="just"/>
            <a:r>
              <a:rPr lang="es-VE" sz="4800" dirty="0" smtClean="0"/>
              <a:t>Ubicada </a:t>
            </a:r>
            <a:r>
              <a:rPr lang="es-VE" sz="4800" dirty="0"/>
              <a:t>en la cúspide de la taxonomía original de 1956, evaluar es el quinto proceso en la edición revisada. Consta de comprobación y crítica.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134347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EVALUAR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784" y="2249488"/>
            <a:ext cx="5676898" cy="404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63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CREAR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VE" sz="4400" dirty="0"/>
              <a:t>Nuevo en esta taxonomía. Involucra </a:t>
            </a:r>
            <a:r>
              <a:rPr lang="es-VE" sz="4400" dirty="0" smtClean="0"/>
              <a:t>reunir cosas </a:t>
            </a:r>
            <a:r>
              <a:rPr lang="es-VE" sz="4400" dirty="0"/>
              <a:t>y hacer algo nuevo. </a:t>
            </a:r>
            <a:r>
              <a:rPr lang="es-VE" sz="4400" dirty="0" smtClean="0"/>
              <a:t>Para llevar </a:t>
            </a:r>
            <a:r>
              <a:rPr lang="es-VE" sz="4400" dirty="0"/>
              <a:t>a cabo tareas creadoras, los aprendices generan, planifican y producen.</a:t>
            </a:r>
          </a:p>
        </p:txBody>
      </p:sp>
    </p:spTree>
    <p:extLst>
      <p:ext uri="{BB962C8B-B14F-4D97-AF65-F5344CB8AC3E}">
        <p14:creationId xmlns:p14="http://schemas.microsoft.com/office/powerpoint/2010/main" val="3167776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Crear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744" y="2097088"/>
            <a:ext cx="6846687" cy="43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75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Nuevo paradigma</a:t>
            </a:r>
            <a:endParaRPr lang="es-VE" dirty="0"/>
          </a:p>
        </p:txBody>
      </p:sp>
      <p:pic>
        <p:nvPicPr>
          <p:cNvPr id="6146" name="Picture 2" descr="http://www.eduteka.org/imgbd/23/23-08/3TaxonomiaBloom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52" y="2097088"/>
            <a:ext cx="3669966" cy="368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130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Habilidades de Pensamiento</a:t>
            </a:r>
            <a:endParaRPr lang="es-VE" dirty="0"/>
          </a:p>
        </p:txBody>
      </p:sp>
      <p:pic>
        <p:nvPicPr>
          <p:cNvPr id="4098" name="Picture 2" descr="http://www.eduteka.org/imgbd/23/23-08/2TaxonomiaBloom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89" y="2097088"/>
            <a:ext cx="3577398" cy="427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634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Bloom (</a:t>
            </a:r>
            <a:r>
              <a:rPr lang="es-VE" dirty="0" err="1" smtClean="0"/>
              <a:t>Churches</a:t>
            </a:r>
            <a:r>
              <a:rPr lang="es-VE" dirty="0" smtClean="0"/>
              <a:t>, 2008)</a:t>
            </a:r>
            <a:endParaRPr lang="es-VE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9864938" cy="28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59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Recordar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VE" sz="4800" dirty="0"/>
              <a:t>Recuperar, rememorar o reconocer conocimiento que está en la memoria.</a:t>
            </a:r>
          </a:p>
        </p:txBody>
      </p:sp>
    </p:spTree>
    <p:extLst>
      <p:ext uri="{BB962C8B-B14F-4D97-AF65-F5344CB8AC3E}">
        <p14:creationId xmlns:p14="http://schemas.microsoft.com/office/powerpoint/2010/main" val="234972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Conocimiento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738" y="2097088"/>
            <a:ext cx="8613348" cy="413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78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Recordar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558" y="2233467"/>
            <a:ext cx="9285394" cy="324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49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Comprender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VE" sz="4800" dirty="0"/>
              <a:t>Construir significado a partir de diferentes tipos de funciones, sean estas escritas o gráficas.</a:t>
            </a:r>
          </a:p>
        </p:txBody>
      </p:sp>
    </p:spTree>
    <p:extLst>
      <p:ext uri="{BB962C8B-B14F-4D97-AF65-F5344CB8AC3E}">
        <p14:creationId xmlns:p14="http://schemas.microsoft.com/office/powerpoint/2010/main" val="2510727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Comprender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530" y="2097088"/>
            <a:ext cx="7405828" cy="36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08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Aplicar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VE" sz="4800" dirty="0"/>
              <a:t>Llevar a cabo o utilizar un procedimiento durante el desarrollo de una representación o de una implementación.</a:t>
            </a:r>
          </a:p>
        </p:txBody>
      </p:sp>
    </p:spTree>
    <p:extLst>
      <p:ext uri="{BB962C8B-B14F-4D97-AF65-F5344CB8AC3E}">
        <p14:creationId xmlns:p14="http://schemas.microsoft.com/office/powerpoint/2010/main" val="469951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Aplicar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900" y="2258219"/>
            <a:ext cx="6677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51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Analizar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VE" sz="4000" dirty="0"/>
              <a:t>Descomponer en partes materiales o conceptuales y determinar </a:t>
            </a:r>
            <a:r>
              <a:rPr lang="es-VE" sz="4000" dirty="0" smtClean="0"/>
              <a:t>cómo estas </a:t>
            </a:r>
            <a:r>
              <a:rPr lang="es-VE" sz="4000" dirty="0"/>
              <a:t>se relacionan o se interrelacionan, entre sí, o con una estructura completa, o con un propósito determinado.</a:t>
            </a:r>
          </a:p>
        </p:txBody>
      </p:sp>
    </p:spTree>
    <p:extLst>
      <p:ext uri="{BB962C8B-B14F-4D97-AF65-F5344CB8AC3E}">
        <p14:creationId xmlns:p14="http://schemas.microsoft.com/office/powerpoint/2010/main" val="27817036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Analizar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386" y="2097088"/>
            <a:ext cx="8249107" cy="383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94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Evaluar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VE" sz="4800" dirty="0"/>
              <a:t>Hacer juicios en base a criterios y estándares utilizando la comprobación y la crítica.</a:t>
            </a:r>
          </a:p>
        </p:txBody>
      </p:sp>
    </p:spTree>
    <p:extLst>
      <p:ext uri="{BB962C8B-B14F-4D97-AF65-F5344CB8AC3E}">
        <p14:creationId xmlns:p14="http://schemas.microsoft.com/office/powerpoint/2010/main" val="36269638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Evaluar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090" y="2097088"/>
            <a:ext cx="7964643" cy="409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02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Crear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VE" sz="4400" dirty="0"/>
              <a:t>Juntar los elementos para formar un todo coherente y funcional; generar, planear o producir para reorganizar elementos en un nuevo patrón o estructura.</a:t>
            </a:r>
          </a:p>
        </p:txBody>
      </p:sp>
    </p:spTree>
    <p:extLst>
      <p:ext uri="{BB962C8B-B14F-4D97-AF65-F5344CB8AC3E}">
        <p14:creationId xmlns:p14="http://schemas.microsoft.com/office/powerpoint/2010/main" val="244524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Conocimiento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418" y="2097088"/>
            <a:ext cx="7749683" cy="414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Crear</a:t>
            </a:r>
            <a:endParaRPr lang="es-VE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598" y="2097088"/>
            <a:ext cx="5247297" cy="434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1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Pirámide del Aprendizaje</a:t>
            </a:r>
            <a:endParaRPr lang="es-VE" dirty="0"/>
          </a:p>
        </p:txBody>
      </p:sp>
      <p:pic>
        <p:nvPicPr>
          <p:cNvPr id="7170" name="Picture 2" descr="http://www.eduteka.org/imgbd/23/23-08/4TaxonomiaBloom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625" y="2097088"/>
            <a:ext cx="5539188" cy="438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92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Comprensión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VE" sz="6000" dirty="0"/>
              <a:t>Traducción</a:t>
            </a:r>
          </a:p>
          <a:p>
            <a:r>
              <a:rPr lang="es-VE" sz="6000" dirty="0"/>
              <a:t>Interpretación</a:t>
            </a:r>
          </a:p>
          <a:p>
            <a:r>
              <a:rPr lang="es-VE" sz="6000" dirty="0"/>
              <a:t>Extrapolación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66120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Comprensión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076" y="2097088"/>
            <a:ext cx="7770961" cy="423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1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Comprensión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512" y="2097088"/>
            <a:ext cx="8587799" cy="416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3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APLICACIÓN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VE" sz="4000" dirty="0"/>
              <a:t>Uso de conocimiento nuevo. Resolver problemas en nuevas situaciones aplicando el conocimiento adquirido, hechos, técnicas y reglas en un modo diferente</a:t>
            </a:r>
          </a:p>
        </p:txBody>
      </p:sp>
    </p:spTree>
    <p:extLst>
      <p:ext uri="{BB962C8B-B14F-4D97-AF65-F5344CB8AC3E}">
        <p14:creationId xmlns:p14="http://schemas.microsoft.com/office/powerpoint/2010/main" val="457806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246</TotalTime>
  <Words>433</Words>
  <Application>Microsoft Office PowerPoint</Application>
  <PresentationFormat>Panorámica</PresentationFormat>
  <Paragraphs>79</Paragraphs>
  <Slides>51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5" baseType="lpstr">
      <vt:lpstr>Arial</vt:lpstr>
      <vt:lpstr>Trebuchet MS</vt:lpstr>
      <vt:lpstr>Tw Cen MT</vt:lpstr>
      <vt:lpstr>Circuito</vt:lpstr>
      <vt:lpstr>Taxonomía de Bloom</vt:lpstr>
      <vt:lpstr>Bloom 1956</vt:lpstr>
      <vt:lpstr>Conocimiento</vt:lpstr>
      <vt:lpstr>Conocimiento</vt:lpstr>
      <vt:lpstr>Conocimiento</vt:lpstr>
      <vt:lpstr>Comprensión</vt:lpstr>
      <vt:lpstr>Comprensión</vt:lpstr>
      <vt:lpstr>Comprensión</vt:lpstr>
      <vt:lpstr>APLICACIÓN</vt:lpstr>
      <vt:lpstr>APLICACIÓN</vt:lpstr>
      <vt:lpstr>APLICACIÓN</vt:lpstr>
      <vt:lpstr>ANÁLISIS</vt:lpstr>
      <vt:lpstr>ANÁLISIS</vt:lpstr>
      <vt:lpstr>ANÁLISIS</vt:lpstr>
      <vt:lpstr>SINTETIZAR</vt:lpstr>
      <vt:lpstr>SINTETIZAR</vt:lpstr>
      <vt:lpstr>SINTETIZAR</vt:lpstr>
      <vt:lpstr>Evaluar</vt:lpstr>
      <vt:lpstr>Evaluar</vt:lpstr>
      <vt:lpstr>Evaluar</vt:lpstr>
      <vt:lpstr>Evaluar</vt:lpstr>
      <vt:lpstr>Habilidades de Pensamiento</vt:lpstr>
      <vt:lpstr>Bloom Revisado</vt:lpstr>
      <vt:lpstr>RECORDAR</vt:lpstr>
      <vt:lpstr>RECORDAR</vt:lpstr>
      <vt:lpstr>COMPRENDER</vt:lpstr>
      <vt:lpstr>COMPRENDER</vt:lpstr>
      <vt:lpstr>APLICAR</vt:lpstr>
      <vt:lpstr>APLICAR</vt:lpstr>
      <vt:lpstr>ANALIZAR</vt:lpstr>
      <vt:lpstr>ANALIZAR</vt:lpstr>
      <vt:lpstr>EVALUAR</vt:lpstr>
      <vt:lpstr>EVALUAR</vt:lpstr>
      <vt:lpstr>CREAR</vt:lpstr>
      <vt:lpstr>Crear</vt:lpstr>
      <vt:lpstr>Nuevo paradigma</vt:lpstr>
      <vt:lpstr>Habilidades de Pensamiento</vt:lpstr>
      <vt:lpstr>Bloom (Churches, 2008)</vt:lpstr>
      <vt:lpstr>Recordar</vt:lpstr>
      <vt:lpstr>Recordar</vt:lpstr>
      <vt:lpstr>Comprender</vt:lpstr>
      <vt:lpstr>Comprender</vt:lpstr>
      <vt:lpstr>Aplicar</vt:lpstr>
      <vt:lpstr>Aplicar</vt:lpstr>
      <vt:lpstr>Analizar</vt:lpstr>
      <vt:lpstr>Analizar</vt:lpstr>
      <vt:lpstr>Evaluar</vt:lpstr>
      <vt:lpstr>Evaluar</vt:lpstr>
      <vt:lpstr>Crear</vt:lpstr>
      <vt:lpstr>Crear</vt:lpstr>
      <vt:lpstr>Pirámide del Aprendizaje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Magdiel Marquez</dc:creator>
  <cp:lastModifiedBy>Magdiel Marquez</cp:lastModifiedBy>
  <cp:revision>21</cp:revision>
  <dcterms:created xsi:type="dcterms:W3CDTF">2016-09-28T12:44:20Z</dcterms:created>
  <dcterms:modified xsi:type="dcterms:W3CDTF">2016-09-28T17:39:43Z</dcterms:modified>
</cp:coreProperties>
</file>