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796C0-71CA-4393-AA1D-825D3D50D2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E7FADB98-13B3-463C-BB6A-9D6887E169FA}">
      <dgm:prSet phldrT="[Texto]"/>
      <dgm:spPr/>
      <dgm:t>
        <a:bodyPr/>
        <a:lstStyle/>
        <a:p>
          <a:r>
            <a:rPr lang="es-VE" dirty="0" smtClean="0"/>
            <a:t>Primario</a:t>
          </a:r>
        </a:p>
      </dgm:t>
    </dgm:pt>
    <dgm:pt modelId="{6A5C60C3-B89F-47AD-A89E-F41F6B30D6F8}" type="parTrans" cxnId="{3F243014-EF6C-4890-9926-96035CE0429A}">
      <dgm:prSet/>
      <dgm:spPr/>
      <dgm:t>
        <a:bodyPr/>
        <a:lstStyle/>
        <a:p>
          <a:endParaRPr lang="es-VE"/>
        </a:p>
      </dgm:t>
    </dgm:pt>
    <dgm:pt modelId="{DE373F8C-2996-424F-8DD8-DB5492D74404}" type="sibTrans" cxnId="{3F243014-EF6C-4890-9926-96035CE0429A}">
      <dgm:prSet/>
      <dgm:spPr/>
      <dgm:t>
        <a:bodyPr/>
        <a:lstStyle/>
        <a:p>
          <a:endParaRPr lang="es-VE"/>
        </a:p>
      </dgm:t>
    </dgm:pt>
    <dgm:pt modelId="{AD1A7FFC-A9EA-4EEA-8FC3-CE1388B73E8F}">
      <dgm:prSet phldrT="[Texto]"/>
      <dgm:spPr/>
      <dgm:t>
        <a:bodyPr/>
        <a:lstStyle/>
        <a:p>
          <a:r>
            <a:rPr lang="es-VE" dirty="0" err="1" smtClean="0"/>
            <a:t>Graphs</a:t>
          </a:r>
          <a:endParaRPr lang="es-VE" dirty="0"/>
        </a:p>
      </dgm:t>
    </dgm:pt>
    <dgm:pt modelId="{38AB31DE-35A1-40BF-87D2-29E9986928BE}" type="parTrans" cxnId="{5AD0FFB8-1ABE-492B-9D8E-349AACB01A71}">
      <dgm:prSet/>
      <dgm:spPr/>
      <dgm:t>
        <a:bodyPr/>
        <a:lstStyle/>
        <a:p>
          <a:endParaRPr lang="es-VE"/>
        </a:p>
      </dgm:t>
    </dgm:pt>
    <dgm:pt modelId="{AD42F1AA-6A8D-433C-9051-6542432115CB}" type="sibTrans" cxnId="{5AD0FFB8-1ABE-492B-9D8E-349AACB01A71}">
      <dgm:prSet/>
      <dgm:spPr/>
      <dgm:t>
        <a:bodyPr/>
        <a:lstStyle/>
        <a:p>
          <a:endParaRPr lang="es-VE"/>
        </a:p>
      </dgm:t>
    </dgm:pt>
    <dgm:pt modelId="{3A28A767-FE7B-4ED9-AF58-316D1F9D6608}">
      <dgm:prSet phldrT="[Texto]"/>
      <dgm:spPr/>
      <dgm:t>
        <a:bodyPr/>
        <a:lstStyle/>
        <a:p>
          <a:r>
            <a:rPr lang="es-VE" dirty="0" smtClean="0"/>
            <a:t>Medios</a:t>
          </a:r>
          <a:endParaRPr lang="es-VE" dirty="0"/>
        </a:p>
      </dgm:t>
    </dgm:pt>
    <dgm:pt modelId="{1698D0A1-C23F-4A83-9D33-DB4688C83A81}" type="parTrans" cxnId="{7FC6B173-EC2D-40F4-AEDA-1DA26B86D3D3}">
      <dgm:prSet/>
      <dgm:spPr/>
      <dgm:t>
        <a:bodyPr/>
        <a:lstStyle/>
        <a:p>
          <a:endParaRPr lang="es-VE"/>
        </a:p>
      </dgm:t>
    </dgm:pt>
    <dgm:pt modelId="{26456B95-8B9B-495E-9515-3F999834ED9A}" type="sibTrans" cxnId="{7FC6B173-EC2D-40F4-AEDA-1DA26B86D3D3}">
      <dgm:prSet/>
      <dgm:spPr/>
      <dgm:t>
        <a:bodyPr/>
        <a:lstStyle/>
        <a:p>
          <a:endParaRPr lang="es-VE"/>
        </a:p>
      </dgm:t>
    </dgm:pt>
    <dgm:pt modelId="{4ABBE610-60A6-438C-BCF3-9C51B668D1F0}">
      <dgm:prSet phldrT="[Texto]"/>
      <dgm:spPr/>
      <dgm:t>
        <a:bodyPr/>
        <a:lstStyle/>
        <a:p>
          <a:r>
            <a:rPr lang="es-VE" dirty="0" err="1" smtClean="0"/>
            <a:t>Pull</a:t>
          </a:r>
          <a:r>
            <a:rPr lang="es-VE" dirty="0" smtClean="0"/>
            <a:t> </a:t>
          </a:r>
          <a:r>
            <a:rPr lang="es-VE" dirty="0" err="1" smtClean="0"/>
            <a:t>Requests</a:t>
          </a:r>
          <a:endParaRPr lang="es-VE" dirty="0"/>
        </a:p>
      </dgm:t>
    </dgm:pt>
    <dgm:pt modelId="{8C9B3B00-0118-4EB1-B9C2-F1958B692AAB}" type="parTrans" cxnId="{DD4DC6DA-76F3-43E3-9A9F-2D1ABBBDB079}">
      <dgm:prSet/>
      <dgm:spPr/>
      <dgm:t>
        <a:bodyPr/>
        <a:lstStyle/>
        <a:p>
          <a:endParaRPr lang="es-VE"/>
        </a:p>
      </dgm:t>
    </dgm:pt>
    <dgm:pt modelId="{2692B033-C6BF-4342-BCE1-D1A926995774}" type="sibTrans" cxnId="{DD4DC6DA-76F3-43E3-9A9F-2D1ABBBDB079}">
      <dgm:prSet/>
      <dgm:spPr/>
      <dgm:t>
        <a:bodyPr/>
        <a:lstStyle/>
        <a:p>
          <a:endParaRPr lang="es-VE"/>
        </a:p>
      </dgm:t>
    </dgm:pt>
    <dgm:pt modelId="{11ED2685-4021-45BE-9EC4-FDCA5A14E4B4}">
      <dgm:prSet phldrT="[Texto]"/>
      <dgm:spPr/>
      <dgm:t>
        <a:bodyPr/>
        <a:lstStyle/>
        <a:p>
          <a:r>
            <a:rPr lang="es-VE" dirty="0" smtClean="0"/>
            <a:t>Avanzados</a:t>
          </a:r>
          <a:endParaRPr lang="es-VE" dirty="0"/>
        </a:p>
      </dgm:t>
    </dgm:pt>
    <dgm:pt modelId="{3B33B3A4-99E8-48A9-8495-C5C896553045}" type="parTrans" cxnId="{A9008C84-D02A-4101-81FE-884C3A3481E6}">
      <dgm:prSet/>
      <dgm:spPr/>
      <dgm:t>
        <a:bodyPr/>
        <a:lstStyle/>
        <a:p>
          <a:endParaRPr lang="es-VE"/>
        </a:p>
      </dgm:t>
    </dgm:pt>
    <dgm:pt modelId="{B76E1C33-C18A-4631-8D32-6AE02B230F92}" type="sibTrans" cxnId="{A9008C84-D02A-4101-81FE-884C3A3481E6}">
      <dgm:prSet/>
      <dgm:spPr/>
      <dgm:t>
        <a:bodyPr/>
        <a:lstStyle/>
        <a:p>
          <a:endParaRPr lang="es-VE"/>
        </a:p>
      </dgm:t>
    </dgm:pt>
    <dgm:pt modelId="{16ABFDC4-71F0-406F-9836-0B7C1121C864}">
      <dgm:prSet phldrT="[Texto]"/>
      <dgm:spPr/>
      <dgm:t>
        <a:bodyPr/>
        <a:lstStyle/>
        <a:p>
          <a:r>
            <a:rPr lang="es-VE" dirty="0" smtClean="0"/>
            <a:t>Projects</a:t>
          </a:r>
          <a:endParaRPr lang="es-VE" dirty="0"/>
        </a:p>
      </dgm:t>
    </dgm:pt>
    <dgm:pt modelId="{27B9579C-A55D-4D85-BA05-7F26285F2EB1}" type="parTrans" cxnId="{9D24D665-3D83-4F13-B483-FF0142C0AF72}">
      <dgm:prSet/>
      <dgm:spPr/>
      <dgm:t>
        <a:bodyPr/>
        <a:lstStyle/>
        <a:p>
          <a:endParaRPr lang="es-VE"/>
        </a:p>
      </dgm:t>
    </dgm:pt>
    <dgm:pt modelId="{30DE2FBC-D72C-46BD-B94C-018662FBE6FE}" type="sibTrans" cxnId="{9D24D665-3D83-4F13-B483-FF0142C0AF72}">
      <dgm:prSet/>
      <dgm:spPr/>
      <dgm:t>
        <a:bodyPr/>
        <a:lstStyle/>
        <a:p>
          <a:endParaRPr lang="es-VE"/>
        </a:p>
      </dgm:t>
    </dgm:pt>
    <dgm:pt modelId="{74FA315A-496C-4115-BADD-95B758FE8D8E}">
      <dgm:prSet/>
      <dgm:spPr/>
      <dgm:t>
        <a:bodyPr/>
        <a:lstStyle/>
        <a:p>
          <a:r>
            <a:rPr lang="es-VE" smtClean="0"/>
            <a:t>Pulse</a:t>
          </a:r>
          <a:endParaRPr lang="es-VE"/>
        </a:p>
      </dgm:t>
    </dgm:pt>
    <dgm:pt modelId="{ECC635C9-C791-46F7-B803-33192229E119}" type="parTrans" cxnId="{142BC7C0-B0AB-40CD-83E9-D47A18AA0EF7}">
      <dgm:prSet/>
      <dgm:spPr/>
      <dgm:t>
        <a:bodyPr/>
        <a:lstStyle/>
        <a:p>
          <a:endParaRPr lang="es-VE"/>
        </a:p>
      </dgm:t>
    </dgm:pt>
    <dgm:pt modelId="{F8141B64-15BE-4332-B6DB-E6153B076A86}" type="sibTrans" cxnId="{142BC7C0-B0AB-40CD-83E9-D47A18AA0EF7}">
      <dgm:prSet/>
      <dgm:spPr/>
      <dgm:t>
        <a:bodyPr/>
        <a:lstStyle/>
        <a:p>
          <a:endParaRPr lang="es-VE"/>
        </a:p>
      </dgm:t>
    </dgm:pt>
    <dgm:pt modelId="{3C3EAC38-8F6C-4123-AAC5-7A8A2435145C}">
      <dgm:prSet/>
      <dgm:spPr/>
      <dgm:t>
        <a:bodyPr/>
        <a:lstStyle/>
        <a:p>
          <a:r>
            <a:rPr lang="es-VE" dirty="0" err="1" smtClean="0"/>
            <a:t>Code</a:t>
          </a:r>
          <a:endParaRPr lang="es-VE" dirty="0"/>
        </a:p>
      </dgm:t>
    </dgm:pt>
    <dgm:pt modelId="{183FB9D5-F739-4638-89C9-5584451D3619}" type="parTrans" cxnId="{490607F9-7A79-40FA-9AAF-CCCD2C996FB4}">
      <dgm:prSet/>
      <dgm:spPr/>
      <dgm:t>
        <a:bodyPr/>
        <a:lstStyle/>
        <a:p>
          <a:endParaRPr lang="es-VE"/>
        </a:p>
      </dgm:t>
    </dgm:pt>
    <dgm:pt modelId="{A7DA804E-EC13-44BE-9CB1-0F29A20EDC5C}" type="sibTrans" cxnId="{490607F9-7A79-40FA-9AAF-CCCD2C996FB4}">
      <dgm:prSet/>
      <dgm:spPr/>
      <dgm:t>
        <a:bodyPr/>
        <a:lstStyle/>
        <a:p>
          <a:endParaRPr lang="es-VE"/>
        </a:p>
      </dgm:t>
    </dgm:pt>
    <dgm:pt modelId="{D74D15C0-0A1B-487D-8193-C05E43AA2C9B}">
      <dgm:prSet/>
      <dgm:spPr/>
      <dgm:t>
        <a:bodyPr/>
        <a:lstStyle/>
        <a:p>
          <a:r>
            <a:rPr lang="es-VE" dirty="0" err="1" smtClean="0"/>
            <a:t>Issues</a:t>
          </a:r>
          <a:endParaRPr lang="es-VE" dirty="0"/>
        </a:p>
      </dgm:t>
    </dgm:pt>
    <dgm:pt modelId="{B0924A2E-B5DE-40E4-97F1-B42CC34C674E}" type="parTrans" cxnId="{95112963-28E7-4872-BF3F-E77E8067500E}">
      <dgm:prSet/>
      <dgm:spPr/>
      <dgm:t>
        <a:bodyPr/>
        <a:lstStyle/>
        <a:p>
          <a:endParaRPr lang="es-VE"/>
        </a:p>
      </dgm:t>
    </dgm:pt>
    <dgm:pt modelId="{6162EEB2-02D8-4C5E-9992-5FF5C545F47D}" type="sibTrans" cxnId="{95112963-28E7-4872-BF3F-E77E8067500E}">
      <dgm:prSet/>
      <dgm:spPr/>
      <dgm:t>
        <a:bodyPr/>
        <a:lstStyle/>
        <a:p>
          <a:endParaRPr lang="es-VE"/>
        </a:p>
      </dgm:t>
    </dgm:pt>
    <dgm:pt modelId="{D0E904BC-62C6-4DA3-A65F-35F9D44B5690}">
      <dgm:prSet/>
      <dgm:spPr/>
      <dgm:t>
        <a:bodyPr/>
        <a:lstStyle/>
        <a:p>
          <a:r>
            <a:rPr lang="es-VE" dirty="0" smtClean="0"/>
            <a:t>Wiki</a:t>
          </a:r>
          <a:endParaRPr lang="es-VE" dirty="0"/>
        </a:p>
      </dgm:t>
    </dgm:pt>
    <dgm:pt modelId="{D6E49C63-6050-4A49-953D-C0E072319365}" type="parTrans" cxnId="{71039DC5-7AC3-49DF-A34E-0F72C2E63B02}">
      <dgm:prSet/>
      <dgm:spPr/>
      <dgm:t>
        <a:bodyPr/>
        <a:lstStyle/>
        <a:p>
          <a:endParaRPr lang="es-VE"/>
        </a:p>
      </dgm:t>
    </dgm:pt>
    <dgm:pt modelId="{A085F9F0-CD7C-4805-BC7C-1FFA08C8CF95}" type="sibTrans" cxnId="{71039DC5-7AC3-49DF-A34E-0F72C2E63B02}">
      <dgm:prSet/>
      <dgm:spPr/>
      <dgm:t>
        <a:bodyPr/>
        <a:lstStyle/>
        <a:p>
          <a:endParaRPr lang="es-VE"/>
        </a:p>
      </dgm:t>
    </dgm:pt>
    <dgm:pt modelId="{7C0F3C88-D332-4EF2-96CB-791CA2369089}" type="pres">
      <dgm:prSet presAssocID="{CC9796C0-71CA-4393-AA1D-825D3D50D28A}" presName="linear" presStyleCnt="0">
        <dgm:presLayoutVars>
          <dgm:animLvl val="lvl"/>
          <dgm:resizeHandles val="exact"/>
        </dgm:presLayoutVars>
      </dgm:prSet>
      <dgm:spPr/>
    </dgm:pt>
    <dgm:pt modelId="{147BB2A2-57D7-4FC2-94A6-5B9245676C4A}" type="pres">
      <dgm:prSet presAssocID="{E7FADB98-13B3-463C-BB6A-9D6887E169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84B595B-5D87-47F4-BD29-3DE5A5121635}" type="pres">
      <dgm:prSet presAssocID="{E7FADB98-13B3-463C-BB6A-9D6887E169FA}" presName="childText" presStyleLbl="revTx" presStyleIdx="0" presStyleCnt="3">
        <dgm:presLayoutVars>
          <dgm:bulletEnabled val="1"/>
        </dgm:presLayoutVars>
      </dgm:prSet>
      <dgm:spPr/>
    </dgm:pt>
    <dgm:pt modelId="{58605476-C699-4EAB-AFAA-B3DBF0442864}" type="pres">
      <dgm:prSet presAssocID="{3A28A767-FE7B-4ED9-AF58-316D1F9D66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D4B8B51-ED50-4CE7-8DC4-D62B26447F03}" type="pres">
      <dgm:prSet presAssocID="{3A28A767-FE7B-4ED9-AF58-316D1F9D6608}" presName="childText" presStyleLbl="revTx" presStyleIdx="1" presStyleCnt="3">
        <dgm:presLayoutVars>
          <dgm:bulletEnabled val="1"/>
        </dgm:presLayoutVars>
      </dgm:prSet>
      <dgm:spPr/>
    </dgm:pt>
    <dgm:pt modelId="{75B41392-ED70-48A7-ABBD-F785D239E6BC}" type="pres">
      <dgm:prSet presAssocID="{11ED2685-4021-45BE-9EC4-FDCA5A14E4B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2146C40-141A-4A7D-8742-6583BD3FE682}" type="pres">
      <dgm:prSet presAssocID="{11ED2685-4021-45BE-9EC4-FDCA5A14E4B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D24D665-3D83-4F13-B483-FF0142C0AF72}" srcId="{11ED2685-4021-45BE-9EC4-FDCA5A14E4B4}" destId="{16ABFDC4-71F0-406F-9836-0B7C1121C864}" srcOrd="0" destOrd="0" parTransId="{27B9579C-A55D-4D85-BA05-7F26285F2EB1}" sibTransId="{30DE2FBC-D72C-46BD-B94C-018662FBE6FE}"/>
    <dgm:cxn modelId="{D4B86B6E-AB9C-473E-8714-39DF95393AAC}" type="presOf" srcId="{16ABFDC4-71F0-406F-9836-0B7C1121C864}" destId="{C2146C40-141A-4A7D-8742-6583BD3FE682}" srcOrd="0" destOrd="0" presId="urn:microsoft.com/office/officeart/2005/8/layout/vList2"/>
    <dgm:cxn modelId="{5AD0FFB8-1ABE-492B-9D8E-349AACB01A71}" srcId="{E7FADB98-13B3-463C-BB6A-9D6887E169FA}" destId="{AD1A7FFC-A9EA-4EEA-8FC3-CE1388B73E8F}" srcOrd="0" destOrd="0" parTransId="{38AB31DE-35A1-40BF-87D2-29E9986928BE}" sibTransId="{AD42F1AA-6A8D-433C-9051-6542432115CB}"/>
    <dgm:cxn modelId="{BA46D102-876E-4F8D-B58C-60E94E23B8B2}" type="presOf" srcId="{4ABBE610-60A6-438C-BCF3-9C51B668D1F0}" destId="{7D4B8B51-ED50-4CE7-8DC4-D62B26447F03}" srcOrd="0" destOrd="0" presId="urn:microsoft.com/office/officeart/2005/8/layout/vList2"/>
    <dgm:cxn modelId="{A9008C84-D02A-4101-81FE-884C3A3481E6}" srcId="{CC9796C0-71CA-4393-AA1D-825D3D50D28A}" destId="{11ED2685-4021-45BE-9EC4-FDCA5A14E4B4}" srcOrd="2" destOrd="0" parTransId="{3B33B3A4-99E8-48A9-8495-C5C896553045}" sibTransId="{B76E1C33-C18A-4631-8D32-6AE02B230F92}"/>
    <dgm:cxn modelId="{489D8F9C-99B5-4CEB-8E7C-F3FAAEB66429}" type="presOf" srcId="{E7FADB98-13B3-463C-BB6A-9D6887E169FA}" destId="{147BB2A2-57D7-4FC2-94A6-5B9245676C4A}" srcOrd="0" destOrd="0" presId="urn:microsoft.com/office/officeart/2005/8/layout/vList2"/>
    <dgm:cxn modelId="{71039DC5-7AC3-49DF-A34E-0F72C2E63B02}" srcId="{11ED2685-4021-45BE-9EC4-FDCA5A14E4B4}" destId="{D0E904BC-62C6-4DA3-A65F-35F9D44B5690}" srcOrd="1" destOrd="0" parTransId="{D6E49C63-6050-4A49-953D-C0E072319365}" sibTransId="{A085F9F0-CD7C-4805-BC7C-1FFA08C8CF95}"/>
    <dgm:cxn modelId="{995E8D3B-C43D-4201-9330-2435454D5D20}" type="presOf" srcId="{11ED2685-4021-45BE-9EC4-FDCA5A14E4B4}" destId="{75B41392-ED70-48A7-ABBD-F785D239E6BC}" srcOrd="0" destOrd="0" presId="urn:microsoft.com/office/officeart/2005/8/layout/vList2"/>
    <dgm:cxn modelId="{DD4DC6DA-76F3-43E3-9A9F-2D1ABBBDB079}" srcId="{3A28A767-FE7B-4ED9-AF58-316D1F9D6608}" destId="{4ABBE610-60A6-438C-BCF3-9C51B668D1F0}" srcOrd="0" destOrd="0" parTransId="{8C9B3B00-0118-4EB1-B9C2-F1958B692AAB}" sibTransId="{2692B033-C6BF-4342-BCE1-D1A926995774}"/>
    <dgm:cxn modelId="{95112963-28E7-4872-BF3F-E77E8067500E}" srcId="{3A28A767-FE7B-4ED9-AF58-316D1F9D6608}" destId="{D74D15C0-0A1B-487D-8193-C05E43AA2C9B}" srcOrd="1" destOrd="0" parTransId="{B0924A2E-B5DE-40E4-97F1-B42CC34C674E}" sibTransId="{6162EEB2-02D8-4C5E-9992-5FF5C545F47D}"/>
    <dgm:cxn modelId="{142BC7C0-B0AB-40CD-83E9-D47A18AA0EF7}" srcId="{E7FADB98-13B3-463C-BB6A-9D6887E169FA}" destId="{74FA315A-496C-4115-BADD-95B758FE8D8E}" srcOrd="1" destOrd="0" parTransId="{ECC635C9-C791-46F7-B803-33192229E119}" sibTransId="{F8141B64-15BE-4332-B6DB-E6153B076A86}"/>
    <dgm:cxn modelId="{490607F9-7A79-40FA-9AAF-CCCD2C996FB4}" srcId="{E7FADB98-13B3-463C-BB6A-9D6887E169FA}" destId="{3C3EAC38-8F6C-4123-AAC5-7A8A2435145C}" srcOrd="2" destOrd="0" parTransId="{183FB9D5-F739-4638-89C9-5584451D3619}" sibTransId="{A7DA804E-EC13-44BE-9CB1-0F29A20EDC5C}"/>
    <dgm:cxn modelId="{03D6CB0F-4656-4784-802C-E4F1CEB35272}" type="presOf" srcId="{3A28A767-FE7B-4ED9-AF58-316D1F9D6608}" destId="{58605476-C699-4EAB-AFAA-B3DBF0442864}" srcOrd="0" destOrd="0" presId="urn:microsoft.com/office/officeart/2005/8/layout/vList2"/>
    <dgm:cxn modelId="{1BA99A62-E73B-4015-9BC6-5573FC72844E}" type="presOf" srcId="{3C3EAC38-8F6C-4123-AAC5-7A8A2435145C}" destId="{784B595B-5D87-47F4-BD29-3DE5A5121635}" srcOrd="0" destOrd="2" presId="urn:microsoft.com/office/officeart/2005/8/layout/vList2"/>
    <dgm:cxn modelId="{1CFD1450-55AC-4E80-80AA-6AC41423FC31}" type="presOf" srcId="{D0E904BC-62C6-4DA3-A65F-35F9D44B5690}" destId="{C2146C40-141A-4A7D-8742-6583BD3FE682}" srcOrd="0" destOrd="1" presId="urn:microsoft.com/office/officeart/2005/8/layout/vList2"/>
    <dgm:cxn modelId="{E33A898B-A83E-4CE6-84D0-53400210FCFD}" type="presOf" srcId="{CC9796C0-71CA-4393-AA1D-825D3D50D28A}" destId="{7C0F3C88-D332-4EF2-96CB-791CA2369089}" srcOrd="0" destOrd="0" presId="urn:microsoft.com/office/officeart/2005/8/layout/vList2"/>
    <dgm:cxn modelId="{3F243014-EF6C-4890-9926-96035CE0429A}" srcId="{CC9796C0-71CA-4393-AA1D-825D3D50D28A}" destId="{E7FADB98-13B3-463C-BB6A-9D6887E169FA}" srcOrd="0" destOrd="0" parTransId="{6A5C60C3-B89F-47AD-A89E-F41F6B30D6F8}" sibTransId="{DE373F8C-2996-424F-8DD8-DB5492D74404}"/>
    <dgm:cxn modelId="{90252A01-BEC5-422A-9C6A-C4B47CD6AA86}" type="presOf" srcId="{74FA315A-496C-4115-BADD-95B758FE8D8E}" destId="{784B595B-5D87-47F4-BD29-3DE5A5121635}" srcOrd="0" destOrd="1" presId="urn:microsoft.com/office/officeart/2005/8/layout/vList2"/>
    <dgm:cxn modelId="{2A8B7710-6DB1-4BD7-8945-0D9CD3BE56C3}" type="presOf" srcId="{D74D15C0-0A1B-487D-8193-C05E43AA2C9B}" destId="{7D4B8B51-ED50-4CE7-8DC4-D62B26447F03}" srcOrd="0" destOrd="1" presId="urn:microsoft.com/office/officeart/2005/8/layout/vList2"/>
    <dgm:cxn modelId="{7FC6B173-EC2D-40F4-AEDA-1DA26B86D3D3}" srcId="{CC9796C0-71CA-4393-AA1D-825D3D50D28A}" destId="{3A28A767-FE7B-4ED9-AF58-316D1F9D6608}" srcOrd="1" destOrd="0" parTransId="{1698D0A1-C23F-4A83-9D33-DB4688C83A81}" sibTransId="{26456B95-8B9B-495E-9515-3F999834ED9A}"/>
    <dgm:cxn modelId="{0C72065E-333E-4055-ADCE-ED1C56713E49}" type="presOf" srcId="{AD1A7FFC-A9EA-4EEA-8FC3-CE1388B73E8F}" destId="{784B595B-5D87-47F4-BD29-3DE5A5121635}" srcOrd="0" destOrd="0" presId="urn:microsoft.com/office/officeart/2005/8/layout/vList2"/>
    <dgm:cxn modelId="{844FF4C6-4758-4874-A71F-5EB88C90E9B2}" type="presParOf" srcId="{7C0F3C88-D332-4EF2-96CB-791CA2369089}" destId="{147BB2A2-57D7-4FC2-94A6-5B9245676C4A}" srcOrd="0" destOrd="0" presId="urn:microsoft.com/office/officeart/2005/8/layout/vList2"/>
    <dgm:cxn modelId="{0C9D3FAB-847E-4788-84CA-C2979678F1C0}" type="presParOf" srcId="{7C0F3C88-D332-4EF2-96CB-791CA2369089}" destId="{784B595B-5D87-47F4-BD29-3DE5A5121635}" srcOrd="1" destOrd="0" presId="urn:microsoft.com/office/officeart/2005/8/layout/vList2"/>
    <dgm:cxn modelId="{F4B91A33-4986-45BE-B442-E8D51B0102B3}" type="presParOf" srcId="{7C0F3C88-D332-4EF2-96CB-791CA2369089}" destId="{58605476-C699-4EAB-AFAA-B3DBF0442864}" srcOrd="2" destOrd="0" presId="urn:microsoft.com/office/officeart/2005/8/layout/vList2"/>
    <dgm:cxn modelId="{ACF1AB4C-0598-4812-8299-99370688B030}" type="presParOf" srcId="{7C0F3C88-D332-4EF2-96CB-791CA2369089}" destId="{7D4B8B51-ED50-4CE7-8DC4-D62B26447F03}" srcOrd="3" destOrd="0" presId="urn:microsoft.com/office/officeart/2005/8/layout/vList2"/>
    <dgm:cxn modelId="{83D080B7-5AA6-41D5-945E-0C3131EE4745}" type="presParOf" srcId="{7C0F3C88-D332-4EF2-96CB-791CA2369089}" destId="{75B41392-ED70-48A7-ABBD-F785D239E6BC}" srcOrd="4" destOrd="0" presId="urn:microsoft.com/office/officeart/2005/8/layout/vList2"/>
    <dgm:cxn modelId="{0490C208-C930-40EC-AA1C-B31C2BC93E40}" type="presParOf" srcId="{7C0F3C88-D332-4EF2-96CB-791CA2369089}" destId="{C2146C40-141A-4A7D-8742-6583BD3FE68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BB2A2-57D7-4FC2-94A6-5B9245676C4A}">
      <dsp:nvSpPr>
        <dsp:cNvPr id="0" name=""/>
        <dsp:cNvSpPr/>
      </dsp:nvSpPr>
      <dsp:spPr>
        <a:xfrm>
          <a:off x="0" y="7733"/>
          <a:ext cx="9906000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2300" kern="1200" dirty="0" smtClean="0"/>
            <a:t>Primario</a:t>
          </a:r>
        </a:p>
      </dsp:txBody>
      <dsp:txXfrm>
        <a:off x="25616" y="33349"/>
        <a:ext cx="9854768" cy="473513"/>
      </dsp:txXfrm>
    </dsp:sp>
    <dsp:sp modelId="{784B595B-5D87-47F4-BD29-3DE5A5121635}">
      <dsp:nvSpPr>
        <dsp:cNvPr id="0" name=""/>
        <dsp:cNvSpPr/>
      </dsp:nvSpPr>
      <dsp:spPr>
        <a:xfrm>
          <a:off x="0" y="532478"/>
          <a:ext cx="9906000" cy="833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VE" sz="1800" kern="1200" dirty="0" err="1" smtClean="0"/>
            <a:t>Graphs</a:t>
          </a:r>
          <a:endParaRPr lang="es-V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VE" sz="1800" kern="1200" smtClean="0"/>
            <a:t>Pulse</a:t>
          </a:r>
          <a:endParaRPr lang="es-VE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VE" sz="1800" kern="1200" dirty="0" err="1" smtClean="0"/>
            <a:t>Code</a:t>
          </a:r>
          <a:endParaRPr lang="es-VE" sz="1800" kern="1200" dirty="0"/>
        </a:p>
      </dsp:txBody>
      <dsp:txXfrm>
        <a:off x="0" y="532478"/>
        <a:ext cx="9906000" cy="833175"/>
      </dsp:txXfrm>
    </dsp:sp>
    <dsp:sp modelId="{58605476-C699-4EAB-AFAA-B3DBF0442864}">
      <dsp:nvSpPr>
        <dsp:cNvPr id="0" name=""/>
        <dsp:cNvSpPr/>
      </dsp:nvSpPr>
      <dsp:spPr>
        <a:xfrm>
          <a:off x="0" y="1365653"/>
          <a:ext cx="9906000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2300" kern="1200" dirty="0" smtClean="0"/>
            <a:t>Medios</a:t>
          </a:r>
          <a:endParaRPr lang="es-VE" sz="2300" kern="1200" dirty="0"/>
        </a:p>
      </dsp:txBody>
      <dsp:txXfrm>
        <a:off x="25616" y="1391269"/>
        <a:ext cx="9854768" cy="473513"/>
      </dsp:txXfrm>
    </dsp:sp>
    <dsp:sp modelId="{7D4B8B51-ED50-4CE7-8DC4-D62B26447F03}">
      <dsp:nvSpPr>
        <dsp:cNvPr id="0" name=""/>
        <dsp:cNvSpPr/>
      </dsp:nvSpPr>
      <dsp:spPr>
        <a:xfrm>
          <a:off x="0" y="1890398"/>
          <a:ext cx="9906000" cy="559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VE" sz="1800" kern="1200" dirty="0" err="1" smtClean="0"/>
            <a:t>Pull</a:t>
          </a:r>
          <a:r>
            <a:rPr lang="es-VE" sz="1800" kern="1200" dirty="0" smtClean="0"/>
            <a:t> </a:t>
          </a:r>
          <a:r>
            <a:rPr lang="es-VE" sz="1800" kern="1200" dirty="0" err="1" smtClean="0"/>
            <a:t>Requests</a:t>
          </a:r>
          <a:endParaRPr lang="es-V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VE" sz="1800" kern="1200" dirty="0" err="1" smtClean="0"/>
            <a:t>Issues</a:t>
          </a:r>
          <a:endParaRPr lang="es-VE" sz="1800" kern="1200" dirty="0"/>
        </a:p>
      </dsp:txBody>
      <dsp:txXfrm>
        <a:off x="0" y="1890398"/>
        <a:ext cx="9906000" cy="559417"/>
      </dsp:txXfrm>
    </dsp:sp>
    <dsp:sp modelId="{75B41392-ED70-48A7-ABBD-F785D239E6BC}">
      <dsp:nvSpPr>
        <dsp:cNvPr id="0" name=""/>
        <dsp:cNvSpPr/>
      </dsp:nvSpPr>
      <dsp:spPr>
        <a:xfrm>
          <a:off x="0" y="2449816"/>
          <a:ext cx="9906000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2300" kern="1200" dirty="0" smtClean="0"/>
            <a:t>Avanzados</a:t>
          </a:r>
          <a:endParaRPr lang="es-VE" sz="2300" kern="1200" dirty="0"/>
        </a:p>
      </dsp:txBody>
      <dsp:txXfrm>
        <a:off x="25616" y="2475432"/>
        <a:ext cx="9854768" cy="473513"/>
      </dsp:txXfrm>
    </dsp:sp>
    <dsp:sp modelId="{C2146C40-141A-4A7D-8742-6583BD3FE682}">
      <dsp:nvSpPr>
        <dsp:cNvPr id="0" name=""/>
        <dsp:cNvSpPr/>
      </dsp:nvSpPr>
      <dsp:spPr>
        <a:xfrm>
          <a:off x="0" y="2974560"/>
          <a:ext cx="9906000" cy="559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VE" sz="1800" kern="1200" dirty="0" smtClean="0"/>
            <a:t>Projects</a:t>
          </a:r>
          <a:endParaRPr lang="es-V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VE" sz="1800" kern="1200" dirty="0" smtClean="0"/>
            <a:t>Wiki</a:t>
          </a:r>
          <a:endParaRPr lang="es-VE" sz="1800" kern="1200" dirty="0"/>
        </a:p>
      </dsp:txBody>
      <dsp:txXfrm>
        <a:off x="0" y="2974560"/>
        <a:ext cx="9906000" cy="559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VE" dirty="0" smtClean="0"/>
              <a:t>Diseño de Evaluaciones</a:t>
            </a:r>
            <a:endParaRPr lang="es-V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VE" dirty="0" smtClean="0"/>
              <a:t>Lic. Magdiel Márquez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456649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/>
              <a:t>Issues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err="1" smtClean="0"/>
              <a:t>Autoreportase</a:t>
            </a:r>
            <a:r>
              <a:rPr lang="es-VE" dirty="0" smtClean="0"/>
              <a:t> errores puede ser algo positivo, debido que demuestra un sentido critico y ético como profesional. Tener cuidado puede darse el caso que el alumno detecte eso y asuma comportamientos abusadores de este tipo de evaluación.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24153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Projects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Demuestra la creatividad y compromiso con el proyecto. Nuevamente, vigilar que no se abuse de esta mecánica.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04629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Wiki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La compresión del proyecto puede verse reflejada aquí. Observar que existen mucho factores que pueden desviar esta medición, como la mala distribución del tiempo -documentar algo que aun no esta terminado no tiene mucho sentido-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80426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Diseñar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VE" sz="4000" dirty="0" smtClean="0"/>
              <a:t>Hacer un plan detallado para la ejecución de una acción o una idea.</a:t>
            </a:r>
          </a:p>
          <a:p>
            <a:pPr algn="just"/>
            <a:r>
              <a:rPr lang="es-VE" sz="4000" dirty="0" smtClean="0"/>
              <a:t>Van a estar compuesto de un objetivo, un indicador y un instrumento.</a:t>
            </a:r>
          </a:p>
        </p:txBody>
      </p:sp>
    </p:spTree>
    <p:extLst>
      <p:ext uri="{BB962C8B-B14F-4D97-AF65-F5344CB8AC3E}">
        <p14:creationId xmlns:p14="http://schemas.microsoft.com/office/powerpoint/2010/main" val="384394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Indicadores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sz="3200" dirty="0" smtClean="0"/>
              <a:t>Son rasgos, características cualitativos de una conducta, un producto, un proceso.</a:t>
            </a:r>
          </a:p>
          <a:p>
            <a:r>
              <a:rPr lang="es-VE" sz="3200" dirty="0" smtClean="0"/>
              <a:t>Son medidas verificables de cambio o resultado.</a:t>
            </a:r>
          </a:p>
          <a:p>
            <a:r>
              <a:rPr lang="es-VE" sz="3200" dirty="0" smtClean="0"/>
              <a:t>Demuestra el progreso con respecto a metas establecidas.</a:t>
            </a:r>
          </a:p>
          <a:p>
            <a:r>
              <a:rPr lang="es-VE" sz="3200" dirty="0" smtClean="0"/>
              <a:t>Facilitan el alcance de los objetivos.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64579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Construir indicadores.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VE" sz="3200" dirty="0" smtClean="0"/>
              <a:t>Identifique la HABILIDAD y seleccione los VERBOS ESPECIFICOS que permitan desarrollar esa habilidad.</a:t>
            </a:r>
          </a:p>
          <a:p>
            <a:r>
              <a:rPr lang="es-VE" sz="3200" dirty="0" smtClean="0"/>
              <a:t>Ubique el CONTENIDO de la capacidad y señale los principales TEMA, aspectos o puntos principales.</a:t>
            </a:r>
          </a:p>
          <a:p>
            <a:r>
              <a:rPr lang="es-VE" sz="3200" dirty="0" smtClean="0"/>
              <a:t>Determine la CONDICIÓN o acción complementaria, ¿Cómo se va a desarrollar la habilidad señalada?</a:t>
            </a:r>
            <a:endParaRPr lang="es-VE" sz="3200" dirty="0"/>
          </a:p>
        </p:txBody>
      </p:sp>
    </p:spTree>
    <p:extLst>
      <p:ext uri="{BB962C8B-B14F-4D97-AF65-F5344CB8AC3E}">
        <p14:creationId xmlns:p14="http://schemas.microsoft.com/office/powerpoint/2010/main" val="137493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Instrumentos de Evaluación En </a:t>
            </a:r>
            <a:r>
              <a:rPr lang="es-VE" dirty="0" err="1" smtClean="0"/>
              <a:t>GitHub</a:t>
            </a:r>
            <a:endParaRPr lang="es-VE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57954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339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/>
              <a:t>Graphs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Muestra la cantidad de código realizados. No muestra la calidad del mismo. Fácilmente se puede engañar al sistema utilizando generadores de data. Utilizar otras herramientas para validar esta evaluación.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74054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Pulse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Muestra la cantidad de </a:t>
            </a:r>
            <a:r>
              <a:rPr lang="es-VE" dirty="0" err="1" smtClean="0"/>
              <a:t>commits</a:t>
            </a:r>
            <a:r>
              <a:rPr lang="es-VE" dirty="0" smtClean="0"/>
              <a:t> realizados. Se puede engañar al sistema haciendo </a:t>
            </a:r>
            <a:r>
              <a:rPr lang="es-VE" dirty="0" err="1" smtClean="0"/>
              <a:t>commit</a:t>
            </a:r>
            <a:r>
              <a:rPr lang="es-VE" dirty="0" smtClean="0"/>
              <a:t> cada 2 líneas escritas. Puede servir para validad información con respecto a </a:t>
            </a:r>
            <a:r>
              <a:rPr lang="es-VE" dirty="0" err="1" smtClean="0"/>
              <a:t>graphs</a:t>
            </a:r>
            <a:r>
              <a:rPr lang="es-VE" dirty="0" smtClean="0"/>
              <a:t> sobre momento de subida de información y comportamiento de trabajo en general. Nuevamente apoyarse en otro indicador para la evaluación.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4755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/>
              <a:t>Code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Permite trazar el uso de la herramienta. Tener cuidado porque muestra un detalle muy minucioso del código pudiendo perderse en el mismo y olvidar el objetivo fundamental. No utilizar solamente este indicador para la evaluación.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56736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/>
              <a:t>Pull</a:t>
            </a:r>
            <a:r>
              <a:rPr lang="es-VE" dirty="0"/>
              <a:t> </a:t>
            </a:r>
            <a:r>
              <a:rPr lang="es-VE" dirty="0" err="1"/>
              <a:t>Requests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Muestra un historial de subidas de archivos al servidor. Debe utilizarse como apoyo integral de </a:t>
            </a:r>
            <a:r>
              <a:rPr lang="es-VE" dirty="0" err="1" smtClean="0"/>
              <a:t>graphs</a:t>
            </a:r>
            <a:r>
              <a:rPr lang="es-VE" dirty="0" smtClean="0"/>
              <a:t>, pulse y </a:t>
            </a:r>
            <a:r>
              <a:rPr lang="es-VE" dirty="0" err="1" smtClean="0"/>
              <a:t>code</a:t>
            </a:r>
            <a:r>
              <a:rPr lang="es-VE" dirty="0"/>
              <a:t> </a:t>
            </a:r>
            <a:r>
              <a:rPr lang="es-VE" dirty="0" smtClean="0"/>
              <a:t>para la valoración de metas cumplidas y metodología para alcanzar la misma.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8847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380</TotalTime>
  <Words>403</Words>
  <Application>Microsoft Office PowerPoint</Application>
  <PresentationFormat>Panorámica</PresentationFormat>
  <Paragraphs>39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Circuito</vt:lpstr>
      <vt:lpstr>Diseño de Evaluaciones</vt:lpstr>
      <vt:lpstr>Diseñar</vt:lpstr>
      <vt:lpstr>Indicadores</vt:lpstr>
      <vt:lpstr>Construir indicadores.</vt:lpstr>
      <vt:lpstr>Instrumentos de Evaluación En GitHub</vt:lpstr>
      <vt:lpstr>Graphs</vt:lpstr>
      <vt:lpstr>Pulse</vt:lpstr>
      <vt:lpstr>Code</vt:lpstr>
      <vt:lpstr>Pull Requests</vt:lpstr>
      <vt:lpstr>Issues</vt:lpstr>
      <vt:lpstr>Projects</vt:lpstr>
      <vt:lpstr>Wiki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Magdiel Marquez</dc:creator>
  <cp:lastModifiedBy>Magdiel Marquez</cp:lastModifiedBy>
  <cp:revision>28</cp:revision>
  <dcterms:created xsi:type="dcterms:W3CDTF">2016-09-28T12:44:20Z</dcterms:created>
  <dcterms:modified xsi:type="dcterms:W3CDTF">2016-09-29T14:46:27Z</dcterms:modified>
</cp:coreProperties>
</file>