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b36f33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b36f33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1b36f33e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1b36f33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b36f33e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b36f33e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1b36f33e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1b36f33e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1b36f33e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1b36f33e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41b36f33e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41b36f33e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sudalairajkumar/covid19-in-india?select=covid_vaccine_statewise.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Science and Big Data Analytics Lab </a:t>
            </a:r>
            <a:endParaRPr/>
          </a:p>
          <a:p>
            <a:pPr indent="0" lvl="0" marL="0" rtl="0" algn="ctr">
              <a:spcBef>
                <a:spcPts val="0"/>
              </a:spcBef>
              <a:spcAft>
                <a:spcPts val="0"/>
              </a:spcAft>
              <a:buNone/>
            </a:pPr>
            <a:r>
              <a:rPr lang="en" sz="3088"/>
              <a:t>M</a:t>
            </a:r>
            <a:r>
              <a:rPr lang="en" sz="3088"/>
              <a:t>ini Project</a:t>
            </a:r>
            <a:endParaRPr sz="3088"/>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1860"/>
              <a:t>31249 Divya Lambhate</a:t>
            </a:r>
            <a:endParaRPr sz="1860"/>
          </a:p>
          <a:p>
            <a:pPr indent="0" lvl="0" marL="0" rtl="0" algn="ctr">
              <a:lnSpc>
                <a:spcPct val="80000"/>
              </a:lnSpc>
              <a:spcBef>
                <a:spcPts val="0"/>
              </a:spcBef>
              <a:spcAft>
                <a:spcPts val="0"/>
              </a:spcAft>
              <a:buSzPts val="935"/>
              <a:buNone/>
            </a:pPr>
            <a:r>
              <a:rPr lang="en" sz="1860"/>
              <a:t>31251 Aditya Magdum</a:t>
            </a:r>
            <a:endParaRPr sz="18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Problem Statement</a:t>
            </a:r>
            <a:endParaRPr sz="28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Use the following covid_vaccine_statewise.csv dataset and perform the following analytics on the given dataset: </a:t>
            </a:r>
            <a:r>
              <a:rPr lang="en" u="sng">
                <a:solidFill>
                  <a:schemeClr val="hlink"/>
                </a:solidFill>
                <a:latin typeface="Arial"/>
                <a:ea typeface="Arial"/>
                <a:cs typeface="Arial"/>
                <a:sym typeface="Arial"/>
                <a:hlinkClick r:id="rId3"/>
              </a:rPr>
              <a:t>COVID-19 in India | Kaggle</a:t>
            </a:r>
            <a:endParaRPr sz="1500"/>
          </a:p>
          <a:p>
            <a:pPr indent="-323850" lvl="0" marL="457200" rtl="0" algn="l">
              <a:spcBef>
                <a:spcPts val="1200"/>
              </a:spcBef>
              <a:spcAft>
                <a:spcPts val="0"/>
              </a:spcAft>
              <a:buSzPts val="1500"/>
              <a:buAutoNum type="alphaLcPeriod"/>
            </a:pPr>
            <a:r>
              <a:rPr lang="en" sz="1500"/>
              <a:t>Describe the dataset.</a:t>
            </a:r>
            <a:endParaRPr sz="1500"/>
          </a:p>
          <a:p>
            <a:pPr indent="-323850" lvl="0" marL="457200" rtl="0" algn="l">
              <a:spcBef>
                <a:spcPts val="0"/>
              </a:spcBef>
              <a:spcAft>
                <a:spcPts val="0"/>
              </a:spcAft>
              <a:buSzPts val="1500"/>
              <a:buAutoNum type="alphaLcPeriod"/>
            </a:pPr>
            <a:r>
              <a:rPr lang="en" sz="1500"/>
              <a:t>Number of person vaccinated statewise for first dose in India.</a:t>
            </a:r>
            <a:endParaRPr sz="1500"/>
          </a:p>
          <a:p>
            <a:pPr indent="-323850" lvl="0" marL="457200" rtl="0" algn="l">
              <a:spcBef>
                <a:spcPts val="0"/>
              </a:spcBef>
              <a:spcAft>
                <a:spcPts val="0"/>
              </a:spcAft>
              <a:buSzPts val="1500"/>
              <a:buAutoNum type="alphaLcPeriod"/>
            </a:pPr>
            <a:r>
              <a:rPr lang="en" sz="1500"/>
              <a:t>Number of person vaccinated statewise for second dose in India.</a:t>
            </a:r>
            <a:endParaRPr sz="1500"/>
          </a:p>
          <a:p>
            <a:pPr indent="-323850" lvl="0" marL="457200" rtl="0" algn="l">
              <a:spcBef>
                <a:spcPts val="0"/>
              </a:spcBef>
              <a:spcAft>
                <a:spcPts val="0"/>
              </a:spcAft>
              <a:buSzPts val="1500"/>
              <a:buAutoNum type="alphaLcPeriod"/>
            </a:pPr>
            <a:r>
              <a:rPr lang="en" sz="1500"/>
              <a:t>Number of males vaccinated.</a:t>
            </a:r>
            <a:endParaRPr sz="1500"/>
          </a:p>
          <a:p>
            <a:pPr indent="-323850" lvl="0" marL="457200" rtl="0" algn="l">
              <a:spcBef>
                <a:spcPts val="0"/>
              </a:spcBef>
              <a:spcAft>
                <a:spcPts val="0"/>
              </a:spcAft>
              <a:buSzPts val="1500"/>
              <a:buAutoNum type="alphaLcPeriod"/>
            </a:pPr>
            <a:r>
              <a:rPr lang="en" sz="1500"/>
              <a:t>Number of females vaccinated.</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About the Dataset</a:t>
            </a:r>
            <a:endParaRPr sz="264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dataset contains various records about first and second dose of covid vaccine as well as the type of vaccine in different states of India during a </a:t>
            </a:r>
            <a:r>
              <a:rPr lang="en" sz="1500"/>
              <a:t>certain</a:t>
            </a:r>
            <a:r>
              <a:rPr lang="en" sz="1500"/>
              <a:t> time interval.</a:t>
            </a:r>
            <a:endParaRPr sz="1500"/>
          </a:p>
          <a:p>
            <a:pPr indent="-323850" lvl="0" marL="457200" rtl="0" algn="l">
              <a:spcBef>
                <a:spcPts val="0"/>
              </a:spcBef>
              <a:spcAft>
                <a:spcPts val="0"/>
              </a:spcAft>
              <a:buSzPts val="1500"/>
              <a:buChar char="●"/>
            </a:pPr>
            <a:r>
              <a:rPr lang="en" sz="1500"/>
              <a:t>The dataset consists of 7845 rows and 24 columns.</a:t>
            </a:r>
            <a:endParaRPr sz="1500"/>
          </a:p>
          <a:p>
            <a:pPr indent="-323850" lvl="0" marL="457200" rtl="0" algn="l">
              <a:spcBef>
                <a:spcPts val="0"/>
              </a:spcBef>
              <a:spcAft>
                <a:spcPts val="0"/>
              </a:spcAft>
              <a:buSzPts val="1500"/>
              <a:buChar char="●"/>
            </a:pPr>
            <a:r>
              <a:rPr lang="en" sz="1500"/>
              <a:t>It has individual </a:t>
            </a:r>
            <a:r>
              <a:rPr lang="en" sz="1500"/>
              <a:t>day wise</a:t>
            </a:r>
            <a:r>
              <a:rPr lang="en" sz="1500"/>
              <a:t> record as well as the cumulative records till that date about males vaccinated, females vaccinated, covishield vaccine, covaxin vaccine, sputnik vaccine, age group wise and overall vaccine count for the day.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Glimpse of the Dataset</a:t>
            </a:r>
            <a:endParaRPr sz="2640"/>
          </a:p>
        </p:txBody>
      </p:sp>
      <p:pic>
        <p:nvPicPr>
          <p:cNvPr id="105" name="Google Shape;105;p16"/>
          <p:cNvPicPr preferRelativeResize="0"/>
          <p:nvPr/>
        </p:nvPicPr>
        <p:blipFill>
          <a:blip r:embed="rId3">
            <a:alphaModFix/>
          </a:blip>
          <a:stretch>
            <a:fillRect/>
          </a:stretch>
        </p:blipFill>
        <p:spPr>
          <a:xfrm>
            <a:off x="1075263" y="1965325"/>
            <a:ext cx="6996784"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40"/>
              <a:t>Libraries Used</a:t>
            </a:r>
            <a:endParaRPr sz="2640"/>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Pandas: Pandas is a Python library used for working with data set. It has functions for analyzing, cleaning, exploring, and manipulating data. Pandas allows us to analyze big data and make conclusions based on statistical theories. Pandas can clean messy data sets, and make them readable and relevant. Relevant data is very important in data science.</a:t>
            </a:r>
            <a:endParaRPr sz="1500"/>
          </a:p>
          <a:p>
            <a:pPr indent="-323850" lvl="0" marL="457200" rtl="0" algn="l">
              <a:spcBef>
                <a:spcPts val="0"/>
              </a:spcBef>
              <a:spcAft>
                <a:spcPts val="0"/>
              </a:spcAft>
              <a:buSzPts val="1500"/>
              <a:buAutoNum type="arabicParenR"/>
            </a:pPr>
            <a:r>
              <a:rPr lang="en" sz="1500"/>
              <a:t>Numpy: NumPy is a Python library that provides a simple yet powerful data structure: the n-dimensional array. This is the foundation on which almost all the power of Python’s data science toolkit is built.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11"/>
              <a:t>Methods Used</a:t>
            </a:r>
            <a:endParaRPr sz="2611"/>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describe() : Used for calculating some statistical data like percentile, mean, min, max, std deviation of numerical values of the dataframe.</a:t>
            </a:r>
            <a:endParaRPr sz="1500"/>
          </a:p>
          <a:p>
            <a:pPr indent="-323850" lvl="0" marL="457200" rtl="0" algn="l">
              <a:spcBef>
                <a:spcPts val="0"/>
              </a:spcBef>
              <a:spcAft>
                <a:spcPts val="0"/>
              </a:spcAft>
              <a:buSzPts val="1500"/>
              <a:buAutoNum type="arabicParenR"/>
            </a:pPr>
            <a:r>
              <a:rPr lang="en" sz="1500"/>
              <a:t>shape(): It gives the size of the dataframe.</a:t>
            </a:r>
            <a:endParaRPr sz="1500"/>
          </a:p>
          <a:p>
            <a:pPr indent="-323850" lvl="0" marL="457200" rtl="0" algn="l">
              <a:spcBef>
                <a:spcPts val="0"/>
              </a:spcBef>
              <a:spcAft>
                <a:spcPts val="0"/>
              </a:spcAft>
              <a:buSzPts val="1500"/>
              <a:buAutoNum type="arabicParenR"/>
            </a:pPr>
            <a:r>
              <a:rPr lang="en" sz="1500"/>
              <a:t>info(): It gives the count of non null values for each column and datatype of each column</a:t>
            </a:r>
            <a:endParaRPr sz="1500"/>
          </a:p>
          <a:p>
            <a:pPr indent="-323850" lvl="0" marL="457200" rtl="0" algn="l">
              <a:spcBef>
                <a:spcPts val="0"/>
              </a:spcBef>
              <a:spcAft>
                <a:spcPts val="0"/>
              </a:spcAft>
              <a:buSzPts val="1500"/>
              <a:buAutoNum type="arabicParenR"/>
            </a:pPr>
            <a:r>
              <a:rPr lang="en" sz="1500"/>
              <a:t>fillna(): This method is used to fill the NAN values with other value. </a:t>
            </a:r>
            <a:endParaRPr sz="1500"/>
          </a:p>
          <a:p>
            <a:pPr indent="-323850" lvl="0" marL="457200" rtl="0" algn="l">
              <a:spcBef>
                <a:spcPts val="0"/>
              </a:spcBef>
              <a:spcAft>
                <a:spcPts val="0"/>
              </a:spcAft>
              <a:buSzPts val="1500"/>
              <a:buAutoNum type="arabicParenR"/>
            </a:pPr>
            <a:r>
              <a:rPr lang="en" sz="1500"/>
              <a:t>groupby(): It is used to aggregate the rows on certain values in the columns.</a:t>
            </a:r>
            <a:endParaRPr sz="1500"/>
          </a:p>
          <a:p>
            <a:pPr indent="-323850" lvl="0" marL="457200" rtl="0" algn="l">
              <a:spcBef>
                <a:spcPts val="0"/>
              </a:spcBef>
              <a:spcAft>
                <a:spcPts val="0"/>
              </a:spcAft>
              <a:buSzPts val="1500"/>
              <a:buAutoNum type="arabicParenR"/>
            </a:pPr>
            <a:r>
              <a:rPr lang="en" sz="1500"/>
              <a:t>sum(): It adds the values of the elements in a selected dataframe.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40"/>
              <a:t>Thank You</a:t>
            </a:r>
            <a:endParaRPr sz="3640"/>
          </a:p>
          <a:p>
            <a:pPr indent="0" lvl="0" marL="0" rtl="0" algn="l">
              <a:spcBef>
                <a:spcPts val="0"/>
              </a:spcBef>
              <a:spcAft>
                <a:spcPts val="0"/>
              </a:spcAft>
              <a:buSzPts val="990"/>
              <a:buNone/>
            </a:pPr>
            <a:r>
              <a:t/>
            </a:r>
            <a:endParaRPr sz="36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