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67" r:id="rId4"/>
    <p:sldId id="264" r:id="rId5"/>
    <p:sldId id="263" r:id="rId6"/>
    <p:sldId id="265" r:id="rId7"/>
    <p:sldId id="266" r:id="rId8"/>
    <p:sldId id="27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33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0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7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5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95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87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6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48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1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47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9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78FF-7D54-410E-9BE5-3E71EF7C23F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E989-692F-4E29-8818-1F1D2729D1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2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9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1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5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7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9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1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53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255998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75998" y="378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95998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998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5998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599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599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5998" y="3789000"/>
            <a:ext cx="36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15998" y="3789000"/>
            <a:ext cx="36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35998" y="3789000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55998" y="3789000"/>
            <a:ext cx="360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3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5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7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1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3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7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89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61599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1775998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540400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P0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248320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247602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3214406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78808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3945205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09607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P3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4652407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416809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P4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5383613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148015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P5</a:t>
            </a:r>
            <a:endParaRPr lang="zh-TW" altLang="en-US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608584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50251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P6</a:t>
            </a:r>
            <a:endParaRPr lang="zh-TW" altLang="en-US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6793051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557453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P7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7524257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288659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P8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825609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020501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P9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0" y="1"/>
            <a:ext cx="12192000" cy="1914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-67815"/>
            <a:ext cx="180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FIFO</a:t>
            </a:r>
          </a:p>
          <a:p>
            <a:r>
              <a:rPr lang="en-US" altLang="zh-TW" dirty="0"/>
              <a:t>10</a:t>
            </a:r>
          </a:p>
          <a:p>
            <a:r>
              <a:rPr lang="en-US" altLang="zh-TW" dirty="0"/>
              <a:t>P0 0 500</a:t>
            </a:r>
          </a:p>
          <a:p>
            <a:r>
              <a:rPr lang="en-US" altLang="zh-TW" dirty="0"/>
              <a:t>P1 1000 500</a:t>
            </a:r>
          </a:p>
          <a:p>
            <a:r>
              <a:rPr lang="en-US" altLang="zh-TW" dirty="0"/>
              <a:t>P2 2000 500</a:t>
            </a:r>
          </a:p>
          <a:p>
            <a:r>
              <a:rPr lang="en-US" altLang="zh-TW" dirty="0"/>
              <a:t>P3 3000 500</a:t>
            </a:r>
          </a:p>
          <a:p>
            <a:r>
              <a:rPr lang="en-US" altLang="zh-TW" dirty="0"/>
              <a:t>P4 4000 </a:t>
            </a:r>
            <a:r>
              <a:rPr lang="en-US" altLang="zh-TW" dirty="0" smtClean="0"/>
              <a:t>500</a:t>
            </a:r>
            <a:endParaRPr lang="en-US" altLang="zh-TW" dirty="0"/>
          </a:p>
        </p:txBody>
      </p:sp>
      <p:sp>
        <p:nvSpPr>
          <p:cNvPr id="78" name="矩形 77"/>
          <p:cNvSpPr/>
          <p:nvPr/>
        </p:nvSpPr>
        <p:spPr>
          <a:xfrm>
            <a:off x="6088777" y="164180"/>
            <a:ext cx="238706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Turnaround Time：</a:t>
            </a:r>
            <a:endParaRPr lang="en-US" altLang="zh-TW" dirty="0"/>
          </a:p>
          <a:p>
            <a:r>
              <a:rPr lang="en-US" altLang="zh-TW" dirty="0"/>
              <a:t>P0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  <a:endParaRPr lang="en-US" altLang="zh-TW" dirty="0"/>
          </a:p>
          <a:p>
            <a:r>
              <a:rPr lang="en-US" altLang="zh-TW" dirty="0"/>
              <a:t>P1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  <a:endParaRPr lang="en-US" altLang="zh-TW" dirty="0"/>
          </a:p>
          <a:p>
            <a:r>
              <a:rPr lang="en-US" altLang="zh-TW" dirty="0"/>
              <a:t>P2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  <a:endParaRPr lang="en-US" altLang="zh-TW" dirty="0"/>
          </a:p>
          <a:p>
            <a:r>
              <a:rPr lang="en-US" altLang="zh-TW" dirty="0"/>
              <a:t>P3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  <a:endParaRPr lang="en-US" altLang="zh-TW" dirty="0"/>
          </a:p>
          <a:p>
            <a:r>
              <a:rPr lang="en-US" altLang="zh-TW" dirty="0"/>
              <a:t>P4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48367" y="160837"/>
            <a:ext cx="114486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P5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</a:p>
          <a:p>
            <a:r>
              <a:rPr lang="en-US" altLang="zh-TW" dirty="0" smtClean="0"/>
              <a:t>P6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</a:p>
          <a:p>
            <a:r>
              <a:rPr lang="en-US" altLang="zh-TW" dirty="0" smtClean="0"/>
              <a:t>P7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</a:p>
          <a:p>
            <a:r>
              <a:rPr lang="en-US" altLang="zh-TW" dirty="0" smtClean="0"/>
              <a:t>P8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</a:p>
          <a:p>
            <a:r>
              <a:rPr lang="en-US" altLang="zh-TW" dirty="0" smtClean="0"/>
              <a:t>P9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2668777" y="-67815"/>
            <a:ext cx="180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P5 </a:t>
            </a:r>
            <a:r>
              <a:rPr lang="en-US" altLang="zh-TW" dirty="0"/>
              <a:t>5000 500</a:t>
            </a:r>
          </a:p>
          <a:p>
            <a:r>
              <a:rPr lang="en-US" altLang="zh-TW" dirty="0"/>
              <a:t>P6 6000 500</a:t>
            </a:r>
          </a:p>
          <a:p>
            <a:r>
              <a:rPr lang="en-US" altLang="zh-TW" dirty="0"/>
              <a:t>P7 7000 500</a:t>
            </a:r>
          </a:p>
          <a:p>
            <a:r>
              <a:rPr lang="en-US" altLang="zh-TW" dirty="0"/>
              <a:t>P8 8000 500</a:t>
            </a:r>
          </a:p>
          <a:p>
            <a:r>
              <a:rPr lang="en-US" altLang="zh-TW" dirty="0"/>
              <a:t>P9 9000 500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7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9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1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5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7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9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1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53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25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76000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96000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34612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54612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15306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1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3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5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7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1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3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5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7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9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1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177600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540402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0402" y="1963494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0402" y="1615359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P3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540402" y="1267224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P4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540402" y="919089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P5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0" y="1"/>
            <a:ext cx="6096000" cy="1914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-67815"/>
            <a:ext cx="180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FIFO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P1 0 500</a:t>
            </a:r>
          </a:p>
          <a:p>
            <a:r>
              <a:rPr lang="en-US" altLang="zh-TW" dirty="0"/>
              <a:t>P2 0 500</a:t>
            </a:r>
          </a:p>
          <a:p>
            <a:r>
              <a:rPr lang="en-US" altLang="zh-TW" dirty="0"/>
              <a:t>P3 0 500</a:t>
            </a:r>
          </a:p>
          <a:p>
            <a:r>
              <a:rPr lang="en-US" altLang="zh-TW" dirty="0"/>
              <a:t>P4 0 500</a:t>
            </a:r>
          </a:p>
          <a:p>
            <a:r>
              <a:rPr lang="en-US" altLang="zh-TW" dirty="0"/>
              <a:t>P5 0 500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403814" y="164180"/>
            <a:ext cx="238706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Turnaround Time：</a:t>
            </a:r>
            <a:endParaRPr lang="en-US" altLang="zh-TW" dirty="0"/>
          </a:p>
          <a:p>
            <a:r>
              <a:rPr lang="en-US" altLang="zh-TW" dirty="0"/>
              <a:t>P1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</a:t>
            </a:r>
            <a:endParaRPr lang="en-US" altLang="zh-TW" dirty="0"/>
          </a:p>
          <a:p>
            <a:r>
              <a:rPr lang="en-US" altLang="zh-TW" dirty="0"/>
              <a:t>P2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1000</a:t>
            </a:r>
            <a:endParaRPr lang="en-US" altLang="zh-TW" dirty="0"/>
          </a:p>
          <a:p>
            <a:r>
              <a:rPr lang="en-US" altLang="zh-TW" dirty="0"/>
              <a:t>P3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1500</a:t>
            </a:r>
            <a:endParaRPr lang="en-US" altLang="zh-TW" dirty="0"/>
          </a:p>
          <a:p>
            <a:r>
              <a:rPr lang="en-US" altLang="zh-TW" dirty="0"/>
              <a:t>P4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2000</a:t>
            </a:r>
            <a:endParaRPr lang="en-US" altLang="zh-TW" dirty="0"/>
          </a:p>
          <a:p>
            <a:r>
              <a:rPr lang="en-US" altLang="zh-TW" dirty="0"/>
              <a:t>P5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8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3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5999" y="3789000"/>
            <a:ext cx="72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95999" y="3789000"/>
            <a:ext cx="72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5999" y="3789000"/>
            <a:ext cx="72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75999" y="3789000"/>
            <a:ext cx="144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15999" y="3789000"/>
            <a:ext cx="72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35999" y="3789000"/>
            <a:ext cx="21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5999" y="3789000"/>
            <a:ext cx="144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77599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248707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21599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37599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40401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249148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981539" y="2306962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P3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135749" y="2306962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P4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41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3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5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7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9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01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3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5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7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9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61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681599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575749" y="2306962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P5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97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33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1"/>
            <a:ext cx="6096000" cy="1914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0" y="-67815"/>
            <a:ext cx="180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PSJF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P1 0 3000</a:t>
            </a:r>
          </a:p>
          <a:p>
            <a:r>
              <a:rPr lang="en-US" altLang="zh-TW" dirty="0"/>
              <a:t>P2 1000 1000</a:t>
            </a:r>
          </a:p>
          <a:p>
            <a:r>
              <a:rPr lang="en-US" altLang="zh-TW" dirty="0"/>
              <a:t>P3 2000 4000</a:t>
            </a:r>
          </a:p>
          <a:p>
            <a:r>
              <a:rPr lang="en-US" altLang="zh-TW" dirty="0"/>
              <a:t>P4 5000 2000</a:t>
            </a:r>
          </a:p>
          <a:p>
            <a:r>
              <a:rPr lang="en-US" altLang="zh-TW" dirty="0"/>
              <a:t>P5 7000 1000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403814" y="164180"/>
            <a:ext cx="238706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Turnaround Time：</a:t>
            </a:r>
            <a:endParaRPr lang="en-US" altLang="zh-TW" dirty="0"/>
          </a:p>
          <a:p>
            <a:r>
              <a:rPr lang="en-US" altLang="zh-TW" dirty="0"/>
              <a:t>P1</a:t>
            </a:r>
            <a:r>
              <a:rPr lang="zh-TW" altLang="en-US" dirty="0"/>
              <a:t>：</a:t>
            </a:r>
            <a:r>
              <a:rPr lang="en-US" altLang="zh-TW" dirty="0" smtClean="0"/>
              <a:t>4000</a:t>
            </a:r>
            <a:endParaRPr lang="en-US" altLang="zh-TW" dirty="0"/>
          </a:p>
          <a:p>
            <a:r>
              <a:rPr lang="en-US" altLang="zh-TW" dirty="0"/>
              <a:t>P2</a:t>
            </a:r>
            <a:r>
              <a:rPr lang="zh-TW" altLang="en-US" dirty="0"/>
              <a:t>：</a:t>
            </a:r>
            <a:r>
              <a:rPr lang="en-US" altLang="zh-TW" dirty="0" smtClean="0"/>
              <a:t>1000</a:t>
            </a:r>
            <a:endParaRPr lang="en-US" altLang="zh-TW" dirty="0"/>
          </a:p>
          <a:p>
            <a:r>
              <a:rPr lang="en-US" altLang="zh-TW" dirty="0"/>
              <a:t>P3</a:t>
            </a:r>
            <a:r>
              <a:rPr lang="zh-TW" altLang="en-US" dirty="0"/>
              <a:t>：</a:t>
            </a:r>
            <a:r>
              <a:rPr lang="en-US" altLang="zh-TW" dirty="0" smtClean="0"/>
              <a:t>9000</a:t>
            </a:r>
            <a:endParaRPr lang="en-US" altLang="zh-TW" dirty="0"/>
          </a:p>
          <a:p>
            <a:r>
              <a:rPr lang="en-US" altLang="zh-TW" dirty="0"/>
              <a:t>P4</a:t>
            </a:r>
            <a:r>
              <a:rPr lang="zh-TW" altLang="en-US" dirty="0"/>
              <a:t>：</a:t>
            </a:r>
            <a:r>
              <a:rPr lang="en-US" altLang="zh-TW" dirty="0" smtClean="0"/>
              <a:t>2000</a:t>
            </a:r>
            <a:endParaRPr lang="en-US" altLang="zh-TW" dirty="0"/>
          </a:p>
          <a:p>
            <a:r>
              <a:rPr lang="en-US" altLang="zh-TW" dirty="0"/>
              <a:t>P5</a:t>
            </a:r>
            <a:r>
              <a:rPr lang="zh-TW" altLang="en-US" dirty="0"/>
              <a:t>：</a:t>
            </a:r>
            <a:r>
              <a:rPr lang="en-US" altLang="zh-TW" dirty="0" smtClean="0"/>
              <a:t>1000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01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矩形 405"/>
          <p:cNvSpPr/>
          <p:nvPr/>
        </p:nvSpPr>
        <p:spPr>
          <a:xfrm>
            <a:off x="0" y="0"/>
            <a:ext cx="6096000" cy="21955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3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5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7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9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1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3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5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7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9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12000" y="3789000"/>
            <a:ext cx="864000" cy="360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76000" y="3789000"/>
            <a:ext cx="936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12000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72000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-67815"/>
            <a:ext cx="180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RR</a:t>
            </a:r>
          </a:p>
          <a:p>
            <a:r>
              <a:rPr lang="en-US" altLang="zh-TW" dirty="0" smtClean="0"/>
              <a:t>6</a:t>
            </a:r>
          </a:p>
          <a:p>
            <a:r>
              <a:rPr lang="en-US" altLang="zh-TW" dirty="0" smtClean="0"/>
              <a:t>P1 1200 5000</a:t>
            </a:r>
          </a:p>
          <a:p>
            <a:r>
              <a:rPr lang="en-US" altLang="zh-TW" dirty="0" smtClean="0"/>
              <a:t>P2 2400 4000</a:t>
            </a:r>
          </a:p>
          <a:p>
            <a:r>
              <a:rPr lang="en-US" altLang="zh-TW" dirty="0" smtClean="0"/>
              <a:t>P3 3600 3000</a:t>
            </a:r>
          </a:p>
          <a:p>
            <a:r>
              <a:rPr lang="en-US" altLang="zh-TW" dirty="0" smtClean="0"/>
              <a:t>P4 4800 7000</a:t>
            </a:r>
          </a:p>
          <a:p>
            <a:r>
              <a:rPr lang="en-US" altLang="zh-TW" dirty="0" smtClean="0"/>
              <a:t>P5 5200 6000</a:t>
            </a:r>
          </a:p>
          <a:p>
            <a:r>
              <a:rPr lang="en-US" altLang="zh-TW" dirty="0" smtClean="0"/>
              <a:t>P6 5800 5000</a:t>
            </a:r>
          </a:p>
        </p:txBody>
      </p:sp>
      <p:sp>
        <p:nvSpPr>
          <p:cNvPr id="37" name="矩形 36"/>
          <p:cNvSpPr/>
          <p:nvPr/>
        </p:nvSpPr>
        <p:spPr>
          <a:xfrm>
            <a:off x="-48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9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1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3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5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7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9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1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3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5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39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11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283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55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427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499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71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643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715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1171073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935475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>
            <a:off x="2030146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94548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2902056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666458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P3</a:t>
            </a:r>
            <a:endParaRPr lang="zh-TW" altLang="en-US" dirty="0"/>
          </a:p>
        </p:txBody>
      </p:sp>
      <p:cxnSp>
        <p:nvCxnSpPr>
          <p:cNvPr id="84" name="直線單箭頭接點 83"/>
          <p:cNvCxnSpPr/>
          <p:nvPr/>
        </p:nvCxnSpPr>
        <p:spPr>
          <a:xfrm>
            <a:off x="376112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525531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P4</a:t>
            </a:r>
            <a:endParaRPr lang="zh-TW" altLang="en-US" dirty="0"/>
          </a:p>
        </p:txBody>
      </p:sp>
      <p:cxnSp>
        <p:nvCxnSpPr>
          <p:cNvPr id="87" name="直線單箭頭接點 86"/>
          <p:cNvCxnSpPr/>
          <p:nvPr/>
        </p:nvCxnSpPr>
        <p:spPr>
          <a:xfrm>
            <a:off x="405600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820402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P5</a:t>
            </a:r>
            <a:endParaRPr lang="zh-TW" altLang="en-US" dirty="0"/>
          </a:p>
        </p:txBody>
      </p:sp>
      <p:cxnSp>
        <p:nvCxnSpPr>
          <p:cNvPr id="90" name="直線單箭頭接點 89"/>
          <p:cNvCxnSpPr/>
          <p:nvPr/>
        </p:nvCxnSpPr>
        <p:spPr>
          <a:xfrm>
            <a:off x="449718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261582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P6</a:t>
            </a:r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832000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194367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912000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632000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52000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072000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792000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52000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272000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992000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712000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432000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52000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1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823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895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967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1039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1111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787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59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1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03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075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47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87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859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931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1003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1075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11472000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11112000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472000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872000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592000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512000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8232000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8952000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9672000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0392000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312000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0032000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752000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2832000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2832000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2832000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2832000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2832000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2112000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112000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112000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2112000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2112000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2472000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2472000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2472000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2472000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2472000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391873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391873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3918734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3918734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4061445" y="6138000"/>
            <a:ext cx="216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319873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319873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3198734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3198734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3198734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355873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355873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3558734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3771367" y="577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3771367" y="613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4997813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4997813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997813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4997813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4997813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4277813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4277813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4277813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4277813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4277813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4637813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4637813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4637813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4637813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4637813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608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608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608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608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608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36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536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536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536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536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572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572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572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572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572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1752000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2030146" y="5058000"/>
            <a:ext cx="72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2030146" y="5418000"/>
            <a:ext cx="72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2030146" y="5778000"/>
            <a:ext cx="72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2030146" y="6138000"/>
            <a:ext cx="72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80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44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716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788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860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752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824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896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968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932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1004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680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644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4" name="矩形 363"/>
          <p:cNvSpPr/>
          <p:nvPr/>
        </p:nvSpPr>
        <p:spPr>
          <a:xfrm>
            <a:off x="716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788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860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752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8" name="矩形 367"/>
          <p:cNvSpPr/>
          <p:nvPr/>
        </p:nvSpPr>
        <p:spPr>
          <a:xfrm>
            <a:off x="824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896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968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932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1004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3" name="矩形 372"/>
          <p:cNvSpPr/>
          <p:nvPr/>
        </p:nvSpPr>
        <p:spPr>
          <a:xfrm>
            <a:off x="680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644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716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788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860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752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824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896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968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932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1004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680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644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716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788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860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752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824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896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968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932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1004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680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644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716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788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860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752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824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896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68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932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5" name="矩形 404"/>
          <p:cNvSpPr/>
          <p:nvPr/>
        </p:nvSpPr>
        <p:spPr>
          <a:xfrm>
            <a:off x="1004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1076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8" name="矩形 417"/>
          <p:cNvSpPr/>
          <p:nvPr/>
        </p:nvSpPr>
        <p:spPr>
          <a:xfrm>
            <a:off x="1040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1112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1148454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1076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1040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1112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1148454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1076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1040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1112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1148454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076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1040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2" name="矩形 451"/>
          <p:cNvSpPr/>
          <p:nvPr/>
        </p:nvSpPr>
        <p:spPr>
          <a:xfrm>
            <a:off x="1112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1148454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1" name="矩形 460"/>
          <p:cNvSpPr/>
          <p:nvPr/>
        </p:nvSpPr>
        <p:spPr>
          <a:xfrm>
            <a:off x="1076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1040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1112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1148454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3" name="矩形 632"/>
          <p:cNvSpPr/>
          <p:nvPr/>
        </p:nvSpPr>
        <p:spPr>
          <a:xfrm>
            <a:off x="2403814" y="164180"/>
            <a:ext cx="30604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Turnaround Time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P1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20700-1200=19500</a:t>
            </a:r>
          </a:p>
          <a:p>
            <a:r>
              <a:rPr lang="en-US" altLang="zh-TW" dirty="0" smtClean="0"/>
              <a:t>P2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20000-2400=17600</a:t>
            </a:r>
          </a:p>
          <a:p>
            <a:r>
              <a:rPr lang="en-US" altLang="zh-TW" dirty="0" smtClean="0"/>
              <a:t>P3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19000-3600=15400</a:t>
            </a:r>
          </a:p>
          <a:p>
            <a:r>
              <a:rPr lang="en-US" altLang="zh-TW" dirty="0" smtClean="0"/>
              <a:t>P4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31200-4800=26400</a:t>
            </a:r>
          </a:p>
          <a:p>
            <a:r>
              <a:rPr lang="en-US" altLang="zh-TW" dirty="0" smtClean="0"/>
              <a:t>P5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30200-5200=25000</a:t>
            </a:r>
          </a:p>
          <a:p>
            <a:r>
              <a:rPr lang="en-US" altLang="zh-TW" dirty="0" smtClean="0"/>
              <a:t>P6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28200-5800=22400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1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31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03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75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47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-47732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7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39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11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83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7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139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211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283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31226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32268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75226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47226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72268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392268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112268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832268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91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463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35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/>
          <p:cNvSpPr/>
          <p:nvPr/>
        </p:nvSpPr>
        <p:spPr>
          <a:xfrm>
            <a:off x="607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679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/>
          <p:cNvSpPr/>
          <p:nvPr/>
        </p:nvSpPr>
        <p:spPr>
          <a:xfrm>
            <a:off x="751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/>
          <p:cNvSpPr/>
          <p:nvPr/>
        </p:nvSpPr>
        <p:spPr>
          <a:xfrm>
            <a:off x="823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/>
          <p:cNvSpPr/>
          <p:nvPr/>
        </p:nvSpPr>
        <p:spPr>
          <a:xfrm>
            <a:off x="895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/>
          <p:cNvSpPr/>
          <p:nvPr/>
        </p:nvSpPr>
        <p:spPr>
          <a:xfrm>
            <a:off x="967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/>
          <p:cNvSpPr/>
          <p:nvPr/>
        </p:nvSpPr>
        <p:spPr>
          <a:xfrm>
            <a:off x="355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27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99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71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643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715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787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859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31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0032268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55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矩形 179"/>
          <p:cNvSpPr/>
          <p:nvPr/>
        </p:nvSpPr>
        <p:spPr>
          <a:xfrm>
            <a:off x="427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矩形 180"/>
          <p:cNvSpPr/>
          <p:nvPr/>
        </p:nvSpPr>
        <p:spPr>
          <a:xfrm>
            <a:off x="499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/>
          <p:cNvSpPr/>
          <p:nvPr/>
        </p:nvSpPr>
        <p:spPr>
          <a:xfrm>
            <a:off x="571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43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715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787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859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矩形 186"/>
          <p:cNvSpPr/>
          <p:nvPr/>
        </p:nvSpPr>
        <p:spPr>
          <a:xfrm>
            <a:off x="931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1003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6570897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290897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801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730897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9450897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93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7650897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8370897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909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981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552268" y="3789000"/>
            <a:ext cx="144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4050897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69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410897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5130897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585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477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5490897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6210897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9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3192268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2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104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68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140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212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76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248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32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104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68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140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212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176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248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32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104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68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140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212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76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248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3" name="矩形 452"/>
          <p:cNvSpPr/>
          <p:nvPr/>
        </p:nvSpPr>
        <p:spPr>
          <a:xfrm>
            <a:off x="324815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1044815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684815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1404815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8" name="矩形 457"/>
          <p:cNvSpPr/>
          <p:nvPr/>
        </p:nvSpPr>
        <p:spPr>
          <a:xfrm>
            <a:off x="2124815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9" name="矩形 458"/>
          <p:cNvSpPr/>
          <p:nvPr/>
        </p:nvSpPr>
        <p:spPr>
          <a:xfrm>
            <a:off x="1764815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2484815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4" name="矩形 463"/>
          <p:cNvSpPr/>
          <p:nvPr/>
        </p:nvSpPr>
        <p:spPr>
          <a:xfrm>
            <a:off x="324815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5" name="矩形 464"/>
          <p:cNvSpPr/>
          <p:nvPr/>
        </p:nvSpPr>
        <p:spPr>
          <a:xfrm>
            <a:off x="1044815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7" name="矩形 466"/>
          <p:cNvSpPr/>
          <p:nvPr/>
        </p:nvSpPr>
        <p:spPr>
          <a:xfrm>
            <a:off x="684815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404815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9" name="矩形 468"/>
          <p:cNvSpPr/>
          <p:nvPr/>
        </p:nvSpPr>
        <p:spPr>
          <a:xfrm>
            <a:off x="2124815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0" name="矩形 469"/>
          <p:cNvSpPr/>
          <p:nvPr/>
        </p:nvSpPr>
        <p:spPr>
          <a:xfrm>
            <a:off x="1764815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3" name="矩形 482"/>
          <p:cNvSpPr/>
          <p:nvPr/>
        </p:nvSpPr>
        <p:spPr>
          <a:xfrm>
            <a:off x="320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4" name="矩形 483"/>
          <p:cNvSpPr/>
          <p:nvPr/>
        </p:nvSpPr>
        <p:spPr>
          <a:xfrm>
            <a:off x="284481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5" name="矩形 484"/>
          <p:cNvSpPr/>
          <p:nvPr/>
        </p:nvSpPr>
        <p:spPr>
          <a:xfrm>
            <a:off x="3564815" y="469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6" name="矩形 485"/>
          <p:cNvSpPr/>
          <p:nvPr/>
        </p:nvSpPr>
        <p:spPr>
          <a:xfrm>
            <a:off x="406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7" name="矩形 486"/>
          <p:cNvSpPr/>
          <p:nvPr/>
        </p:nvSpPr>
        <p:spPr>
          <a:xfrm>
            <a:off x="478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370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442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514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1" name="矩形 490"/>
          <p:cNvSpPr/>
          <p:nvPr/>
        </p:nvSpPr>
        <p:spPr>
          <a:xfrm>
            <a:off x="586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2" name="矩形 491"/>
          <p:cNvSpPr/>
          <p:nvPr/>
        </p:nvSpPr>
        <p:spPr>
          <a:xfrm>
            <a:off x="550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622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320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284481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3564815" y="505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406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478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370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0" name="矩形 499"/>
          <p:cNvSpPr/>
          <p:nvPr/>
        </p:nvSpPr>
        <p:spPr>
          <a:xfrm>
            <a:off x="442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514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586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3" name="矩形 502"/>
          <p:cNvSpPr/>
          <p:nvPr/>
        </p:nvSpPr>
        <p:spPr>
          <a:xfrm>
            <a:off x="550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4" name="矩形 503"/>
          <p:cNvSpPr/>
          <p:nvPr/>
        </p:nvSpPr>
        <p:spPr>
          <a:xfrm>
            <a:off x="622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320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2844815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7" name="矩形 506"/>
          <p:cNvSpPr/>
          <p:nvPr/>
        </p:nvSpPr>
        <p:spPr>
          <a:xfrm>
            <a:off x="3564815" y="541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2844815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694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0" name="矩形 549"/>
          <p:cNvSpPr/>
          <p:nvPr/>
        </p:nvSpPr>
        <p:spPr>
          <a:xfrm>
            <a:off x="658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730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802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874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4" name="矩形 553"/>
          <p:cNvSpPr/>
          <p:nvPr/>
        </p:nvSpPr>
        <p:spPr>
          <a:xfrm>
            <a:off x="766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5" name="矩形 554"/>
          <p:cNvSpPr/>
          <p:nvPr/>
        </p:nvSpPr>
        <p:spPr>
          <a:xfrm>
            <a:off x="838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910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7" name="矩形 556"/>
          <p:cNvSpPr/>
          <p:nvPr/>
        </p:nvSpPr>
        <p:spPr>
          <a:xfrm>
            <a:off x="982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8" name="矩形 557"/>
          <p:cNvSpPr/>
          <p:nvPr/>
        </p:nvSpPr>
        <p:spPr>
          <a:xfrm>
            <a:off x="946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9" name="矩形 558"/>
          <p:cNvSpPr/>
          <p:nvPr/>
        </p:nvSpPr>
        <p:spPr>
          <a:xfrm>
            <a:off x="10183444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0" name="矩形 559"/>
          <p:cNvSpPr/>
          <p:nvPr/>
        </p:nvSpPr>
        <p:spPr>
          <a:xfrm>
            <a:off x="694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658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2" name="矩形 561"/>
          <p:cNvSpPr/>
          <p:nvPr/>
        </p:nvSpPr>
        <p:spPr>
          <a:xfrm>
            <a:off x="730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3" name="矩形 562"/>
          <p:cNvSpPr/>
          <p:nvPr/>
        </p:nvSpPr>
        <p:spPr>
          <a:xfrm>
            <a:off x="802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874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5" name="矩形 564"/>
          <p:cNvSpPr/>
          <p:nvPr/>
        </p:nvSpPr>
        <p:spPr>
          <a:xfrm>
            <a:off x="766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8383444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8" name="矩形 617"/>
          <p:cNvSpPr/>
          <p:nvPr/>
        </p:nvSpPr>
        <p:spPr>
          <a:xfrm>
            <a:off x="1053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0" name="矩形 619"/>
          <p:cNvSpPr/>
          <p:nvPr/>
        </p:nvSpPr>
        <p:spPr>
          <a:xfrm>
            <a:off x="10170897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1" name="矩形 620"/>
          <p:cNvSpPr/>
          <p:nvPr/>
        </p:nvSpPr>
        <p:spPr>
          <a:xfrm>
            <a:off x="10890897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3" name="矩形 622"/>
          <p:cNvSpPr/>
          <p:nvPr/>
        </p:nvSpPr>
        <p:spPr>
          <a:xfrm>
            <a:off x="1075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4" name="矩形 623"/>
          <p:cNvSpPr/>
          <p:nvPr/>
        </p:nvSpPr>
        <p:spPr>
          <a:xfrm>
            <a:off x="1147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6" name="矩形 625"/>
          <p:cNvSpPr/>
          <p:nvPr/>
        </p:nvSpPr>
        <p:spPr>
          <a:xfrm>
            <a:off x="1039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7" name="矩形 626"/>
          <p:cNvSpPr/>
          <p:nvPr/>
        </p:nvSpPr>
        <p:spPr>
          <a:xfrm>
            <a:off x="11112268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9" name="矩形 628"/>
          <p:cNvSpPr/>
          <p:nvPr/>
        </p:nvSpPr>
        <p:spPr>
          <a:xfrm>
            <a:off x="1075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30" name="矩形 629"/>
          <p:cNvSpPr/>
          <p:nvPr/>
        </p:nvSpPr>
        <p:spPr>
          <a:xfrm>
            <a:off x="11472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0" y="0"/>
            <a:ext cx="6096000" cy="21955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410" name="矩形 409"/>
          <p:cNvSpPr/>
          <p:nvPr/>
        </p:nvSpPr>
        <p:spPr>
          <a:xfrm>
            <a:off x="0" y="-67815"/>
            <a:ext cx="180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RR</a:t>
            </a:r>
          </a:p>
          <a:p>
            <a:r>
              <a:rPr lang="en-US" altLang="zh-TW" dirty="0" smtClean="0"/>
              <a:t>6</a:t>
            </a:r>
          </a:p>
          <a:p>
            <a:r>
              <a:rPr lang="en-US" altLang="zh-TW" dirty="0" smtClean="0"/>
              <a:t>P1 1200 5000</a:t>
            </a:r>
          </a:p>
          <a:p>
            <a:r>
              <a:rPr lang="en-US" altLang="zh-TW" dirty="0" smtClean="0"/>
              <a:t>P2 2400 4000</a:t>
            </a:r>
          </a:p>
          <a:p>
            <a:r>
              <a:rPr lang="en-US" altLang="zh-TW" dirty="0" smtClean="0"/>
              <a:t>P3 3600 3000</a:t>
            </a:r>
          </a:p>
          <a:p>
            <a:r>
              <a:rPr lang="en-US" altLang="zh-TW" dirty="0" smtClean="0"/>
              <a:t>P4 4800 7000</a:t>
            </a:r>
          </a:p>
          <a:p>
            <a:r>
              <a:rPr lang="en-US" altLang="zh-TW" dirty="0" smtClean="0"/>
              <a:t>P5 5200 6000</a:t>
            </a:r>
          </a:p>
          <a:p>
            <a:r>
              <a:rPr lang="en-US" altLang="zh-TW" dirty="0" smtClean="0"/>
              <a:t>P6 5800 5000</a:t>
            </a:r>
          </a:p>
        </p:txBody>
      </p:sp>
      <p:sp>
        <p:nvSpPr>
          <p:cNvPr id="411" name="矩形 410"/>
          <p:cNvSpPr/>
          <p:nvPr/>
        </p:nvSpPr>
        <p:spPr>
          <a:xfrm>
            <a:off x="2403814" y="164180"/>
            <a:ext cx="30604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Turnaround Time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P1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20700-1200=19500</a:t>
            </a:r>
          </a:p>
          <a:p>
            <a:r>
              <a:rPr lang="en-US" altLang="zh-TW" dirty="0" smtClean="0"/>
              <a:t>P2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20000-2400=17600</a:t>
            </a:r>
          </a:p>
          <a:p>
            <a:r>
              <a:rPr lang="en-US" altLang="zh-TW" dirty="0" smtClean="0"/>
              <a:t>P3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19000-3600=15400</a:t>
            </a:r>
          </a:p>
          <a:p>
            <a:r>
              <a:rPr lang="en-US" altLang="zh-TW" dirty="0" smtClean="0"/>
              <a:t>P4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31200-4800=26400</a:t>
            </a:r>
          </a:p>
          <a:p>
            <a:r>
              <a:rPr lang="en-US" altLang="zh-TW" dirty="0" smtClean="0"/>
              <a:t>P5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30200-5200=25000</a:t>
            </a:r>
          </a:p>
          <a:p>
            <a:r>
              <a:rPr lang="en-US" altLang="zh-TW" dirty="0" smtClean="0"/>
              <a:t>P6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28200-5800=22400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35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矩形 209"/>
          <p:cNvSpPr/>
          <p:nvPr/>
        </p:nvSpPr>
        <p:spPr>
          <a:xfrm>
            <a:off x="177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/>
          <p:cNvSpPr/>
          <p:nvPr/>
        </p:nvSpPr>
        <p:spPr>
          <a:xfrm>
            <a:off x="249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>
            <a:off x="321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>
            <a:off x="393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/>
          <p:cNvSpPr/>
          <p:nvPr/>
        </p:nvSpPr>
        <p:spPr>
          <a:xfrm>
            <a:off x="465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/>
          <p:cNvSpPr/>
          <p:nvPr/>
        </p:nvSpPr>
        <p:spPr>
          <a:xfrm>
            <a:off x="537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/>
          <p:cNvSpPr/>
          <p:nvPr/>
        </p:nvSpPr>
        <p:spPr>
          <a:xfrm>
            <a:off x="609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矩形 216"/>
          <p:cNvSpPr/>
          <p:nvPr/>
        </p:nvSpPr>
        <p:spPr>
          <a:xfrm>
            <a:off x="681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753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/>
          <p:cNvSpPr/>
          <p:nvPr/>
        </p:nvSpPr>
        <p:spPr>
          <a:xfrm>
            <a:off x="825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/>
          <p:cNvSpPr/>
          <p:nvPr/>
        </p:nvSpPr>
        <p:spPr>
          <a:xfrm>
            <a:off x="1776000" y="3789000"/>
            <a:ext cx="21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3936000" y="3789000"/>
            <a:ext cx="724448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656000" y="3789000"/>
            <a:ext cx="28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535999" y="3789000"/>
            <a:ext cx="720001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213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285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357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429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501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573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645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717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89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861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直線單箭頭接點 233"/>
          <p:cNvCxnSpPr/>
          <p:nvPr/>
        </p:nvCxnSpPr>
        <p:spPr>
          <a:xfrm>
            <a:off x="177600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248708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/>
          <p:cNvCxnSpPr/>
          <p:nvPr/>
        </p:nvCxnSpPr>
        <p:spPr>
          <a:xfrm>
            <a:off x="321600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/>
          <p:cNvCxnSpPr/>
          <p:nvPr/>
        </p:nvCxnSpPr>
        <p:spPr>
          <a:xfrm>
            <a:off x="537600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1540402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2249149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2981540" y="2306962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P3</a:t>
            </a:r>
            <a:endParaRPr lang="zh-TW" altLang="en-US" dirty="0"/>
          </a:p>
        </p:txBody>
      </p:sp>
      <p:sp>
        <p:nvSpPr>
          <p:cNvPr id="241" name="矩形 240"/>
          <p:cNvSpPr/>
          <p:nvPr/>
        </p:nvSpPr>
        <p:spPr>
          <a:xfrm>
            <a:off x="5135750" y="2306962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P4</a:t>
            </a:r>
            <a:endParaRPr lang="zh-TW" altLang="en-US" dirty="0"/>
          </a:p>
        </p:txBody>
      </p:sp>
      <p:cxnSp>
        <p:nvCxnSpPr>
          <p:cNvPr id="242" name="直線單箭頭接點 241"/>
          <p:cNvCxnSpPr/>
          <p:nvPr/>
        </p:nvCxnSpPr>
        <p:spPr>
          <a:xfrm>
            <a:off x="6816000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6575750" y="2306962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P5</a:t>
            </a:r>
            <a:endParaRPr lang="zh-TW" altLang="en-US" dirty="0"/>
          </a:p>
        </p:txBody>
      </p:sp>
      <p:sp>
        <p:nvSpPr>
          <p:cNvPr id="244" name="矩形 243"/>
          <p:cNvSpPr/>
          <p:nvPr/>
        </p:nvSpPr>
        <p:spPr>
          <a:xfrm>
            <a:off x="8255998" y="3789000"/>
            <a:ext cx="1440001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8976000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矩形 245"/>
          <p:cNvSpPr/>
          <p:nvPr/>
        </p:nvSpPr>
        <p:spPr>
          <a:xfrm>
            <a:off x="9336000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0" y="1"/>
            <a:ext cx="6096000" cy="1914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48" name="矩形 247"/>
          <p:cNvSpPr/>
          <p:nvPr/>
        </p:nvSpPr>
        <p:spPr>
          <a:xfrm>
            <a:off x="0" y="-67815"/>
            <a:ext cx="180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SJF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P1 0 3000</a:t>
            </a:r>
          </a:p>
          <a:p>
            <a:r>
              <a:rPr lang="en-US" altLang="zh-TW" dirty="0"/>
              <a:t>P2 1000 1000</a:t>
            </a:r>
          </a:p>
          <a:p>
            <a:r>
              <a:rPr lang="en-US" altLang="zh-TW" dirty="0"/>
              <a:t>P3 2000 4000</a:t>
            </a:r>
          </a:p>
          <a:p>
            <a:r>
              <a:rPr lang="en-US" altLang="zh-TW" dirty="0"/>
              <a:t>P4 5000 2000</a:t>
            </a:r>
          </a:p>
          <a:p>
            <a:r>
              <a:rPr lang="en-US" altLang="zh-TW" dirty="0"/>
              <a:t>P5 7000 1000</a:t>
            </a:r>
            <a:endParaRPr lang="zh-TW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2403814" y="164180"/>
            <a:ext cx="238706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Turnaround Time：</a:t>
            </a:r>
            <a:endParaRPr lang="en-US" altLang="zh-TW" dirty="0"/>
          </a:p>
          <a:p>
            <a:r>
              <a:rPr lang="en-US" altLang="zh-TW" dirty="0"/>
              <a:t>P1</a:t>
            </a:r>
            <a:r>
              <a:rPr lang="zh-TW" altLang="en-US" dirty="0"/>
              <a:t>：</a:t>
            </a:r>
            <a:r>
              <a:rPr lang="en-US" altLang="zh-TW" dirty="0" smtClean="0"/>
              <a:t>3000</a:t>
            </a:r>
            <a:endParaRPr lang="en-US" altLang="zh-TW" dirty="0"/>
          </a:p>
          <a:p>
            <a:r>
              <a:rPr lang="en-US" altLang="zh-TW" dirty="0"/>
              <a:t>P2</a:t>
            </a:r>
            <a:r>
              <a:rPr lang="zh-TW" altLang="en-US" dirty="0"/>
              <a:t>：</a:t>
            </a:r>
            <a:r>
              <a:rPr lang="en-US" altLang="zh-TW" dirty="0" smtClean="0"/>
              <a:t>3000</a:t>
            </a:r>
            <a:endParaRPr lang="en-US" altLang="zh-TW" dirty="0"/>
          </a:p>
          <a:p>
            <a:r>
              <a:rPr lang="en-US" altLang="zh-TW" dirty="0"/>
              <a:t>P3</a:t>
            </a:r>
            <a:r>
              <a:rPr lang="zh-TW" altLang="en-US" dirty="0"/>
              <a:t>：</a:t>
            </a:r>
            <a:r>
              <a:rPr lang="en-US" altLang="zh-TW" dirty="0" smtClean="0"/>
              <a:t>6000</a:t>
            </a:r>
            <a:endParaRPr lang="en-US" altLang="zh-TW" dirty="0"/>
          </a:p>
          <a:p>
            <a:r>
              <a:rPr lang="en-US" altLang="zh-TW" dirty="0"/>
              <a:t>P4</a:t>
            </a:r>
            <a:r>
              <a:rPr lang="zh-TW" altLang="en-US" dirty="0"/>
              <a:t>：</a:t>
            </a:r>
            <a:r>
              <a:rPr lang="en-US" altLang="zh-TW" dirty="0" smtClean="0"/>
              <a:t>6000</a:t>
            </a:r>
            <a:endParaRPr lang="en-US" altLang="zh-TW" dirty="0"/>
          </a:p>
          <a:p>
            <a:r>
              <a:rPr lang="en-US" altLang="zh-TW" dirty="0"/>
              <a:t>P5</a:t>
            </a:r>
            <a:r>
              <a:rPr lang="zh-TW" altLang="en-US" dirty="0"/>
              <a:t>：</a:t>
            </a:r>
            <a:r>
              <a:rPr lang="en-US" altLang="zh-TW" dirty="0" smtClean="0"/>
              <a:t>2000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6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1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3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77599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908194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2052414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40401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P3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670263" y="210358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817954" y="1861965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41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3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5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7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9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01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3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5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7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9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61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75999" y="3069000"/>
            <a:ext cx="72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3359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1"/>
            <a:ext cx="6096000" cy="1914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0" y="-67815"/>
            <a:ext cx="180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RR</a:t>
            </a:r>
            <a:endParaRPr lang="en-US" altLang="zh-TW" dirty="0"/>
          </a:p>
          <a:p>
            <a:r>
              <a:rPr lang="en-US" altLang="zh-TW" dirty="0" smtClean="0"/>
              <a:t>3</a:t>
            </a:r>
            <a:endParaRPr lang="en-US" altLang="zh-TW" dirty="0"/>
          </a:p>
          <a:p>
            <a:r>
              <a:rPr lang="en-US" altLang="zh-TW" dirty="0"/>
              <a:t>P1 </a:t>
            </a:r>
            <a:r>
              <a:rPr lang="en-US" altLang="zh-TW" dirty="0" smtClean="0"/>
              <a:t>100 1000</a:t>
            </a:r>
            <a:endParaRPr lang="en-US" altLang="zh-TW" dirty="0"/>
          </a:p>
          <a:p>
            <a:r>
              <a:rPr lang="en-US" altLang="zh-TW" dirty="0"/>
              <a:t>P2 </a:t>
            </a:r>
            <a:r>
              <a:rPr lang="en-US" altLang="zh-TW" dirty="0" smtClean="0"/>
              <a:t>200 2000</a:t>
            </a:r>
            <a:endParaRPr lang="en-US" altLang="zh-TW" dirty="0"/>
          </a:p>
          <a:p>
            <a:r>
              <a:rPr lang="en-US" altLang="zh-TW" dirty="0"/>
              <a:t>P3 </a:t>
            </a:r>
            <a:r>
              <a:rPr lang="en-US" altLang="zh-TW" dirty="0" smtClean="0"/>
              <a:t>000 5000</a:t>
            </a:r>
            <a:endParaRPr lang="en-US" altLang="zh-TW" dirty="0"/>
          </a:p>
        </p:txBody>
      </p:sp>
      <p:sp>
        <p:nvSpPr>
          <p:cNvPr id="64" name="矩形 63"/>
          <p:cNvSpPr/>
          <p:nvPr/>
        </p:nvSpPr>
        <p:spPr>
          <a:xfrm>
            <a:off x="2403814" y="164180"/>
            <a:ext cx="26180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Turnaround Time：</a:t>
            </a:r>
            <a:endParaRPr lang="en-US" altLang="zh-TW" dirty="0"/>
          </a:p>
          <a:p>
            <a:r>
              <a:rPr lang="en-US" altLang="zh-TW" dirty="0"/>
              <a:t>P1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2500-100=2400</a:t>
            </a:r>
            <a:endParaRPr lang="en-US" altLang="zh-TW" dirty="0"/>
          </a:p>
          <a:p>
            <a:r>
              <a:rPr lang="en-US" altLang="zh-TW" dirty="0"/>
              <a:t>P2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5000-200=4800</a:t>
            </a:r>
            <a:endParaRPr lang="en-US" altLang="zh-TW" dirty="0"/>
          </a:p>
          <a:p>
            <a:r>
              <a:rPr lang="en-US" altLang="zh-TW" dirty="0"/>
              <a:t>P3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8000</a:t>
            </a:r>
            <a:endParaRPr lang="en-US" altLang="zh-TW" dirty="0"/>
          </a:p>
        </p:txBody>
      </p:sp>
      <p:sp>
        <p:nvSpPr>
          <p:cNvPr id="84" name="矩形 83"/>
          <p:cNvSpPr/>
          <p:nvPr/>
        </p:nvSpPr>
        <p:spPr>
          <a:xfrm>
            <a:off x="177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4959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215999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3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65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7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9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1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135999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85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5759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2959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0159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73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5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1759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51538" y="0"/>
            <a:ext cx="243024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289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217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145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73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1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5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-2895201" y="3789000"/>
            <a:ext cx="864000" cy="360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2031201" y="3789000"/>
            <a:ext cx="936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095201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735201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-67815"/>
            <a:ext cx="180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RR</a:t>
            </a:r>
          </a:p>
          <a:p>
            <a:r>
              <a:rPr lang="en-US" altLang="zh-TW" dirty="0" smtClean="0"/>
              <a:t>6</a:t>
            </a:r>
          </a:p>
          <a:p>
            <a:r>
              <a:rPr lang="en-US" altLang="zh-TW" dirty="0" smtClean="0"/>
              <a:t>P1 1200 5000</a:t>
            </a:r>
          </a:p>
          <a:p>
            <a:r>
              <a:rPr lang="en-US" altLang="zh-TW" dirty="0" smtClean="0"/>
              <a:t>P2 2400 4000</a:t>
            </a:r>
          </a:p>
          <a:p>
            <a:r>
              <a:rPr lang="en-US" altLang="zh-TW" dirty="0" smtClean="0"/>
              <a:t>P3 3600 3000</a:t>
            </a:r>
          </a:p>
          <a:p>
            <a:r>
              <a:rPr lang="en-US" altLang="zh-TW" dirty="0" smtClean="0"/>
              <a:t>P4 4800 7000</a:t>
            </a:r>
          </a:p>
          <a:p>
            <a:r>
              <a:rPr lang="en-US" altLang="zh-TW" dirty="0" smtClean="0"/>
              <a:t>P5 5200 6000</a:t>
            </a:r>
          </a:p>
          <a:p>
            <a:r>
              <a:rPr lang="en-US" altLang="zh-TW" dirty="0" smtClean="0"/>
              <a:t>P6 5800 5000</a:t>
            </a:r>
          </a:p>
        </p:txBody>
      </p:sp>
      <p:sp>
        <p:nvSpPr>
          <p:cNvPr id="37" name="矩形 36"/>
          <p:cNvSpPr/>
          <p:nvPr/>
        </p:nvSpPr>
        <p:spPr>
          <a:xfrm>
            <a:off x="-3255201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2535201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815201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1095201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75201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6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8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2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4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253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-181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-109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-375201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10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7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2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9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-2036128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-2271726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>
            <a:off x="-1177055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-1412653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-305145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-540743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P3</a:t>
            </a:r>
            <a:endParaRPr lang="zh-TW" altLang="en-US" dirty="0"/>
          </a:p>
        </p:txBody>
      </p:sp>
      <p:cxnSp>
        <p:nvCxnSpPr>
          <p:cNvPr id="84" name="直線單箭頭接點 83"/>
          <p:cNvCxnSpPr/>
          <p:nvPr/>
        </p:nvCxnSpPr>
        <p:spPr>
          <a:xfrm>
            <a:off x="553928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18330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P4</a:t>
            </a:r>
            <a:endParaRPr lang="zh-TW" altLang="en-US" dirty="0"/>
          </a:p>
        </p:txBody>
      </p:sp>
      <p:cxnSp>
        <p:nvCxnSpPr>
          <p:cNvPr id="87" name="直線單箭頭接點 86"/>
          <p:cNvCxnSpPr/>
          <p:nvPr/>
        </p:nvCxnSpPr>
        <p:spPr>
          <a:xfrm>
            <a:off x="84879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13201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P5</a:t>
            </a:r>
            <a:endParaRPr lang="zh-TW" altLang="en-US" dirty="0"/>
          </a:p>
        </p:txBody>
      </p:sp>
      <p:cxnSp>
        <p:nvCxnSpPr>
          <p:cNvPr id="90" name="直線單箭頭接點 89"/>
          <p:cNvCxnSpPr/>
          <p:nvPr/>
        </p:nvCxnSpPr>
        <p:spPr>
          <a:xfrm>
            <a:off x="1289979" y="267629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054381" y="23116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P6</a:t>
            </a:r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-375201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12834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47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424799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4799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64799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84799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447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064799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7847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5047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224799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9447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3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0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7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4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71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79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86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93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00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107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66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38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0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82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54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26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98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70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42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19000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14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6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3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61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68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75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82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89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97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104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111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7904799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624799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344799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0064799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784799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2647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984799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9704799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04247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11447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6647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384799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304799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024799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744799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464799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184799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104799" y="3789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824799" y="3789000"/>
            <a:ext cx="36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7544799" y="378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22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129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136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/>
          <p:cNvSpPr/>
          <p:nvPr/>
        </p:nvSpPr>
        <p:spPr>
          <a:xfrm>
            <a:off x="143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151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/>
          <p:cNvSpPr/>
          <p:nvPr/>
        </p:nvSpPr>
        <p:spPr>
          <a:xfrm>
            <a:off x="158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/>
          <p:cNvSpPr/>
          <p:nvPr/>
        </p:nvSpPr>
        <p:spPr>
          <a:xfrm>
            <a:off x="165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/>
          <p:cNvSpPr/>
          <p:nvPr/>
        </p:nvSpPr>
        <p:spPr>
          <a:xfrm>
            <a:off x="172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/>
          <p:cNvSpPr/>
          <p:nvPr/>
        </p:nvSpPr>
        <p:spPr>
          <a:xfrm>
            <a:off x="179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/>
          <p:cNvSpPr/>
          <p:nvPr/>
        </p:nvSpPr>
        <p:spPr>
          <a:xfrm>
            <a:off x="1186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258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330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3000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402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4000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474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5000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546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6000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618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7000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690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8000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762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r>
              <a:rPr lang="en-US" altLang="zh-TW" sz="1000" dirty="0" smtClean="0">
                <a:solidFill>
                  <a:schemeClr val="tx1"/>
                </a:solidFill>
              </a:rPr>
              <a:t>9000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8344799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30000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18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矩形 179"/>
          <p:cNvSpPr/>
          <p:nvPr/>
        </p:nvSpPr>
        <p:spPr>
          <a:xfrm>
            <a:off x="125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矩形 180"/>
          <p:cNvSpPr/>
          <p:nvPr/>
        </p:nvSpPr>
        <p:spPr>
          <a:xfrm>
            <a:off x="133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/>
          <p:cNvSpPr/>
          <p:nvPr/>
        </p:nvSpPr>
        <p:spPr>
          <a:xfrm>
            <a:off x="140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147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154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61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69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矩形 186"/>
          <p:cNvSpPr/>
          <p:nvPr/>
        </p:nvSpPr>
        <p:spPr>
          <a:xfrm>
            <a:off x="176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1834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14883428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560342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632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17043428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1776342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524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5963428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1668342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1740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812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1864799" y="3789000"/>
            <a:ext cx="144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236342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200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2723428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1344342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416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308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13803428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452342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15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11504799" y="378900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-375201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-375201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-375201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-375201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-375201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-1095201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-1095201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-1095201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-1095201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-1095201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-735201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-735201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-735201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-735201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-735201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711533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11533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711533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711533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854244" y="6138000"/>
            <a:ext cx="216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-8467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-8467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-8467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-8467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-8467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351533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351533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351533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564166" y="577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64166" y="613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790612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790612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790612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1790612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1790612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1070612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1070612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070612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1070612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1070612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430612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1430612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430612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1430612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430612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287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287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287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287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287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15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15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215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215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15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251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251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251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251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251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-1455201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-1177055" y="5058000"/>
            <a:ext cx="72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-1177055" y="5418000"/>
            <a:ext cx="72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-1177055" y="5778000"/>
            <a:ext cx="72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-1177055" y="6138000"/>
            <a:ext cx="72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359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323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395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67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539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431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503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575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647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611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683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359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323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4" name="矩形 363"/>
          <p:cNvSpPr/>
          <p:nvPr/>
        </p:nvSpPr>
        <p:spPr>
          <a:xfrm>
            <a:off x="395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467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539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431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8" name="矩形 367"/>
          <p:cNvSpPr/>
          <p:nvPr/>
        </p:nvSpPr>
        <p:spPr>
          <a:xfrm>
            <a:off x="503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575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647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611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683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3" name="矩形 372"/>
          <p:cNvSpPr/>
          <p:nvPr/>
        </p:nvSpPr>
        <p:spPr>
          <a:xfrm>
            <a:off x="359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23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95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467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539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431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503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575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647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611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683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359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323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395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467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539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431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503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575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647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611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683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359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323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395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467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39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431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503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575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647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611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5" name="矩形 404"/>
          <p:cNvSpPr/>
          <p:nvPr/>
        </p:nvSpPr>
        <p:spPr>
          <a:xfrm>
            <a:off x="683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755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8" name="矩形 417"/>
          <p:cNvSpPr/>
          <p:nvPr/>
        </p:nvSpPr>
        <p:spPr>
          <a:xfrm>
            <a:off x="719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791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863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935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827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899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971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1043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007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1079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755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719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791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863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935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27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899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971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43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1007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1079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755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719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791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863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935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827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899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971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1043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007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1079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755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719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2" name="矩形 451"/>
          <p:cNvSpPr/>
          <p:nvPr/>
        </p:nvSpPr>
        <p:spPr>
          <a:xfrm>
            <a:off x="791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3" name="矩形 452"/>
          <p:cNvSpPr/>
          <p:nvPr/>
        </p:nvSpPr>
        <p:spPr>
          <a:xfrm>
            <a:off x="863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935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827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899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971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8" name="矩形 457"/>
          <p:cNvSpPr/>
          <p:nvPr/>
        </p:nvSpPr>
        <p:spPr>
          <a:xfrm>
            <a:off x="1043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9" name="矩形 458"/>
          <p:cNvSpPr/>
          <p:nvPr/>
        </p:nvSpPr>
        <p:spPr>
          <a:xfrm>
            <a:off x="1007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1079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1" name="矩形 460"/>
          <p:cNvSpPr/>
          <p:nvPr/>
        </p:nvSpPr>
        <p:spPr>
          <a:xfrm>
            <a:off x="755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719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791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4" name="矩形 463"/>
          <p:cNvSpPr/>
          <p:nvPr/>
        </p:nvSpPr>
        <p:spPr>
          <a:xfrm>
            <a:off x="863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5" name="矩形 464"/>
          <p:cNvSpPr/>
          <p:nvPr/>
        </p:nvSpPr>
        <p:spPr>
          <a:xfrm>
            <a:off x="935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827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7" name="矩形 466"/>
          <p:cNvSpPr/>
          <p:nvPr/>
        </p:nvSpPr>
        <p:spPr>
          <a:xfrm>
            <a:off x="899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971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9" name="矩形 468"/>
          <p:cNvSpPr/>
          <p:nvPr/>
        </p:nvSpPr>
        <p:spPr>
          <a:xfrm>
            <a:off x="1043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0" name="矩形 469"/>
          <p:cNvSpPr/>
          <p:nvPr/>
        </p:nvSpPr>
        <p:spPr>
          <a:xfrm>
            <a:off x="10077346" y="613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3" name="矩形 482"/>
          <p:cNvSpPr/>
          <p:nvPr/>
        </p:nvSpPr>
        <p:spPr>
          <a:xfrm>
            <a:off x="1151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4" name="矩形 483"/>
          <p:cNvSpPr/>
          <p:nvPr/>
        </p:nvSpPr>
        <p:spPr>
          <a:xfrm>
            <a:off x="11157346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5" name="矩形 484"/>
          <p:cNvSpPr/>
          <p:nvPr/>
        </p:nvSpPr>
        <p:spPr>
          <a:xfrm>
            <a:off x="11877346" y="469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6" name="矩形 485"/>
          <p:cNvSpPr/>
          <p:nvPr/>
        </p:nvSpPr>
        <p:spPr>
          <a:xfrm>
            <a:off x="1237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7" name="矩形 486"/>
          <p:cNvSpPr/>
          <p:nvPr/>
        </p:nvSpPr>
        <p:spPr>
          <a:xfrm>
            <a:off x="1309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201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1273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1345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1" name="矩形 490"/>
          <p:cNvSpPr/>
          <p:nvPr/>
        </p:nvSpPr>
        <p:spPr>
          <a:xfrm>
            <a:off x="1417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2" name="矩形 491"/>
          <p:cNvSpPr/>
          <p:nvPr/>
        </p:nvSpPr>
        <p:spPr>
          <a:xfrm>
            <a:off x="1381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1453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1151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11157346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11877346" y="505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1237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1309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201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0" name="矩形 499"/>
          <p:cNvSpPr/>
          <p:nvPr/>
        </p:nvSpPr>
        <p:spPr>
          <a:xfrm>
            <a:off x="1273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1345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1417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3" name="矩形 502"/>
          <p:cNvSpPr/>
          <p:nvPr/>
        </p:nvSpPr>
        <p:spPr>
          <a:xfrm>
            <a:off x="1381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4" name="矩形 503"/>
          <p:cNvSpPr/>
          <p:nvPr/>
        </p:nvSpPr>
        <p:spPr>
          <a:xfrm>
            <a:off x="1453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1151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11157346" y="541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7" name="矩形 506"/>
          <p:cNvSpPr/>
          <p:nvPr/>
        </p:nvSpPr>
        <p:spPr>
          <a:xfrm>
            <a:off x="11877346" y="5418000"/>
            <a:ext cx="144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11157346" y="577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1525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0" name="矩形 549"/>
          <p:cNvSpPr/>
          <p:nvPr/>
        </p:nvSpPr>
        <p:spPr>
          <a:xfrm>
            <a:off x="1489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1561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1633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1705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4" name="矩形 553"/>
          <p:cNvSpPr/>
          <p:nvPr/>
        </p:nvSpPr>
        <p:spPr>
          <a:xfrm>
            <a:off x="1597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5" name="矩形 554"/>
          <p:cNvSpPr/>
          <p:nvPr/>
        </p:nvSpPr>
        <p:spPr>
          <a:xfrm>
            <a:off x="1669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1741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7" name="矩形 556"/>
          <p:cNvSpPr/>
          <p:nvPr/>
        </p:nvSpPr>
        <p:spPr>
          <a:xfrm>
            <a:off x="1813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8" name="矩形 557"/>
          <p:cNvSpPr/>
          <p:nvPr/>
        </p:nvSpPr>
        <p:spPr>
          <a:xfrm>
            <a:off x="1777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9" name="矩形 558"/>
          <p:cNvSpPr/>
          <p:nvPr/>
        </p:nvSpPr>
        <p:spPr>
          <a:xfrm>
            <a:off x="18495975" y="469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0" name="矩形 559"/>
          <p:cNvSpPr/>
          <p:nvPr/>
        </p:nvSpPr>
        <p:spPr>
          <a:xfrm>
            <a:off x="1525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1489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2" name="矩形 561"/>
          <p:cNvSpPr/>
          <p:nvPr/>
        </p:nvSpPr>
        <p:spPr>
          <a:xfrm>
            <a:off x="1561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3" name="矩形 562"/>
          <p:cNvSpPr/>
          <p:nvPr/>
        </p:nvSpPr>
        <p:spPr>
          <a:xfrm>
            <a:off x="1633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1705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5" name="矩形 564"/>
          <p:cNvSpPr/>
          <p:nvPr/>
        </p:nvSpPr>
        <p:spPr>
          <a:xfrm>
            <a:off x="1597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16695975" y="5058000"/>
            <a:ext cx="36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8" name="矩形 617"/>
          <p:cNvSpPr/>
          <p:nvPr/>
        </p:nvSpPr>
        <p:spPr>
          <a:xfrm>
            <a:off x="1884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0" name="矩形 619"/>
          <p:cNvSpPr/>
          <p:nvPr/>
        </p:nvSpPr>
        <p:spPr>
          <a:xfrm>
            <a:off x="18483428" y="3789000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1" name="矩形 620"/>
          <p:cNvSpPr/>
          <p:nvPr/>
        </p:nvSpPr>
        <p:spPr>
          <a:xfrm>
            <a:off x="19203428" y="378900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3" name="矩形 622"/>
          <p:cNvSpPr/>
          <p:nvPr/>
        </p:nvSpPr>
        <p:spPr>
          <a:xfrm>
            <a:off x="1906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4" name="矩形 623"/>
          <p:cNvSpPr/>
          <p:nvPr/>
        </p:nvSpPr>
        <p:spPr>
          <a:xfrm>
            <a:off x="1978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6" name="矩形 625"/>
          <p:cNvSpPr/>
          <p:nvPr/>
        </p:nvSpPr>
        <p:spPr>
          <a:xfrm>
            <a:off x="1870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7" name="矩形 626"/>
          <p:cNvSpPr/>
          <p:nvPr/>
        </p:nvSpPr>
        <p:spPr>
          <a:xfrm>
            <a:off x="19424799" y="3069000"/>
            <a:ext cx="36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9" name="矩形 628"/>
          <p:cNvSpPr/>
          <p:nvPr/>
        </p:nvSpPr>
        <p:spPr>
          <a:xfrm>
            <a:off x="19064531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31000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30" name="矩形 629"/>
          <p:cNvSpPr/>
          <p:nvPr/>
        </p:nvSpPr>
        <p:spPr>
          <a:xfrm>
            <a:off x="19784531" y="3353334"/>
            <a:ext cx="720000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32000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33" name="矩形 632"/>
          <p:cNvSpPr/>
          <p:nvPr/>
        </p:nvSpPr>
        <p:spPr>
          <a:xfrm>
            <a:off x="2403814" y="164180"/>
            <a:ext cx="30604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Turnaround Time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P1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20700-1200=19500</a:t>
            </a:r>
          </a:p>
          <a:p>
            <a:r>
              <a:rPr lang="en-US" altLang="zh-TW" dirty="0" smtClean="0"/>
              <a:t>P2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20000-2400=17600</a:t>
            </a:r>
          </a:p>
          <a:p>
            <a:r>
              <a:rPr lang="en-US" altLang="zh-TW" dirty="0" smtClean="0"/>
              <a:t>P3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19000-3600=15400</a:t>
            </a:r>
          </a:p>
          <a:p>
            <a:r>
              <a:rPr lang="en-US" altLang="zh-TW" dirty="0" smtClean="0"/>
              <a:t>P4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31200-4800=26400</a:t>
            </a:r>
          </a:p>
          <a:p>
            <a:r>
              <a:rPr lang="en-US" altLang="zh-TW" dirty="0" smtClean="0"/>
              <a:t>P5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30200-5200=25000</a:t>
            </a:r>
          </a:p>
          <a:p>
            <a:r>
              <a:rPr lang="en-US" altLang="zh-TW" dirty="0" smtClean="0"/>
              <a:t>P6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28200-5800=22400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4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橙色">
      <a:dk1>
        <a:srgbClr val="000000"/>
      </a:dk1>
      <a:lt1>
        <a:sysClr val="window" lastClr="BDBDBD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程式">
      <a:majorFont>
        <a:latin typeface="Verdana"/>
        <a:ea typeface="Taipei Sans TC Beta"/>
        <a:cs typeface=""/>
      </a:majorFont>
      <a:minorFont>
        <a:latin typeface="Verdana"/>
        <a:ea typeface="Taipei Sans TC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1035</Words>
  <Application>Microsoft Office PowerPoint</Application>
  <PresentationFormat>寬螢幕</PresentationFormat>
  <Paragraphs>838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Taipei Sans TC Beta</vt:lpstr>
      <vt:lpstr>Arial</vt:lpstr>
      <vt:lpstr>Verdana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mage594088</dc:creator>
  <cp:lastModifiedBy>mage594088</cp:lastModifiedBy>
  <cp:revision>32</cp:revision>
  <dcterms:created xsi:type="dcterms:W3CDTF">2020-04-24T03:04:46Z</dcterms:created>
  <dcterms:modified xsi:type="dcterms:W3CDTF">2020-04-26T14:52:52Z</dcterms:modified>
</cp:coreProperties>
</file>