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ontserrat"/>
      <p:regular r:id="rId35"/>
      <p:bold r:id="rId36"/>
      <p:italic r:id="rId37"/>
      <p:boldItalic r:id="rId38"/>
    </p:embeddedFont>
    <p:embeddedFont>
      <p:font typeface="Titillium Web"/>
      <p:regular r:id="rId39"/>
      <p:bold r:id="rId40"/>
      <p:italic r:id="rId41"/>
      <p:boldItalic r:id="rId42"/>
    </p:embeddedFont>
    <p:embeddedFont>
      <p:font typeface="Bebas Neue"/>
      <p:regular r:id="rId43"/>
    </p:embeddedFont>
    <p:embeddedFont>
      <p:font typeface="Titillium Web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bold.fntdata"/><Relationship Id="rId42" Type="http://schemas.openxmlformats.org/officeDocument/2006/relationships/font" Target="fonts/TitilliumWeb-boldItalic.fntdata"/><Relationship Id="rId41" Type="http://schemas.openxmlformats.org/officeDocument/2006/relationships/font" Target="fonts/TitilliumWeb-italic.fntdata"/><Relationship Id="rId44" Type="http://schemas.openxmlformats.org/officeDocument/2006/relationships/font" Target="fonts/TitilliumWebLight-regular.fntdata"/><Relationship Id="rId43" Type="http://schemas.openxmlformats.org/officeDocument/2006/relationships/font" Target="fonts/BebasNeue-regular.fntdata"/><Relationship Id="rId46" Type="http://schemas.openxmlformats.org/officeDocument/2006/relationships/font" Target="fonts/TitilliumWebLight-italic.fntdata"/><Relationship Id="rId45" Type="http://schemas.openxmlformats.org/officeDocument/2006/relationships/font" Target="fonts/TitilliumWeb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7" Type="http://schemas.openxmlformats.org/officeDocument/2006/relationships/font" Target="fonts/TitilliumWeb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33" Type="http://schemas.openxmlformats.org/officeDocument/2006/relationships/font" Target="fonts/Nunito-italic.fntdata"/><Relationship Id="rId32" Type="http://schemas.openxmlformats.org/officeDocument/2006/relationships/font" Target="fonts/Nunito-bold.fntdata"/><Relationship Id="rId35" Type="http://schemas.openxmlformats.org/officeDocument/2006/relationships/font" Target="fonts/Montserrat-regular.fntdata"/><Relationship Id="rId34" Type="http://schemas.openxmlformats.org/officeDocument/2006/relationships/font" Target="fonts/Nunito-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TitilliumWeb-regular.fntdata"/><Relationship Id="rId38"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fad233110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fad233110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183560ab3f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183560ab3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183560ab3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183560ab3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that individuals who reported being more dissatisfied (on the more dissatisfied side) with job also reported being unhappy and those who reported being more satisfied were more happy shows that job satisfaction may play a crucial role in how happy individuals are in life.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183560ab3f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183560ab3f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we can see the more financially satisfied someone was the more happy they were and vice versa so it just shows that financial </a:t>
            </a:r>
            <a:r>
              <a:rPr lang="en"/>
              <a:t>satisfaction and security</a:t>
            </a:r>
            <a:r>
              <a:rPr lang="en"/>
              <a:t> can be really important for how happy an individual is in life.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183560ab3f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183560ab3f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look even deeper into these relationships by looking at satisfaction and happiness across social classes because social class is such a </a:t>
            </a:r>
            <a:r>
              <a:rPr lang="en"/>
              <a:t>prominent</a:t>
            </a:r>
            <a:r>
              <a:rPr lang="en"/>
              <a:t> divide between people and really forumate peoples </a:t>
            </a:r>
            <a:r>
              <a:rPr lang="en"/>
              <a:t>perspective</a:t>
            </a:r>
            <a:r>
              <a:rPr lang="en"/>
              <a:t> on their life and thus why we think they may be big differences in their happiness.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f67d8f6e7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f67d8f6e7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can see that the higher in class you go the more satisfied and more happy you are. </a:t>
            </a:r>
            <a:endParaRPr/>
          </a:p>
          <a:p>
            <a:pPr indent="-298450" lvl="0" marL="457200" rtl="0" algn="l">
              <a:spcBef>
                <a:spcPts val="0"/>
              </a:spcBef>
              <a:spcAft>
                <a:spcPts val="0"/>
              </a:spcAft>
              <a:buSzPts val="1100"/>
              <a:buChar char="-"/>
            </a:pPr>
            <a:r>
              <a:rPr lang="en"/>
              <a:t>Lower and working class are different from middle and upper class in terms of job satisfaction and happiness but upper class shows this extreme </a:t>
            </a:r>
            <a:r>
              <a:rPr lang="en"/>
              <a:t>positive</a:t>
            </a:r>
            <a:r>
              <a:rPr lang="en"/>
              <a:t> trend in happiness and job satisfaction where a majority of individuals are very satisfied and very happy while so class may be a big influence on happiness level</a:t>
            </a:r>
            <a:endParaRPr/>
          </a:p>
          <a:p>
            <a:pPr indent="-298450" lvl="0" marL="457200" rtl="0" algn="l">
              <a:spcBef>
                <a:spcPts val="0"/>
              </a:spcBef>
              <a:spcAft>
                <a:spcPts val="0"/>
              </a:spcAft>
              <a:buSzPts val="1100"/>
              <a:buChar char="-"/>
            </a:pPr>
            <a:r>
              <a:rPr lang="en"/>
              <a:t>We 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83560ab3f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183560ab3f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the results show that the higher the social class the more you become satisfied with your financial situation and the more you report being very happy while the more you go down in class, the more your satisfaction and happiness become average (as in more or less satisfied and pretty happy).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this case financial satisfaction and social class kinda go more hand in hand here which is why we see such a big divide between the lower, working, and middle class and upper 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think it’s good to reiterate that the overall trends were saw were that the higher your feelings of satisfaction the more happy you also report being and this relationship is exaggerated when we look at it among social class. → so we know that satisfaction plays a role in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f76327ca34_0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f76327ca34_0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183b6ca460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183b6ca460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183b6ca460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183b6ca460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183b6ca46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183b6ca46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fad2331100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fad2331100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183b6ca46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183b6ca46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183b6ca46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183b6ca46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1840d41d3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1840d41d3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840d41d30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840d41d30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1840d41d30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1840d41d30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1840d41d3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1840d41d3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cb5b8cb8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cb5b8cb8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83757f1d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83757f1d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cb5b8cb8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cb5b8cb8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f67d8f6e7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f67d8f6e7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183560ab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183560ab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83b6ca46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83b6ca46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first pie chart shows the more than half of the people are pretty happy(i.e 57%) from 1972 to 2021 whereas the american's people who are very happy and not too happy are 31% and 12% respectively.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The second  pie chart shows the classes of people of America. It show that nearly half of the people fall under working class and about 43% people are middle class in America. The american's people who fall under upper and lower class are very less than other two classes i.e 3% and 5.1%.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third pie chart shows  that nearly half of the people are more or less satisfied with their financial status i.e 46% approximately whereas about same percentage (about 27%) of people are pretty well satisfied and Not satisfied at all with their Financial status.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last pie chart shows about 48% of american people's are very satisfied with their job whereas a little people are dissatisfied with their job i.e 4.1%. The percentage of people who are a little dissatisfied and moderately satisfied are  10% and 38.2% respectively.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1840d41d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1840d41d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143475" y="1007600"/>
            <a:ext cx="4280400" cy="26487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lvl="1" rtl="0" algn="ctr">
              <a:spcBef>
                <a:spcPts val="0"/>
              </a:spcBef>
              <a:spcAft>
                <a:spcPts val="0"/>
              </a:spcAft>
              <a:buClr>
                <a:schemeClr val="hlink"/>
              </a:buClr>
              <a:buSzPts val="5200"/>
              <a:buNone/>
              <a:defRPr sz="5200">
                <a:solidFill>
                  <a:schemeClr val="hlink"/>
                </a:solidFill>
              </a:defRPr>
            </a:lvl2pPr>
            <a:lvl3pPr lvl="2" rtl="0" algn="ctr">
              <a:spcBef>
                <a:spcPts val="0"/>
              </a:spcBef>
              <a:spcAft>
                <a:spcPts val="0"/>
              </a:spcAft>
              <a:buClr>
                <a:schemeClr val="hlink"/>
              </a:buClr>
              <a:buSzPts val="5200"/>
              <a:buNone/>
              <a:defRPr sz="5200">
                <a:solidFill>
                  <a:schemeClr val="hlink"/>
                </a:solidFill>
              </a:defRPr>
            </a:lvl3pPr>
            <a:lvl4pPr lvl="3" rtl="0" algn="ctr">
              <a:spcBef>
                <a:spcPts val="0"/>
              </a:spcBef>
              <a:spcAft>
                <a:spcPts val="0"/>
              </a:spcAft>
              <a:buClr>
                <a:schemeClr val="hlink"/>
              </a:buClr>
              <a:buSzPts val="5200"/>
              <a:buNone/>
              <a:defRPr sz="5200">
                <a:solidFill>
                  <a:schemeClr val="hlink"/>
                </a:solidFill>
              </a:defRPr>
            </a:lvl4pPr>
            <a:lvl5pPr lvl="4" rtl="0" algn="ctr">
              <a:spcBef>
                <a:spcPts val="0"/>
              </a:spcBef>
              <a:spcAft>
                <a:spcPts val="0"/>
              </a:spcAft>
              <a:buClr>
                <a:schemeClr val="hlink"/>
              </a:buClr>
              <a:buSzPts val="5200"/>
              <a:buNone/>
              <a:defRPr sz="5200">
                <a:solidFill>
                  <a:schemeClr val="hlink"/>
                </a:solidFill>
              </a:defRPr>
            </a:lvl5pPr>
            <a:lvl6pPr lvl="5" rtl="0" algn="ctr">
              <a:spcBef>
                <a:spcPts val="0"/>
              </a:spcBef>
              <a:spcAft>
                <a:spcPts val="0"/>
              </a:spcAft>
              <a:buClr>
                <a:schemeClr val="hlink"/>
              </a:buClr>
              <a:buSzPts val="5200"/>
              <a:buNone/>
              <a:defRPr sz="5200">
                <a:solidFill>
                  <a:schemeClr val="hlink"/>
                </a:solidFill>
              </a:defRPr>
            </a:lvl6pPr>
            <a:lvl7pPr lvl="6" rtl="0" algn="ctr">
              <a:spcBef>
                <a:spcPts val="0"/>
              </a:spcBef>
              <a:spcAft>
                <a:spcPts val="0"/>
              </a:spcAft>
              <a:buClr>
                <a:schemeClr val="hlink"/>
              </a:buClr>
              <a:buSzPts val="5200"/>
              <a:buNone/>
              <a:defRPr sz="5200">
                <a:solidFill>
                  <a:schemeClr val="hlink"/>
                </a:solidFill>
              </a:defRPr>
            </a:lvl7pPr>
            <a:lvl8pPr lvl="7" rtl="0" algn="ctr">
              <a:spcBef>
                <a:spcPts val="0"/>
              </a:spcBef>
              <a:spcAft>
                <a:spcPts val="0"/>
              </a:spcAft>
              <a:buClr>
                <a:schemeClr val="hlink"/>
              </a:buClr>
              <a:buSzPts val="5200"/>
              <a:buNone/>
              <a:defRPr sz="5200">
                <a:solidFill>
                  <a:schemeClr val="hlink"/>
                </a:solidFill>
              </a:defRPr>
            </a:lvl8pPr>
            <a:lvl9pPr lvl="8" rtl="0" algn="ctr">
              <a:spcBef>
                <a:spcPts val="0"/>
              </a:spcBef>
              <a:spcAft>
                <a:spcPts val="0"/>
              </a:spcAft>
              <a:buClr>
                <a:schemeClr val="hlink"/>
              </a:buClr>
              <a:buSzPts val="5200"/>
              <a:buNone/>
              <a:defRPr sz="5200">
                <a:solidFill>
                  <a:schemeClr val="hlink"/>
                </a:solidFill>
              </a:defRPr>
            </a:lvl9pPr>
          </a:lstStyle>
          <a:p/>
        </p:txBody>
      </p:sp>
      <p:sp>
        <p:nvSpPr>
          <p:cNvPr id="11" name="Google Shape;11;p2"/>
          <p:cNvSpPr txBox="1"/>
          <p:nvPr>
            <p:ph idx="1" type="subTitle"/>
          </p:nvPr>
        </p:nvSpPr>
        <p:spPr>
          <a:xfrm>
            <a:off x="4185589" y="3581675"/>
            <a:ext cx="42804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720000" y="1558475"/>
            <a:ext cx="5297700" cy="15111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4" name="Google Shape;114;p11"/>
          <p:cNvSpPr txBox="1"/>
          <p:nvPr>
            <p:ph idx="1" type="subTitle"/>
          </p:nvPr>
        </p:nvSpPr>
        <p:spPr>
          <a:xfrm>
            <a:off x="815950" y="2942625"/>
            <a:ext cx="5201700" cy="44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5" name="Google Shape;115;p11"/>
          <p:cNvSpPr/>
          <p:nvPr/>
        </p:nvSpPr>
        <p:spPr>
          <a:xfrm>
            <a:off x="25" y="4788450"/>
            <a:ext cx="9144000" cy="35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116" name="Google Shape;116;p11"/>
          <p:cNvGrpSpPr/>
          <p:nvPr/>
        </p:nvGrpSpPr>
        <p:grpSpPr>
          <a:xfrm>
            <a:off x="719998" y="641544"/>
            <a:ext cx="7767629" cy="3787918"/>
            <a:chOff x="719998" y="641544"/>
            <a:chExt cx="7767629" cy="3787918"/>
          </a:xfrm>
        </p:grpSpPr>
        <p:grpSp>
          <p:nvGrpSpPr>
            <p:cNvPr id="117" name="Google Shape;117;p11"/>
            <p:cNvGrpSpPr/>
            <p:nvPr/>
          </p:nvGrpSpPr>
          <p:grpSpPr>
            <a:xfrm>
              <a:off x="719998" y="641544"/>
              <a:ext cx="6915241" cy="3787918"/>
              <a:chOff x="719998" y="641544"/>
              <a:chExt cx="6915241" cy="3787918"/>
            </a:xfrm>
          </p:grpSpPr>
          <p:sp>
            <p:nvSpPr>
              <p:cNvPr id="118" name="Google Shape;118;p11"/>
              <p:cNvSpPr/>
              <p:nvPr/>
            </p:nvSpPr>
            <p:spPr>
              <a:xfrm>
                <a:off x="3053474" y="6415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719998" y="35871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7011476" y="42858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1"/>
              <p:cNvGrpSpPr/>
              <p:nvPr/>
            </p:nvGrpSpPr>
            <p:grpSpPr>
              <a:xfrm>
                <a:off x="1725396" y="4269180"/>
                <a:ext cx="99806" cy="99809"/>
                <a:chOff x="3688596" y="3879680"/>
                <a:chExt cx="99806" cy="99809"/>
              </a:xfrm>
            </p:grpSpPr>
            <p:sp>
              <p:nvSpPr>
                <p:cNvPr id="122" name="Google Shape;122;p1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1"/>
              <p:cNvSpPr/>
              <p:nvPr/>
            </p:nvSpPr>
            <p:spPr>
              <a:xfrm>
                <a:off x="7535433" y="10380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2361251" y="950368"/>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4119224" y="38491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69876" y="10161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1"/>
            <p:cNvSpPr/>
            <p:nvPr/>
          </p:nvSpPr>
          <p:spPr>
            <a:xfrm>
              <a:off x="5732742" y="117290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1"/>
            <p:cNvGrpSpPr/>
            <p:nvPr/>
          </p:nvGrpSpPr>
          <p:grpSpPr>
            <a:xfrm>
              <a:off x="8387821" y="2072780"/>
              <a:ext cx="99806" cy="99809"/>
              <a:chOff x="3688596" y="3879680"/>
              <a:chExt cx="99806" cy="99809"/>
            </a:xfrm>
          </p:grpSpPr>
          <p:sp>
            <p:nvSpPr>
              <p:cNvPr id="130" name="Google Shape;130;p1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3" name="Shape 133"/>
        <p:cNvGrpSpPr/>
        <p:nvPr/>
      </p:nvGrpSpPr>
      <p:grpSpPr>
        <a:xfrm>
          <a:off x="0" y="0"/>
          <a:ext cx="0" cy="0"/>
          <a:chOff x="0" y="0"/>
          <a:chExt cx="0" cy="0"/>
        </a:xfrm>
      </p:grpSpPr>
      <p:sp>
        <p:nvSpPr>
          <p:cNvPr id="134" name="Google Shape;134;p1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3"/>
          <p:cNvSpPr txBox="1"/>
          <p:nvPr>
            <p:ph idx="2" type="title"/>
          </p:nvPr>
        </p:nvSpPr>
        <p:spPr>
          <a:xfrm>
            <a:off x="720000" y="1640842"/>
            <a:ext cx="23757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13"/>
          <p:cNvSpPr txBox="1"/>
          <p:nvPr>
            <p:ph hasCustomPrompt="1" idx="3" type="title"/>
          </p:nvPr>
        </p:nvSpPr>
        <p:spPr>
          <a:xfrm>
            <a:off x="720000" y="1218721"/>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p:nvPr>
            <p:ph idx="1" type="subTitle"/>
          </p:nvPr>
        </p:nvSpPr>
        <p:spPr>
          <a:xfrm>
            <a:off x="720000" y="2336667"/>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13"/>
          <p:cNvSpPr txBox="1"/>
          <p:nvPr>
            <p:ph idx="4" type="title"/>
          </p:nvPr>
        </p:nvSpPr>
        <p:spPr>
          <a:xfrm>
            <a:off x="3403800" y="1640817"/>
            <a:ext cx="23757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13"/>
          <p:cNvSpPr txBox="1"/>
          <p:nvPr>
            <p:ph hasCustomPrompt="1" idx="5" type="title"/>
          </p:nvPr>
        </p:nvSpPr>
        <p:spPr>
          <a:xfrm>
            <a:off x="3403800" y="1218721"/>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p:nvPr>
            <p:ph idx="6" type="subTitle"/>
          </p:nvPr>
        </p:nvSpPr>
        <p:spPr>
          <a:xfrm>
            <a:off x="3403800" y="2303049"/>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13"/>
          <p:cNvSpPr txBox="1"/>
          <p:nvPr>
            <p:ph idx="7" type="title"/>
          </p:nvPr>
        </p:nvSpPr>
        <p:spPr>
          <a:xfrm>
            <a:off x="6087600" y="1640836"/>
            <a:ext cx="23757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13"/>
          <p:cNvSpPr txBox="1"/>
          <p:nvPr>
            <p:ph hasCustomPrompt="1" idx="8" type="title"/>
          </p:nvPr>
        </p:nvSpPr>
        <p:spPr>
          <a:xfrm>
            <a:off x="6087600" y="1218721"/>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p:nvPr>
            <p:ph idx="9" type="subTitle"/>
          </p:nvPr>
        </p:nvSpPr>
        <p:spPr>
          <a:xfrm>
            <a:off x="6087600" y="2303049"/>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13"/>
          <p:cNvSpPr txBox="1"/>
          <p:nvPr>
            <p:ph idx="13" type="title"/>
          </p:nvPr>
        </p:nvSpPr>
        <p:spPr>
          <a:xfrm>
            <a:off x="720000" y="3444928"/>
            <a:ext cx="23757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13"/>
          <p:cNvSpPr txBox="1"/>
          <p:nvPr>
            <p:ph hasCustomPrompt="1" idx="14" type="title"/>
          </p:nvPr>
        </p:nvSpPr>
        <p:spPr>
          <a:xfrm>
            <a:off x="720000" y="3022833"/>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p:nvPr>
            <p:ph idx="15" type="subTitle"/>
          </p:nvPr>
        </p:nvSpPr>
        <p:spPr>
          <a:xfrm>
            <a:off x="720000" y="4140778"/>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13"/>
          <p:cNvSpPr txBox="1"/>
          <p:nvPr>
            <p:ph idx="16" type="title"/>
          </p:nvPr>
        </p:nvSpPr>
        <p:spPr>
          <a:xfrm>
            <a:off x="3403800" y="3444928"/>
            <a:ext cx="2375700" cy="716700"/>
          </a:xfrm>
          <a:prstGeom prst="rect">
            <a:avLst/>
          </a:prstGeom>
        </p:spPr>
        <p:txBody>
          <a:bodyPr anchorCtr="0" anchor="ctr" bIns="91425" lIns="91425" spcFirstLastPara="1" rIns="91425" wrap="square" tIns="91425">
            <a:noAutofit/>
          </a:bodyPr>
          <a:lstStyle>
            <a:lvl1pPr lvl="0" marR="54000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13"/>
          <p:cNvSpPr txBox="1"/>
          <p:nvPr>
            <p:ph hasCustomPrompt="1" idx="17" type="title"/>
          </p:nvPr>
        </p:nvSpPr>
        <p:spPr>
          <a:xfrm>
            <a:off x="3403800" y="3022833"/>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p:nvPr>
            <p:ph idx="18" type="subTitle"/>
          </p:nvPr>
        </p:nvSpPr>
        <p:spPr>
          <a:xfrm>
            <a:off x="3403800" y="4140777"/>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13"/>
          <p:cNvSpPr txBox="1"/>
          <p:nvPr>
            <p:ph idx="19" type="title"/>
          </p:nvPr>
        </p:nvSpPr>
        <p:spPr>
          <a:xfrm>
            <a:off x="6087600" y="3444928"/>
            <a:ext cx="2375700" cy="716700"/>
          </a:xfrm>
          <a:prstGeom prst="rect">
            <a:avLst/>
          </a:prstGeom>
        </p:spPr>
        <p:txBody>
          <a:bodyPr anchorCtr="0" anchor="ctr" bIns="91425" lIns="91425" spcFirstLastPara="1" rIns="91425" wrap="square" tIns="91425">
            <a:noAutofit/>
          </a:bodyPr>
          <a:lstStyle>
            <a:lvl1pPr lvl="0" marR="54000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13"/>
          <p:cNvSpPr txBox="1"/>
          <p:nvPr>
            <p:ph hasCustomPrompt="1" idx="20" type="title"/>
          </p:nvPr>
        </p:nvSpPr>
        <p:spPr>
          <a:xfrm>
            <a:off x="6087600" y="3022833"/>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p:nvPr>
            <p:ph idx="21" type="subTitle"/>
          </p:nvPr>
        </p:nvSpPr>
        <p:spPr>
          <a:xfrm>
            <a:off x="6087600" y="4140777"/>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53" name="Google Shape;153;p13"/>
          <p:cNvGrpSpPr/>
          <p:nvPr/>
        </p:nvGrpSpPr>
        <p:grpSpPr>
          <a:xfrm>
            <a:off x="307776" y="206869"/>
            <a:ext cx="8692374" cy="4765939"/>
            <a:chOff x="307776" y="206869"/>
            <a:chExt cx="8692374" cy="4765939"/>
          </a:xfrm>
        </p:grpSpPr>
        <p:grpSp>
          <p:nvGrpSpPr>
            <p:cNvPr id="154" name="Google Shape;154;p13"/>
            <p:cNvGrpSpPr/>
            <p:nvPr/>
          </p:nvGrpSpPr>
          <p:grpSpPr>
            <a:xfrm>
              <a:off x="307776" y="206869"/>
              <a:ext cx="8692374" cy="4765939"/>
              <a:chOff x="307776" y="206869"/>
              <a:chExt cx="8692374" cy="4765939"/>
            </a:xfrm>
          </p:grpSpPr>
          <p:sp>
            <p:nvSpPr>
              <p:cNvPr id="155" name="Google Shape;155;p13"/>
              <p:cNvSpPr/>
              <p:nvPr/>
            </p:nvSpPr>
            <p:spPr>
              <a:xfrm>
                <a:off x="358121" y="4865667"/>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6449424" y="651507"/>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8702281" y="4813075"/>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7139748" y="2068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8327646" y="3218972"/>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307776" y="37217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3"/>
              <p:cNvGrpSpPr/>
              <p:nvPr/>
            </p:nvGrpSpPr>
            <p:grpSpPr>
              <a:xfrm>
                <a:off x="5088646" y="490092"/>
                <a:ext cx="99806" cy="99809"/>
                <a:chOff x="3688596" y="3879680"/>
                <a:chExt cx="99806" cy="99809"/>
              </a:xfrm>
            </p:grpSpPr>
            <p:sp>
              <p:nvSpPr>
                <p:cNvPr id="162" name="Google Shape;162;p13"/>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p:nvPr/>
            </p:nvSpPr>
            <p:spPr>
              <a:xfrm flipH="1">
                <a:off x="8771396" y="1839467"/>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3"/>
            <p:cNvSpPr/>
            <p:nvPr/>
          </p:nvSpPr>
          <p:spPr>
            <a:xfrm>
              <a:off x="8609392" y="385210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6" name="Shape 166"/>
        <p:cNvGrpSpPr/>
        <p:nvPr/>
      </p:nvGrpSpPr>
      <p:grpSpPr>
        <a:xfrm>
          <a:off x="0" y="0"/>
          <a:ext cx="0" cy="0"/>
          <a:chOff x="0" y="0"/>
          <a:chExt cx="0" cy="0"/>
        </a:xfrm>
      </p:grpSpPr>
      <p:sp>
        <p:nvSpPr>
          <p:cNvPr id="167" name="Google Shape;167;p14"/>
          <p:cNvSpPr txBox="1"/>
          <p:nvPr>
            <p:ph type="title"/>
          </p:nvPr>
        </p:nvSpPr>
        <p:spPr>
          <a:xfrm>
            <a:off x="2213700" y="3343863"/>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68" name="Google Shape;168;p14"/>
          <p:cNvSpPr txBox="1"/>
          <p:nvPr>
            <p:ph idx="1" type="subTitle"/>
          </p:nvPr>
        </p:nvSpPr>
        <p:spPr>
          <a:xfrm>
            <a:off x="1898500" y="1015575"/>
            <a:ext cx="5346900" cy="23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7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69" name="Google Shape;169;p14"/>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4"/>
          <p:cNvGrpSpPr/>
          <p:nvPr/>
        </p:nvGrpSpPr>
        <p:grpSpPr>
          <a:xfrm>
            <a:off x="635543" y="466718"/>
            <a:ext cx="7788455" cy="4026771"/>
            <a:chOff x="635543" y="466718"/>
            <a:chExt cx="7788455" cy="4026771"/>
          </a:xfrm>
        </p:grpSpPr>
        <p:sp>
          <p:nvSpPr>
            <p:cNvPr id="171" name="Google Shape;171;p14"/>
            <p:cNvSpPr/>
            <p:nvPr/>
          </p:nvSpPr>
          <p:spPr>
            <a:xfrm>
              <a:off x="7947883" y="4393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1434864" y="5399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7913324" y="83521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635543" y="30674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7120573" y="36579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762371" y="4085372"/>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496542" y="46671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4"/>
            <p:cNvGrpSpPr/>
            <p:nvPr/>
          </p:nvGrpSpPr>
          <p:grpSpPr>
            <a:xfrm>
              <a:off x="1563046" y="1860705"/>
              <a:ext cx="99806" cy="99809"/>
              <a:chOff x="3688596" y="3879680"/>
              <a:chExt cx="99806" cy="99809"/>
            </a:xfrm>
          </p:grpSpPr>
          <p:sp>
            <p:nvSpPr>
              <p:cNvPr id="179" name="Google Shape;179;p1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4"/>
            <p:cNvSpPr/>
            <p:nvPr/>
          </p:nvSpPr>
          <p:spPr>
            <a:xfrm>
              <a:off x="8281501" y="28087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82" name="Shape 182"/>
        <p:cNvGrpSpPr/>
        <p:nvPr/>
      </p:nvGrpSpPr>
      <p:grpSpPr>
        <a:xfrm>
          <a:off x="0" y="0"/>
          <a:ext cx="0" cy="0"/>
          <a:chOff x="0" y="0"/>
          <a:chExt cx="0" cy="0"/>
        </a:xfrm>
      </p:grpSpPr>
      <p:sp>
        <p:nvSpPr>
          <p:cNvPr id="183" name="Google Shape;183;p15"/>
          <p:cNvSpPr/>
          <p:nvPr/>
        </p:nvSpPr>
        <p:spPr>
          <a:xfrm>
            <a:off x="-53050" y="-21900"/>
            <a:ext cx="9250200" cy="518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txBox="1"/>
          <p:nvPr>
            <p:ph type="title"/>
          </p:nvPr>
        </p:nvSpPr>
        <p:spPr>
          <a:xfrm>
            <a:off x="720000" y="681325"/>
            <a:ext cx="4893300" cy="2417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6" name="Google Shape;186;p15"/>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b="0" sz="15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7" name="Google Shape;187;p15"/>
          <p:cNvSpPr txBox="1"/>
          <p:nvPr>
            <p:ph idx="1" type="subTitle"/>
          </p:nvPr>
        </p:nvSpPr>
        <p:spPr>
          <a:xfrm>
            <a:off x="835150" y="3098725"/>
            <a:ext cx="29241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8" name="Google Shape;188;p15"/>
          <p:cNvGrpSpPr/>
          <p:nvPr/>
        </p:nvGrpSpPr>
        <p:grpSpPr>
          <a:xfrm>
            <a:off x="2464601" y="979094"/>
            <a:ext cx="6063322" cy="3471130"/>
            <a:chOff x="2464601" y="979094"/>
            <a:chExt cx="6063322" cy="3471130"/>
          </a:xfrm>
        </p:grpSpPr>
        <p:grpSp>
          <p:nvGrpSpPr>
            <p:cNvPr id="189" name="Google Shape;189;p15"/>
            <p:cNvGrpSpPr/>
            <p:nvPr/>
          </p:nvGrpSpPr>
          <p:grpSpPr>
            <a:xfrm>
              <a:off x="4440171" y="979094"/>
              <a:ext cx="4087753" cy="3471119"/>
              <a:chOff x="4211571" y="902894"/>
              <a:chExt cx="4087753" cy="3471119"/>
            </a:xfrm>
          </p:grpSpPr>
          <p:sp>
            <p:nvSpPr>
              <p:cNvPr id="190" name="Google Shape;190;p15"/>
              <p:cNvSpPr/>
              <p:nvPr/>
            </p:nvSpPr>
            <p:spPr>
              <a:xfrm>
                <a:off x="4782658" y="3446972"/>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4211571" y="9328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8130399" y="90289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5455181" y="9697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5"/>
              <p:cNvGrpSpPr/>
              <p:nvPr/>
            </p:nvGrpSpPr>
            <p:grpSpPr>
              <a:xfrm>
                <a:off x="5295946" y="4274205"/>
                <a:ext cx="99806" cy="99809"/>
                <a:chOff x="3688596" y="3879680"/>
                <a:chExt cx="99806" cy="99809"/>
              </a:xfrm>
            </p:grpSpPr>
            <p:sp>
              <p:nvSpPr>
                <p:cNvPr id="195" name="Google Shape;195;p15"/>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5"/>
              <p:cNvSpPr/>
              <p:nvPr/>
            </p:nvSpPr>
            <p:spPr>
              <a:xfrm flipH="1">
                <a:off x="5997696" y="26982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5"/>
            <p:cNvSpPr/>
            <p:nvPr/>
          </p:nvSpPr>
          <p:spPr>
            <a:xfrm>
              <a:off x="2464601" y="43066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3929342" y="39812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200" name="Shape 200"/>
        <p:cNvGrpSpPr/>
        <p:nvPr/>
      </p:nvGrpSpPr>
      <p:grpSpPr>
        <a:xfrm>
          <a:off x="0" y="0"/>
          <a:ext cx="0" cy="0"/>
          <a:chOff x="0" y="0"/>
          <a:chExt cx="0" cy="0"/>
        </a:xfrm>
      </p:grpSpPr>
      <p:sp>
        <p:nvSpPr>
          <p:cNvPr id="201" name="Google Shape;201;p16"/>
          <p:cNvSpPr/>
          <p:nvPr/>
        </p:nvSpPr>
        <p:spPr>
          <a:xfrm>
            <a:off x="-53050" y="-21900"/>
            <a:ext cx="9250200" cy="5187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txBox="1"/>
          <p:nvPr>
            <p:ph type="title"/>
          </p:nvPr>
        </p:nvSpPr>
        <p:spPr>
          <a:xfrm>
            <a:off x="720000" y="681325"/>
            <a:ext cx="6035700" cy="1813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4" name="Google Shape;204;p16"/>
          <p:cNvSpPr txBox="1"/>
          <p:nvPr>
            <p:ph hasCustomPrompt="1" idx="2" type="title"/>
          </p:nvPr>
        </p:nvSpPr>
        <p:spPr>
          <a:xfrm>
            <a:off x="5814025" y="2879250"/>
            <a:ext cx="25236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6000"/>
              <a:buNone/>
              <a:defRPr b="0" sz="15000">
                <a:solidFill>
                  <a:schemeClr val="accent2"/>
                </a:solidFill>
              </a:defRPr>
            </a:lvl1pPr>
            <a:lvl2pPr lvl="1" rtl="0" algn="ctr">
              <a:spcBef>
                <a:spcPts val="0"/>
              </a:spcBef>
              <a:spcAft>
                <a:spcPts val="0"/>
              </a:spcAft>
              <a:buClr>
                <a:schemeClr val="accent2"/>
              </a:buClr>
              <a:buSzPts val="6000"/>
              <a:buNone/>
              <a:defRPr sz="6000">
                <a:solidFill>
                  <a:schemeClr val="accent2"/>
                </a:solidFill>
              </a:defRPr>
            </a:lvl2pPr>
            <a:lvl3pPr lvl="2" rtl="0" algn="ctr">
              <a:spcBef>
                <a:spcPts val="0"/>
              </a:spcBef>
              <a:spcAft>
                <a:spcPts val="0"/>
              </a:spcAft>
              <a:buClr>
                <a:schemeClr val="accent2"/>
              </a:buClr>
              <a:buSzPts val="6000"/>
              <a:buNone/>
              <a:defRPr sz="6000">
                <a:solidFill>
                  <a:schemeClr val="accent2"/>
                </a:solidFill>
              </a:defRPr>
            </a:lvl3pPr>
            <a:lvl4pPr lvl="3" rtl="0" algn="ctr">
              <a:spcBef>
                <a:spcPts val="0"/>
              </a:spcBef>
              <a:spcAft>
                <a:spcPts val="0"/>
              </a:spcAft>
              <a:buClr>
                <a:schemeClr val="accent2"/>
              </a:buClr>
              <a:buSzPts val="6000"/>
              <a:buNone/>
              <a:defRPr sz="6000">
                <a:solidFill>
                  <a:schemeClr val="accent2"/>
                </a:solidFill>
              </a:defRPr>
            </a:lvl4pPr>
            <a:lvl5pPr lvl="4" rtl="0" algn="ctr">
              <a:spcBef>
                <a:spcPts val="0"/>
              </a:spcBef>
              <a:spcAft>
                <a:spcPts val="0"/>
              </a:spcAft>
              <a:buClr>
                <a:schemeClr val="accent2"/>
              </a:buClr>
              <a:buSzPts val="6000"/>
              <a:buNone/>
              <a:defRPr sz="6000">
                <a:solidFill>
                  <a:schemeClr val="accent2"/>
                </a:solidFill>
              </a:defRPr>
            </a:lvl5pPr>
            <a:lvl6pPr lvl="5" rtl="0" algn="ctr">
              <a:spcBef>
                <a:spcPts val="0"/>
              </a:spcBef>
              <a:spcAft>
                <a:spcPts val="0"/>
              </a:spcAft>
              <a:buClr>
                <a:schemeClr val="accent2"/>
              </a:buClr>
              <a:buSzPts val="6000"/>
              <a:buNone/>
              <a:defRPr sz="6000">
                <a:solidFill>
                  <a:schemeClr val="accent2"/>
                </a:solidFill>
              </a:defRPr>
            </a:lvl6pPr>
            <a:lvl7pPr lvl="6" rtl="0" algn="ctr">
              <a:spcBef>
                <a:spcPts val="0"/>
              </a:spcBef>
              <a:spcAft>
                <a:spcPts val="0"/>
              </a:spcAft>
              <a:buClr>
                <a:schemeClr val="accent2"/>
              </a:buClr>
              <a:buSzPts val="6000"/>
              <a:buNone/>
              <a:defRPr sz="6000">
                <a:solidFill>
                  <a:schemeClr val="accent2"/>
                </a:solidFill>
              </a:defRPr>
            </a:lvl7pPr>
            <a:lvl8pPr lvl="7" rtl="0" algn="ctr">
              <a:spcBef>
                <a:spcPts val="0"/>
              </a:spcBef>
              <a:spcAft>
                <a:spcPts val="0"/>
              </a:spcAft>
              <a:buClr>
                <a:schemeClr val="accent2"/>
              </a:buClr>
              <a:buSzPts val="6000"/>
              <a:buNone/>
              <a:defRPr sz="6000">
                <a:solidFill>
                  <a:schemeClr val="accent2"/>
                </a:solidFill>
              </a:defRPr>
            </a:lvl8pPr>
            <a:lvl9pPr lvl="8" rtl="0" algn="ctr">
              <a:spcBef>
                <a:spcPts val="0"/>
              </a:spcBef>
              <a:spcAft>
                <a:spcPts val="0"/>
              </a:spcAft>
              <a:buClr>
                <a:schemeClr val="accent2"/>
              </a:buClr>
              <a:buSzPts val="6000"/>
              <a:buNone/>
              <a:defRPr sz="6000">
                <a:solidFill>
                  <a:schemeClr val="accent2"/>
                </a:solidFill>
              </a:defRPr>
            </a:lvl9pPr>
          </a:lstStyle>
          <a:p>
            <a:r>
              <a:t>xx%</a:t>
            </a:r>
          </a:p>
        </p:txBody>
      </p:sp>
      <p:sp>
        <p:nvSpPr>
          <p:cNvPr id="205" name="Google Shape;205;p16"/>
          <p:cNvSpPr txBox="1"/>
          <p:nvPr>
            <p:ph idx="1" type="subTitle"/>
          </p:nvPr>
        </p:nvSpPr>
        <p:spPr>
          <a:xfrm>
            <a:off x="787175" y="2317500"/>
            <a:ext cx="28884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6" name="Google Shape;206;p16"/>
          <p:cNvGrpSpPr/>
          <p:nvPr/>
        </p:nvGrpSpPr>
        <p:grpSpPr>
          <a:xfrm>
            <a:off x="670096" y="909844"/>
            <a:ext cx="7896403" cy="2860058"/>
            <a:chOff x="670096" y="909844"/>
            <a:chExt cx="7896403" cy="2860058"/>
          </a:xfrm>
        </p:grpSpPr>
        <p:grpSp>
          <p:nvGrpSpPr>
            <p:cNvPr id="207" name="Google Shape;207;p16"/>
            <p:cNvGrpSpPr/>
            <p:nvPr/>
          </p:nvGrpSpPr>
          <p:grpSpPr>
            <a:xfrm>
              <a:off x="670096" y="909844"/>
              <a:ext cx="7896403" cy="2860058"/>
              <a:chOff x="670096" y="909844"/>
              <a:chExt cx="7896403" cy="2860058"/>
            </a:xfrm>
          </p:grpSpPr>
          <p:sp>
            <p:nvSpPr>
              <p:cNvPr id="208" name="Google Shape;208;p16"/>
              <p:cNvSpPr/>
              <p:nvPr/>
            </p:nvSpPr>
            <p:spPr>
              <a:xfrm>
                <a:off x="7963671" y="24180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4925049" y="361016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5355123" y="9098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8424001" y="35795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16"/>
              <p:cNvGrpSpPr/>
              <p:nvPr/>
            </p:nvGrpSpPr>
            <p:grpSpPr>
              <a:xfrm>
                <a:off x="670096" y="3601405"/>
                <a:ext cx="99806" cy="99809"/>
                <a:chOff x="3688596" y="3879680"/>
                <a:chExt cx="99806" cy="99809"/>
              </a:xfrm>
            </p:grpSpPr>
            <p:sp>
              <p:nvSpPr>
                <p:cNvPr id="213" name="Google Shape;213;p16"/>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6"/>
              <p:cNvSpPr/>
              <p:nvPr/>
            </p:nvSpPr>
            <p:spPr>
              <a:xfrm flipH="1">
                <a:off x="5857877" y="287925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6"/>
            <p:cNvSpPr/>
            <p:nvPr/>
          </p:nvSpPr>
          <p:spPr>
            <a:xfrm>
              <a:off x="7004576" y="21739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7574242" y="13523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218" name="Shape 218"/>
        <p:cNvGrpSpPr/>
        <p:nvPr/>
      </p:nvGrpSpPr>
      <p:grpSpPr>
        <a:xfrm>
          <a:off x="0" y="0"/>
          <a:ext cx="0" cy="0"/>
          <a:chOff x="0" y="0"/>
          <a:chExt cx="0" cy="0"/>
        </a:xfrm>
      </p:grpSpPr>
      <p:sp>
        <p:nvSpPr>
          <p:cNvPr id="219" name="Google Shape;219;p17"/>
          <p:cNvSpPr/>
          <p:nvPr/>
        </p:nvSpPr>
        <p:spPr>
          <a:xfrm>
            <a:off x="-53050" y="-21900"/>
            <a:ext cx="9250200" cy="518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txBox="1"/>
          <p:nvPr>
            <p:ph type="title"/>
          </p:nvPr>
        </p:nvSpPr>
        <p:spPr>
          <a:xfrm>
            <a:off x="720000" y="681325"/>
            <a:ext cx="6035700" cy="1631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3"/>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2" name="Google Shape;222;p17"/>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6000"/>
              <a:buNone/>
              <a:defRPr b="0" sz="15000">
                <a:solidFill>
                  <a:schemeClr val="accent3"/>
                </a:solidFill>
              </a:defRPr>
            </a:lvl1pPr>
            <a:lvl2pPr lvl="1" rtl="0" algn="ctr">
              <a:spcBef>
                <a:spcPts val="0"/>
              </a:spcBef>
              <a:spcAft>
                <a:spcPts val="0"/>
              </a:spcAft>
              <a:buClr>
                <a:schemeClr val="accent3"/>
              </a:buClr>
              <a:buSzPts val="6000"/>
              <a:buNone/>
              <a:defRPr sz="6000">
                <a:solidFill>
                  <a:schemeClr val="accent3"/>
                </a:solidFill>
              </a:defRPr>
            </a:lvl2pPr>
            <a:lvl3pPr lvl="2" rtl="0" algn="ctr">
              <a:spcBef>
                <a:spcPts val="0"/>
              </a:spcBef>
              <a:spcAft>
                <a:spcPts val="0"/>
              </a:spcAft>
              <a:buClr>
                <a:schemeClr val="accent3"/>
              </a:buClr>
              <a:buSzPts val="6000"/>
              <a:buNone/>
              <a:defRPr sz="6000">
                <a:solidFill>
                  <a:schemeClr val="accent3"/>
                </a:solidFill>
              </a:defRPr>
            </a:lvl3pPr>
            <a:lvl4pPr lvl="3" rtl="0" algn="ctr">
              <a:spcBef>
                <a:spcPts val="0"/>
              </a:spcBef>
              <a:spcAft>
                <a:spcPts val="0"/>
              </a:spcAft>
              <a:buClr>
                <a:schemeClr val="accent3"/>
              </a:buClr>
              <a:buSzPts val="6000"/>
              <a:buNone/>
              <a:defRPr sz="6000">
                <a:solidFill>
                  <a:schemeClr val="accent3"/>
                </a:solidFill>
              </a:defRPr>
            </a:lvl4pPr>
            <a:lvl5pPr lvl="4" rtl="0" algn="ctr">
              <a:spcBef>
                <a:spcPts val="0"/>
              </a:spcBef>
              <a:spcAft>
                <a:spcPts val="0"/>
              </a:spcAft>
              <a:buClr>
                <a:schemeClr val="accent3"/>
              </a:buClr>
              <a:buSzPts val="6000"/>
              <a:buNone/>
              <a:defRPr sz="6000">
                <a:solidFill>
                  <a:schemeClr val="accent3"/>
                </a:solidFill>
              </a:defRPr>
            </a:lvl5pPr>
            <a:lvl6pPr lvl="5" rtl="0" algn="ctr">
              <a:spcBef>
                <a:spcPts val="0"/>
              </a:spcBef>
              <a:spcAft>
                <a:spcPts val="0"/>
              </a:spcAft>
              <a:buClr>
                <a:schemeClr val="accent3"/>
              </a:buClr>
              <a:buSzPts val="6000"/>
              <a:buNone/>
              <a:defRPr sz="6000">
                <a:solidFill>
                  <a:schemeClr val="accent3"/>
                </a:solidFill>
              </a:defRPr>
            </a:lvl6pPr>
            <a:lvl7pPr lvl="6" rtl="0" algn="ctr">
              <a:spcBef>
                <a:spcPts val="0"/>
              </a:spcBef>
              <a:spcAft>
                <a:spcPts val="0"/>
              </a:spcAft>
              <a:buClr>
                <a:schemeClr val="accent3"/>
              </a:buClr>
              <a:buSzPts val="6000"/>
              <a:buNone/>
              <a:defRPr sz="6000">
                <a:solidFill>
                  <a:schemeClr val="accent3"/>
                </a:solidFill>
              </a:defRPr>
            </a:lvl7pPr>
            <a:lvl8pPr lvl="7" rtl="0" algn="ctr">
              <a:spcBef>
                <a:spcPts val="0"/>
              </a:spcBef>
              <a:spcAft>
                <a:spcPts val="0"/>
              </a:spcAft>
              <a:buClr>
                <a:schemeClr val="accent3"/>
              </a:buClr>
              <a:buSzPts val="6000"/>
              <a:buNone/>
              <a:defRPr sz="6000">
                <a:solidFill>
                  <a:schemeClr val="accent3"/>
                </a:solidFill>
              </a:defRPr>
            </a:lvl8pPr>
            <a:lvl9pPr lvl="8" rtl="0" algn="ctr">
              <a:spcBef>
                <a:spcPts val="0"/>
              </a:spcBef>
              <a:spcAft>
                <a:spcPts val="0"/>
              </a:spcAft>
              <a:buClr>
                <a:schemeClr val="accent3"/>
              </a:buClr>
              <a:buSzPts val="6000"/>
              <a:buNone/>
              <a:defRPr sz="6000">
                <a:solidFill>
                  <a:schemeClr val="accent3"/>
                </a:solidFill>
              </a:defRPr>
            </a:lvl9pPr>
          </a:lstStyle>
          <a:p>
            <a:r>
              <a:t>xx%</a:t>
            </a:r>
          </a:p>
        </p:txBody>
      </p:sp>
      <p:sp>
        <p:nvSpPr>
          <p:cNvPr id="223" name="Google Shape;223;p17"/>
          <p:cNvSpPr txBox="1"/>
          <p:nvPr>
            <p:ph idx="1" type="subTitle"/>
          </p:nvPr>
        </p:nvSpPr>
        <p:spPr>
          <a:xfrm>
            <a:off x="787175" y="2322575"/>
            <a:ext cx="27153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4" name="Google Shape;224;p17"/>
          <p:cNvGrpSpPr/>
          <p:nvPr/>
        </p:nvGrpSpPr>
        <p:grpSpPr>
          <a:xfrm>
            <a:off x="883374" y="742244"/>
            <a:ext cx="7477553" cy="3817369"/>
            <a:chOff x="883374" y="742244"/>
            <a:chExt cx="7477553" cy="3817369"/>
          </a:xfrm>
        </p:grpSpPr>
        <p:grpSp>
          <p:nvGrpSpPr>
            <p:cNvPr id="225" name="Google Shape;225;p17"/>
            <p:cNvGrpSpPr/>
            <p:nvPr/>
          </p:nvGrpSpPr>
          <p:grpSpPr>
            <a:xfrm>
              <a:off x="1349196" y="742244"/>
              <a:ext cx="7011731" cy="3817369"/>
              <a:chOff x="1349196" y="742244"/>
              <a:chExt cx="7011731" cy="3817369"/>
            </a:xfrm>
          </p:grpSpPr>
          <p:grpSp>
            <p:nvGrpSpPr>
              <p:cNvPr id="226" name="Google Shape;226;p17"/>
              <p:cNvGrpSpPr/>
              <p:nvPr/>
            </p:nvGrpSpPr>
            <p:grpSpPr>
              <a:xfrm>
                <a:off x="1349196" y="742244"/>
                <a:ext cx="7011731" cy="3817369"/>
                <a:chOff x="1349196" y="742244"/>
                <a:chExt cx="7011731" cy="3817369"/>
              </a:xfrm>
            </p:grpSpPr>
            <p:sp>
              <p:nvSpPr>
                <p:cNvPr id="227" name="Google Shape;227;p17"/>
                <p:cNvSpPr/>
                <p:nvPr/>
              </p:nvSpPr>
              <p:spPr>
                <a:xfrm>
                  <a:off x="2549921" y="34733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5865626" y="43116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5394551" y="245412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6470274" y="7422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4235800" y="2011035"/>
                  <a:ext cx="672408" cy="41821"/>
                </a:xfrm>
                <a:custGeom>
                  <a:rect b="b" l="l" r="r" t="t"/>
                  <a:pathLst>
                    <a:path extrusionOk="0" fill="none" h="432" w="6946">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7"/>
                <p:cNvGrpSpPr/>
                <p:nvPr/>
              </p:nvGrpSpPr>
              <p:grpSpPr>
                <a:xfrm>
                  <a:off x="8261121" y="2850605"/>
                  <a:ext cx="99806" cy="99809"/>
                  <a:chOff x="3688596" y="3879680"/>
                  <a:chExt cx="99806" cy="99809"/>
                </a:xfrm>
              </p:grpSpPr>
              <p:sp>
                <p:nvSpPr>
                  <p:cNvPr id="233" name="Google Shape;233;p1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7"/>
                <p:cNvGrpSpPr/>
                <p:nvPr/>
              </p:nvGrpSpPr>
              <p:grpSpPr>
                <a:xfrm>
                  <a:off x="1349196" y="4004505"/>
                  <a:ext cx="99806" cy="99809"/>
                  <a:chOff x="2774196" y="3879680"/>
                  <a:chExt cx="99806" cy="99809"/>
                </a:xfrm>
              </p:grpSpPr>
              <p:sp>
                <p:nvSpPr>
                  <p:cNvPr id="236" name="Google Shape;236;p17"/>
                  <p:cNvSpPr/>
                  <p:nvPr/>
                </p:nvSpPr>
                <p:spPr>
                  <a:xfrm>
                    <a:off x="27741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flipH="1">
                    <a:off x="27741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7"/>
                <p:cNvSpPr/>
                <p:nvPr/>
              </p:nvSpPr>
              <p:spPr>
                <a:xfrm flipH="1">
                  <a:off x="3335246" y="44598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7"/>
              <p:cNvSpPr/>
              <p:nvPr/>
            </p:nvSpPr>
            <p:spPr>
              <a:xfrm>
                <a:off x="3964892" y="266636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7"/>
            <p:cNvSpPr/>
            <p:nvPr/>
          </p:nvSpPr>
          <p:spPr>
            <a:xfrm>
              <a:off x="883374" y="32656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241" name="Shape 241"/>
        <p:cNvGrpSpPr/>
        <p:nvPr/>
      </p:nvGrpSpPr>
      <p:grpSpPr>
        <a:xfrm>
          <a:off x="0" y="0"/>
          <a:ext cx="0" cy="0"/>
          <a:chOff x="0" y="0"/>
          <a:chExt cx="0" cy="0"/>
        </a:xfrm>
      </p:grpSpPr>
      <p:sp>
        <p:nvSpPr>
          <p:cNvPr id="242" name="Google Shape;242;p18"/>
          <p:cNvSpPr/>
          <p:nvPr/>
        </p:nvSpPr>
        <p:spPr>
          <a:xfrm>
            <a:off x="-53050" y="-21900"/>
            <a:ext cx="9250200" cy="518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type="title"/>
          </p:nvPr>
        </p:nvSpPr>
        <p:spPr>
          <a:xfrm>
            <a:off x="787175" y="706400"/>
            <a:ext cx="4308300" cy="1615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5" name="Google Shape;245;p18"/>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6000"/>
              <a:buNone/>
              <a:defRPr b="0" sz="15000">
                <a:solidFill>
                  <a:schemeClr val="accent5"/>
                </a:solidFill>
              </a:defRPr>
            </a:lvl1pPr>
            <a:lvl2pPr lvl="1" rtl="0" algn="ctr">
              <a:spcBef>
                <a:spcPts val="0"/>
              </a:spcBef>
              <a:spcAft>
                <a:spcPts val="0"/>
              </a:spcAft>
              <a:buClr>
                <a:schemeClr val="accent5"/>
              </a:buClr>
              <a:buSzPts val="6000"/>
              <a:buNone/>
              <a:defRPr sz="6000">
                <a:solidFill>
                  <a:schemeClr val="accent5"/>
                </a:solidFill>
              </a:defRPr>
            </a:lvl2pPr>
            <a:lvl3pPr lvl="2" rtl="0" algn="ctr">
              <a:spcBef>
                <a:spcPts val="0"/>
              </a:spcBef>
              <a:spcAft>
                <a:spcPts val="0"/>
              </a:spcAft>
              <a:buClr>
                <a:schemeClr val="accent5"/>
              </a:buClr>
              <a:buSzPts val="6000"/>
              <a:buNone/>
              <a:defRPr sz="6000">
                <a:solidFill>
                  <a:schemeClr val="accent5"/>
                </a:solidFill>
              </a:defRPr>
            </a:lvl3pPr>
            <a:lvl4pPr lvl="3" rtl="0" algn="ctr">
              <a:spcBef>
                <a:spcPts val="0"/>
              </a:spcBef>
              <a:spcAft>
                <a:spcPts val="0"/>
              </a:spcAft>
              <a:buClr>
                <a:schemeClr val="accent5"/>
              </a:buClr>
              <a:buSzPts val="6000"/>
              <a:buNone/>
              <a:defRPr sz="6000">
                <a:solidFill>
                  <a:schemeClr val="accent5"/>
                </a:solidFill>
              </a:defRPr>
            </a:lvl4pPr>
            <a:lvl5pPr lvl="4" rtl="0" algn="ctr">
              <a:spcBef>
                <a:spcPts val="0"/>
              </a:spcBef>
              <a:spcAft>
                <a:spcPts val="0"/>
              </a:spcAft>
              <a:buClr>
                <a:schemeClr val="accent5"/>
              </a:buClr>
              <a:buSzPts val="6000"/>
              <a:buNone/>
              <a:defRPr sz="6000">
                <a:solidFill>
                  <a:schemeClr val="accent5"/>
                </a:solidFill>
              </a:defRPr>
            </a:lvl5pPr>
            <a:lvl6pPr lvl="5" rtl="0" algn="ctr">
              <a:spcBef>
                <a:spcPts val="0"/>
              </a:spcBef>
              <a:spcAft>
                <a:spcPts val="0"/>
              </a:spcAft>
              <a:buClr>
                <a:schemeClr val="accent5"/>
              </a:buClr>
              <a:buSzPts val="6000"/>
              <a:buNone/>
              <a:defRPr sz="6000">
                <a:solidFill>
                  <a:schemeClr val="accent5"/>
                </a:solidFill>
              </a:defRPr>
            </a:lvl6pPr>
            <a:lvl7pPr lvl="6" rtl="0" algn="ctr">
              <a:spcBef>
                <a:spcPts val="0"/>
              </a:spcBef>
              <a:spcAft>
                <a:spcPts val="0"/>
              </a:spcAft>
              <a:buClr>
                <a:schemeClr val="accent5"/>
              </a:buClr>
              <a:buSzPts val="6000"/>
              <a:buNone/>
              <a:defRPr sz="6000">
                <a:solidFill>
                  <a:schemeClr val="accent5"/>
                </a:solidFill>
              </a:defRPr>
            </a:lvl7pPr>
            <a:lvl8pPr lvl="7" rtl="0" algn="ctr">
              <a:spcBef>
                <a:spcPts val="0"/>
              </a:spcBef>
              <a:spcAft>
                <a:spcPts val="0"/>
              </a:spcAft>
              <a:buClr>
                <a:schemeClr val="accent5"/>
              </a:buClr>
              <a:buSzPts val="6000"/>
              <a:buNone/>
              <a:defRPr sz="6000">
                <a:solidFill>
                  <a:schemeClr val="accent5"/>
                </a:solidFill>
              </a:defRPr>
            </a:lvl8pPr>
            <a:lvl9pPr lvl="8" rtl="0" algn="ctr">
              <a:spcBef>
                <a:spcPts val="0"/>
              </a:spcBef>
              <a:spcAft>
                <a:spcPts val="0"/>
              </a:spcAft>
              <a:buClr>
                <a:schemeClr val="accent5"/>
              </a:buClr>
              <a:buSzPts val="6000"/>
              <a:buNone/>
              <a:defRPr sz="6000">
                <a:solidFill>
                  <a:schemeClr val="accent5"/>
                </a:solidFill>
              </a:defRPr>
            </a:lvl9pPr>
          </a:lstStyle>
          <a:p>
            <a:r>
              <a:t>xx%</a:t>
            </a:r>
          </a:p>
        </p:txBody>
      </p:sp>
      <p:sp>
        <p:nvSpPr>
          <p:cNvPr id="246" name="Google Shape;246;p18"/>
          <p:cNvSpPr txBox="1"/>
          <p:nvPr>
            <p:ph idx="1" type="subTitle"/>
          </p:nvPr>
        </p:nvSpPr>
        <p:spPr>
          <a:xfrm>
            <a:off x="787175" y="2317500"/>
            <a:ext cx="27633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7" name="Google Shape;247;p18"/>
          <p:cNvGrpSpPr/>
          <p:nvPr/>
        </p:nvGrpSpPr>
        <p:grpSpPr>
          <a:xfrm>
            <a:off x="1807746" y="835655"/>
            <a:ext cx="6257878" cy="3623612"/>
            <a:chOff x="1807746" y="835655"/>
            <a:chExt cx="6257878" cy="3623612"/>
          </a:xfrm>
        </p:grpSpPr>
        <p:sp>
          <p:nvSpPr>
            <p:cNvPr id="248" name="Google Shape;248;p18"/>
            <p:cNvSpPr/>
            <p:nvPr/>
          </p:nvSpPr>
          <p:spPr>
            <a:xfrm>
              <a:off x="5478826" y="30209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6873324" y="184281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4531706" y="41689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5785423" y="10291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7800642" y="8356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7923126" y="23763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4304056" y="26981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flipH="1">
              <a:off x="1807746" y="31983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flipH="1">
              <a:off x="5577477" y="435955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_1">
    <p:spTree>
      <p:nvGrpSpPr>
        <p:cNvPr id="257" name="Shape 257"/>
        <p:cNvGrpSpPr/>
        <p:nvPr/>
      </p:nvGrpSpPr>
      <p:grpSpPr>
        <a:xfrm>
          <a:off x="0" y="0"/>
          <a:ext cx="0" cy="0"/>
          <a:chOff x="0" y="0"/>
          <a:chExt cx="0" cy="0"/>
        </a:xfrm>
      </p:grpSpPr>
      <p:sp>
        <p:nvSpPr>
          <p:cNvPr id="258" name="Google Shape;258;p19"/>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txBox="1"/>
          <p:nvPr>
            <p:ph type="title"/>
          </p:nvPr>
        </p:nvSpPr>
        <p:spPr>
          <a:xfrm>
            <a:off x="787175" y="706400"/>
            <a:ext cx="4308300" cy="15681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1" name="Google Shape;261;p19"/>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6000"/>
              <a:buNone/>
              <a:defRPr b="0" sz="15000">
                <a:solidFill>
                  <a:schemeClr val="accent4"/>
                </a:solidFill>
              </a:defRPr>
            </a:lvl1pPr>
            <a:lvl2pPr lvl="1" rtl="0" algn="ctr">
              <a:spcBef>
                <a:spcPts val="0"/>
              </a:spcBef>
              <a:spcAft>
                <a:spcPts val="0"/>
              </a:spcAft>
              <a:buClr>
                <a:schemeClr val="accent4"/>
              </a:buClr>
              <a:buSzPts val="6000"/>
              <a:buNone/>
              <a:defRPr sz="6000">
                <a:solidFill>
                  <a:schemeClr val="accent4"/>
                </a:solidFill>
              </a:defRPr>
            </a:lvl2pPr>
            <a:lvl3pPr lvl="2" rtl="0" algn="ctr">
              <a:spcBef>
                <a:spcPts val="0"/>
              </a:spcBef>
              <a:spcAft>
                <a:spcPts val="0"/>
              </a:spcAft>
              <a:buClr>
                <a:schemeClr val="accent4"/>
              </a:buClr>
              <a:buSzPts val="6000"/>
              <a:buNone/>
              <a:defRPr sz="6000">
                <a:solidFill>
                  <a:schemeClr val="accent4"/>
                </a:solidFill>
              </a:defRPr>
            </a:lvl3pPr>
            <a:lvl4pPr lvl="3" rtl="0" algn="ctr">
              <a:spcBef>
                <a:spcPts val="0"/>
              </a:spcBef>
              <a:spcAft>
                <a:spcPts val="0"/>
              </a:spcAft>
              <a:buClr>
                <a:schemeClr val="accent4"/>
              </a:buClr>
              <a:buSzPts val="6000"/>
              <a:buNone/>
              <a:defRPr sz="6000">
                <a:solidFill>
                  <a:schemeClr val="accent4"/>
                </a:solidFill>
              </a:defRPr>
            </a:lvl4pPr>
            <a:lvl5pPr lvl="4" rtl="0" algn="ctr">
              <a:spcBef>
                <a:spcPts val="0"/>
              </a:spcBef>
              <a:spcAft>
                <a:spcPts val="0"/>
              </a:spcAft>
              <a:buClr>
                <a:schemeClr val="accent4"/>
              </a:buClr>
              <a:buSzPts val="6000"/>
              <a:buNone/>
              <a:defRPr sz="6000">
                <a:solidFill>
                  <a:schemeClr val="accent4"/>
                </a:solidFill>
              </a:defRPr>
            </a:lvl5pPr>
            <a:lvl6pPr lvl="5" rtl="0" algn="ctr">
              <a:spcBef>
                <a:spcPts val="0"/>
              </a:spcBef>
              <a:spcAft>
                <a:spcPts val="0"/>
              </a:spcAft>
              <a:buClr>
                <a:schemeClr val="accent4"/>
              </a:buClr>
              <a:buSzPts val="6000"/>
              <a:buNone/>
              <a:defRPr sz="6000">
                <a:solidFill>
                  <a:schemeClr val="accent4"/>
                </a:solidFill>
              </a:defRPr>
            </a:lvl6pPr>
            <a:lvl7pPr lvl="6" rtl="0" algn="ctr">
              <a:spcBef>
                <a:spcPts val="0"/>
              </a:spcBef>
              <a:spcAft>
                <a:spcPts val="0"/>
              </a:spcAft>
              <a:buClr>
                <a:schemeClr val="accent4"/>
              </a:buClr>
              <a:buSzPts val="6000"/>
              <a:buNone/>
              <a:defRPr sz="6000">
                <a:solidFill>
                  <a:schemeClr val="accent4"/>
                </a:solidFill>
              </a:defRPr>
            </a:lvl7pPr>
            <a:lvl8pPr lvl="7" rtl="0" algn="ctr">
              <a:spcBef>
                <a:spcPts val="0"/>
              </a:spcBef>
              <a:spcAft>
                <a:spcPts val="0"/>
              </a:spcAft>
              <a:buClr>
                <a:schemeClr val="accent4"/>
              </a:buClr>
              <a:buSzPts val="6000"/>
              <a:buNone/>
              <a:defRPr sz="6000">
                <a:solidFill>
                  <a:schemeClr val="accent4"/>
                </a:solidFill>
              </a:defRPr>
            </a:lvl8pPr>
            <a:lvl9pPr lvl="8" rtl="0" algn="ctr">
              <a:spcBef>
                <a:spcPts val="0"/>
              </a:spcBef>
              <a:spcAft>
                <a:spcPts val="0"/>
              </a:spcAft>
              <a:buClr>
                <a:schemeClr val="accent4"/>
              </a:buClr>
              <a:buSzPts val="6000"/>
              <a:buNone/>
              <a:defRPr sz="6000">
                <a:solidFill>
                  <a:schemeClr val="accent4"/>
                </a:solidFill>
              </a:defRPr>
            </a:lvl9pPr>
          </a:lstStyle>
          <a:p>
            <a:r>
              <a:t>xx%</a:t>
            </a:r>
          </a:p>
        </p:txBody>
      </p:sp>
      <p:sp>
        <p:nvSpPr>
          <p:cNvPr id="262" name="Google Shape;262;p19"/>
          <p:cNvSpPr txBox="1"/>
          <p:nvPr>
            <p:ph idx="1" type="subTitle"/>
          </p:nvPr>
        </p:nvSpPr>
        <p:spPr>
          <a:xfrm>
            <a:off x="787175" y="2309788"/>
            <a:ext cx="27408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3" name="Google Shape;263;p19"/>
          <p:cNvGrpSpPr/>
          <p:nvPr/>
        </p:nvGrpSpPr>
        <p:grpSpPr>
          <a:xfrm>
            <a:off x="1050227" y="912894"/>
            <a:ext cx="7255296" cy="3558251"/>
            <a:chOff x="1050227" y="912894"/>
            <a:chExt cx="7255296" cy="3558251"/>
          </a:xfrm>
        </p:grpSpPr>
        <p:sp>
          <p:nvSpPr>
            <p:cNvPr id="264" name="Google Shape;264;p19"/>
            <p:cNvSpPr/>
            <p:nvPr/>
          </p:nvSpPr>
          <p:spPr>
            <a:xfrm>
              <a:off x="8120171" y="10574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996826" y="21500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5301306" y="43123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6009781" y="26634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470223" y="9128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8163026" y="22744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9"/>
            <p:cNvGrpSpPr/>
            <p:nvPr/>
          </p:nvGrpSpPr>
          <p:grpSpPr>
            <a:xfrm>
              <a:off x="2138846" y="3487330"/>
              <a:ext cx="99806" cy="99809"/>
              <a:chOff x="3688596" y="3879680"/>
              <a:chExt cx="99806" cy="99809"/>
            </a:xfrm>
          </p:grpSpPr>
          <p:sp>
            <p:nvSpPr>
              <p:cNvPr id="271" name="Google Shape;271;p19"/>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9"/>
            <p:cNvSpPr/>
            <p:nvPr/>
          </p:nvSpPr>
          <p:spPr>
            <a:xfrm>
              <a:off x="7078631" y="16318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flipH="1">
              <a:off x="3527971" y="19896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flipH="1">
              <a:off x="1050227" y="43714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76" name="Shape 276"/>
        <p:cNvGrpSpPr/>
        <p:nvPr/>
      </p:nvGrpSpPr>
      <p:grpSpPr>
        <a:xfrm>
          <a:off x="0" y="0"/>
          <a:ext cx="0" cy="0"/>
          <a:chOff x="0" y="0"/>
          <a:chExt cx="0" cy="0"/>
        </a:xfrm>
      </p:grpSpPr>
      <p:sp>
        <p:nvSpPr>
          <p:cNvPr id="277" name="Google Shape;277;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8" name="Google Shape;278;p20"/>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0"/>
          <p:cNvGrpSpPr/>
          <p:nvPr/>
        </p:nvGrpSpPr>
        <p:grpSpPr>
          <a:xfrm>
            <a:off x="476446" y="301472"/>
            <a:ext cx="8393673" cy="1827511"/>
            <a:chOff x="476446" y="301472"/>
            <a:chExt cx="8393673" cy="1827511"/>
          </a:xfrm>
        </p:grpSpPr>
        <p:grpSp>
          <p:nvGrpSpPr>
            <p:cNvPr id="280" name="Google Shape;280;p20"/>
            <p:cNvGrpSpPr/>
            <p:nvPr/>
          </p:nvGrpSpPr>
          <p:grpSpPr>
            <a:xfrm>
              <a:off x="476446" y="301472"/>
              <a:ext cx="8283760" cy="677667"/>
              <a:chOff x="476446" y="301472"/>
              <a:chExt cx="8283760" cy="677667"/>
            </a:xfrm>
          </p:grpSpPr>
          <p:sp>
            <p:nvSpPr>
              <p:cNvPr id="281" name="Google Shape;281;p20"/>
              <p:cNvSpPr/>
              <p:nvPr/>
            </p:nvSpPr>
            <p:spPr>
              <a:xfrm>
                <a:off x="8087798" y="9083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2628217" y="65809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7023276" y="30147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0"/>
              <p:cNvGrpSpPr/>
              <p:nvPr/>
            </p:nvGrpSpPr>
            <p:grpSpPr>
              <a:xfrm>
                <a:off x="1481671" y="389242"/>
                <a:ext cx="99806" cy="99809"/>
                <a:chOff x="3688596" y="3879680"/>
                <a:chExt cx="99806" cy="99809"/>
              </a:xfrm>
            </p:grpSpPr>
            <p:sp>
              <p:nvSpPr>
                <p:cNvPr id="285" name="Google Shape;285;p20"/>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0"/>
              <p:cNvSpPr/>
              <p:nvPr/>
            </p:nvSpPr>
            <p:spPr>
              <a:xfrm>
                <a:off x="476446" y="8793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8660396" y="3014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0"/>
            <p:cNvSpPr/>
            <p:nvPr/>
          </p:nvSpPr>
          <p:spPr>
            <a:xfrm>
              <a:off x="8701193" y="1970218"/>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720000" y="681325"/>
            <a:ext cx="3713400" cy="17703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3600"/>
              <a:buNone/>
              <a:defRPr sz="60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b="0" sz="15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808900" y="2451625"/>
            <a:ext cx="27777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1">
    <p:spTree>
      <p:nvGrpSpPr>
        <p:cNvPr id="290" name="Shape 290"/>
        <p:cNvGrpSpPr/>
        <p:nvPr/>
      </p:nvGrpSpPr>
      <p:grpSpPr>
        <a:xfrm>
          <a:off x="0" y="0"/>
          <a:ext cx="0" cy="0"/>
          <a:chOff x="0" y="0"/>
          <a:chExt cx="0" cy="0"/>
        </a:xfrm>
      </p:grpSpPr>
      <p:sp>
        <p:nvSpPr>
          <p:cNvPr id="291" name="Google Shape;291;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1"/>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1"/>
          <p:cNvGrpSpPr/>
          <p:nvPr/>
        </p:nvGrpSpPr>
        <p:grpSpPr>
          <a:xfrm>
            <a:off x="411546" y="170884"/>
            <a:ext cx="8326928" cy="4178404"/>
            <a:chOff x="411546" y="170884"/>
            <a:chExt cx="8326928" cy="4178404"/>
          </a:xfrm>
        </p:grpSpPr>
        <p:grpSp>
          <p:nvGrpSpPr>
            <p:cNvPr id="294" name="Google Shape;294;p21"/>
            <p:cNvGrpSpPr/>
            <p:nvPr/>
          </p:nvGrpSpPr>
          <p:grpSpPr>
            <a:xfrm>
              <a:off x="411546" y="170884"/>
              <a:ext cx="6139926" cy="4178404"/>
              <a:chOff x="411546" y="170884"/>
              <a:chExt cx="6139926" cy="4178404"/>
            </a:xfrm>
          </p:grpSpPr>
          <p:sp>
            <p:nvSpPr>
              <p:cNvPr id="295" name="Google Shape;295;p21"/>
              <p:cNvSpPr/>
              <p:nvPr/>
            </p:nvSpPr>
            <p:spPr>
              <a:xfrm>
                <a:off x="6237871" y="8879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2238649" y="85799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511348" y="8162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1"/>
              <p:cNvGrpSpPr/>
              <p:nvPr/>
            </p:nvGrpSpPr>
            <p:grpSpPr>
              <a:xfrm>
                <a:off x="411546" y="4249480"/>
                <a:ext cx="99806" cy="99809"/>
                <a:chOff x="3688596" y="3879680"/>
                <a:chExt cx="99806" cy="99809"/>
              </a:xfrm>
            </p:grpSpPr>
            <p:sp>
              <p:nvSpPr>
                <p:cNvPr id="299" name="Google Shape;299;p2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1"/>
              <p:cNvSpPr/>
              <p:nvPr/>
            </p:nvSpPr>
            <p:spPr>
              <a:xfrm>
                <a:off x="1906976" y="1708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flipH="1">
                <a:off x="6452827" y="2643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1"/>
            <p:cNvSpPr/>
            <p:nvPr/>
          </p:nvSpPr>
          <p:spPr>
            <a:xfrm>
              <a:off x="8561417" y="276873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_1">
    <p:spTree>
      <p:nvGrpSpPr>
        <p:cNvPr id="304" name="Shape 304"/>
        <p:cNvGrpSpPr/>
        <p:nvPr/>
      </p:nvGrpSpPr>
      <p:grpSpPr>
        <a:xfrm>
          <a:off x="0" y="0"/>
          <a:ext cx="0" cy="0"/>
          <a:chOff x="0" y="0"/>
          <a:chExt cx="0" cy="0"/>
        </a:xfrm>
      </p:grpSpPr>
      <p:sp>
        <p:nvSpPr>
          <p:cNvPr id="305" name="Google Shape;305;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6" name="Google Shape;306;p22"/>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22"/>
          <p:cNvGrpSpPr/>
          <p:nvPr/>
        </p:nvGrpSpPr>
        <p:grpSpPr>
          <a:xfrm>
            <a:off x="256026" y="285288"/>
            <a:ext cx="8586654" cy="4215459"/>
            <a:chOff x="256026" y="285288"/>
            <a:chExt cx="8586654" cy="4215459"/>
          </a:xfrm>
        </p:grpSpPr>
        <p:grpSp>
          <p:nvGrpSpPr>
            <p:cNvPr id="308" name="Google Shape;308;p22"/>
            <p:cNvGrpSpPr/>
            <p:nvPr/>
          </p:nvGrpSpPr>
          <p:grpSpPr>
            <a:xfrm>
              <a:off x="494642" y="285288"/>
              <a:ext cx="8348038" cy="4215459"/>
              <a:chOff x="494642" y="285288"/>
              <a:chExt cx="8348038" cy="4215459"/>
            </a:xfrm>
          </p:grpSpPr>
          <p:sp>
            <p:nvSpPr>
              <p:cNvPr id="309" name="Google Shape;309;p22"/>
              <p:cNvSpPr/>
              <p:nvPr/>
            </p:nvSpPr>
            <p:spPr>
              <a:xfrm>
                <a:off x="6927308" y="43775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981501" y="34511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8422018" y="302665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170273" y="20761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494642" y="43541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2405331" y="2852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flipH="1">
                <a:off x="494646" y="3720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22"/>
            <p:cNvSpPr/>
            <p:nvPr/>
          </p:nvSpPr>
          <p:spPr>
            <a:xfrm>
              <a:off x="256026" y="13009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2"/>
            <p:cNvGrpSpPr/>
            <p:nvPr/>
          </p:nvGrpSpPr>
          <p:grpSpPr>
            <a:xfrm>
              <a:off x="8526371" y="1192580"/>
              <a:ext cx="99806" cy="99809"/>
              <a:chOff x="3688596" y="3879680"/>
              <a:chExt cx="99806" cy="99809"/>
            </a:xfrm>
          </p:grpSpPr>
          <p:sp>
            <p:nvSpPr>
              <p:cNvPr id="318" name="Google Shape;318;p22"/>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_1">
    <p:spTree>
      <p:nvGrpSpPr>
        <p:cNvPr id="320" name="Shape 320"/>
        <p:cNvGrpSpPr/>
        <p:nvPr/>
      </p:nvGrpSpPr>
      <p:grpSpPr>
        <a:xfrm>
          <a:off x="0" y="0"/>
          <a:ext cx="0" cy="0"/>
          <a:chOff x="0" y="0"/>
          <a:chExt cx="0" cy="0"/>
        </a:xfrm>
      </p:grpSpPr>
      <p:sp>
        <p:nvSpPr>
          <p:cNvPr id="321" name="Google Shape;321;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2" name="Google Shape;322;p23"/>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23"/>
          <p:cNvGrpSpPr/>
          <p:nvPr/>
        </p:nvGrpSpPr>
        <p:grpSpPr>
          <a:xfrm>
            <a:off x="373146" y="466718"/>
            <a:ext cx="8219778" cy="4105559"/>
            <a:chOff x="373146" y="466718"/>
            <a:chExt cx="8219778" cy="4105559"/>
          </a:xfrm>
        </p:grpSpPr>
        <p:grpSp>
          <p:nvGrpSpPr>
            <p:cNvPr id="324" name="Google Shape;324;p23"/>
            <p:cNvGrpSpPr/>
            <p:nvPr/>
          </p:nvGrpSpPr>
          <p:grpSpPr>
            <a:xfrm>
              <a:off x="373146" y="1017730"/>
              <a:ext cx="8219778" cy="3554547"/>
              <a:chOff x="373146" y="1017730"/>
              <a:chExt cx="8219778" cy="3554547"/>
            </a:xfrm>
          </p:grpSpPr>
          <p:sp>
            <p:nvSpPr>
              <p:cNvPr id="325" name="Google Shape;325;p23"/>
              <p:cNvSpPr/>
              <p:nvPr/>
            </p:nvSpPr>
            <p:spPr>
              <a:xfrm>
                <a:off x="4912071" y="15382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2739489" y="421174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8423999" y="44125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7584043" y="13343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528073" y="11977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3"/>
              <p:cNvGrpSpPr/>
              <p:nvPr/>
            </p:nvGrpSpPr>
            <p:grpSpPr>
              <a:xfrm>
                <a:off x="373146" y="2093142"/>
                <a:ext cx="99806" cy="99809"/>
                <a:chOff x="3688596" y="3879680"/>
                <a:chExt cx="99806" cy="99809"/>
              </a:xfrm>
            </p:grpSpPr>
            <p:sp>
              <p:nvSpPr>
                <p:cNvPr id="331" name="Google Shape;331;p23"/>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3"/>
              <p:cNvGrpSpPr/>
              <p:nvPr/>
            </p:nvGrpSpPr>
            <p:grpSpPr>
              <a:xfrm>
                <a:off x="1956521" y="1017730"/>
                <a:ext cx="99806" cy="99809"/>
                <a:chOff x="3688596" y="3879680"/>
                <a:chExt cx="99806" cy="99809"/>
              </a:xfrm>
            </p:grpSpPr>
            <p:sp>
              <p:nvSpPr>
                <p:cNvPr id="334" name="Google Shape;334;p23"/>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3"/>
              <p:cNvSpPr/>
              <p:nvPr/>
            </p:nvSpPr>
            <p:spPr>
              <a:xfrm flipH="1">
                <a:off x="5947296" y="4233617"/>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23"/>
            <p:cNvSpPr/>
            <p:nvPr/>
          </p:nvSpPr>
          <p:spPr>
            <a:xfrm>
              <a:off x="8246942" y="46671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1_1">
    <p:spTree>
      <p:nvGrpSpPr>
        <p:cNvPr id="338" name="Shape 338"/>
        <p:cNvGrpSpPr/>
        <p:nvPr/>
      </p:nvGrpSpPr>
      <p:grpSpPr>
        <a:xfrm>
          <a:off x="0" y="0"/>
          <a:ext cx="0" cy="0"/>
          <a:chOff x="0" y="0"/>
          <a:chExt cx="0" cy="0"/>
        </a:xfrm>
      </p:grpSpPr>
      <p:sp>
        <p:nvSpPr>
          <p:cNvPr id="339" name="Google Shape;339;p24"/>
          <p:cNvSpPr txBox="1"/>
          <p:nvPr>
            <p:ph type="title"/>
          </p:nvPr>
        </p:nvSpPr>
        <p:spPr>
          <a:xfrm>
            <a:off x="720025" y="377852"/>
            <a:ext cx="2769900" cy="115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0" name="Google Shape;340;p24"/>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4"/>
          <p:cNvGrpSpPr/>
          <p:nvPr/>
        </p:nvGrpSpPr>
        <p:grpSpPr>
          <a:xfrm>
            <a:off x="383746" y="540006"/>
            <a:ext cx="8322435" cy="3905200"/>
            <a:chOff x="383746" y="540006"/>
            <a:chExt cx="8322435" cy="3905200"/>
          </a:xfrm>
        </p:grpSpPr>
        <p:grpSp>
          <p:nvGrpSpPr>
            <p:cNvPr id="342" name="Google Shape;342;p24"/>
            <p:cNvGrpSpPr/>
            <p:nvPr/>
          </p:nvGrpSpPr>
          <p:grpSpPr>
            <a:xfrm>
              <a:off x="383746" y="540006"/>
              <a:ext cx="8322435" cy="3905200"/>
              <a:chOff x="383746" y="540006"/>
              <a:chExt cx="8322435" cy="3905200"/>
            </a:xfrm>
          </p:grpSpPr>
          <p:sp>
            <p:nvSpPr>
              <p:cNvPr id="343" name="Google Shape;343;p24"/>
              <p:cNvSpPr/>
              <p:nvPr/>
            </p:nvSpPr>
            <p:spPr>
              <a:xfrm>
                <a:off x="3914096" y="31983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4135501" y="54000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3288181" y="19824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8537256" y="11519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383746" y="4403385"/>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566442" y="19885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3167431" y="4053325"/>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flipH="1">
                <a:off x="2265396" y="18791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flipH="1">
                <a:off x="8374677" y="239465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4"/>
            <p:cNvSpPr/>
            <p:nvPr/>
          </p:nvSpPr>
          <p:spPr>
            <a:xfrm>
              <a:off x="3912401" y="13886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4"/>
            <p:cNvGrpSpPr/>
            <p:nvPr/>
          </p:nvGrpSpPr>
          <p:grpSpPr>
            <a:xfrm>
              <a:off x="4351683" y="2360905"/>
              <a:ext cx="99806" cy="99809"/>
              <a:chOff x="3688596" y="3879680"/>
              <a:chExt cx="99806" cy="99809"/>
            </a:xfrm>
          </p:grpSpPr>
          <p:sp>
            <p:nvSpPr>
              <p:cNvPr id="354" name="Google Shape;354;p2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_1_1_1">
    <p:spTree>
      <p:nvGrpSpPr>
        <p:cNvPr id="356" name="Shape 356"/>
        <p:cNvGrpSpPr/>
        <p:nvPr/>
      </p:nvGrpSpPr>
      <p:grpSpPr>
        <a:xfrm>
          <a:off x="0" y="0"/>
          <a:ext cx="0" cy="0"/>
          <a:chOff x="0" y="0"/>
          <a:chExt cx="0" cy="0"/>
        </a:xfrm>
      </p:grpSpPr>
      <p:sp>
        <p:nvSpPr>
          <p:cNvPr id="357" name="Google Shape;357;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8" name="Google Shape;358;p25"/>
          <p:cNvSpPr/>
          <p:nvPr/>
        </p:nvSpPr>
        <p:spPr>
          <a:xfrm>
            <a:off x="25" y="4788450"/>
            <a:ext cx="9144000" cy="35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5"/>
          <p:cNvGrpSpPr/>
          <p:nvPr/>
        </p:nvGrpSpPr>
        <p:grpSpPr>
          <a:xfrm>
            <a:off x="432296" y="345205"/>
            <a:ext cx="8281272" cy="2853140"/>
            <a:chOff x="432296" y="345205"/>
            <a:chExt cx="8281272" cy="2853140"/>
          </a:xfrm>
        </p:grpSpPr>
        <p:grpSp>
          <p:nvGrpSpPr>
            <p:cNvPr id="360" name="Google Shape;360;p25"/>
            <p:cNvGrpSpPr/>
            <p:nvPr/>
          </p:nvGrpSpPr>
          <p:grpSpPr>
            <a:xfrm>
              <a:off x="432296" y="345205"/>
              <a:ext cx="8281272" cy="2853140"/>
              <a:chOff x="432296" y="345205"/>
              <a:chExt cx="8281272" cy="2853140"/>
            </a:xfrm>
          </p:grpSpPr>
          <p:sp>
            <p:nvSpPr>
              <p:cNvPr id="361" name="Google Shape;361;p25"/>
              <p:cNvSpPr/>
              <p:nvPr/>
            </p:nvSpPr>
            <p:spPr>
              <a:xfrm>
                <a:off x="8579776" y="109440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2010631" y="540006"/>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8544643" y="30386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967667" y="27025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5"/>
              <p:cNvGrpSpPr/>
              <p:nvPr/>
            </p:nvGrpSpPr>
            <p:grpSpPr>
              <a:xfrm>
                <a:off x="432296" y="1903980"/>
                <a:ext cx="99806" cy="99809"/>
                <a:chOff x="3688596" y="3879680"/>
                <a:chExt cx="99806" cy="99809"/>
              </a:xfrm>
            </p:grpSpPr>
            <p:sp>
              <p:nvSpPr>
                <p:cNvPr id="366" name="Google Shape;366;p25"/>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5"/>
              <p:cNvSpPr/>
              <p:nvPr/>
            </p:nvSpPr>
            <p:spPr>
              <a:xfrm>
                <a:off x="6186206" y="15791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flipH="1">
                <a:off x="7133571" y="3452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flipH="1">
                <a:off x="2371802" y="142900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5"/>
            <p:cNvSpPr/>
            <p:nvPr/>
          </p:nvSpPr>
          <p:spPr>
            <a:xfrm>
              <a:off x="8424001" y="19803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_1_1_1_1_1_1">
    <p:spTree>
      <p:nvGrpSpPr>
        <p:cNvPr id="372" name="Shape 372"/>
        <p:cNvGrpSpPr/>
        <p:nvPr/>
      </p:nvGrpSpPr>
      <p:grpSpPr>
        <a:xfrm>
          <a:off x="0" y="0"/>
          <a:ext cx="0" cy="0"/>
          <a:chOff x="0" y="0"/>
          <a:chExt cx="0" cy="0"/>
        </a:xfrm>
      </p:grpSpPr>
      <p:sp>
        <p:nvSpPr>
          <p:cNvPr id="373" name="Google Shape;373;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4" name="Google Shape;374;p26"/>
          <p:cNvSpPr/>
          <p:nvPr/>
        </p:nvSpPr>
        <p:spPr>
          <a:xfrm>
            <a:off x="25" y="4788450"/>
            <a:ext cx="9144000" cy="35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375" name="Google Shape;375;p26"/>
          <p:cNvGrpSpPr/>
          <p:nvPr/>
        </p:nvGrpSpPr>
        <p:grpSpPr>
          <a:xfrm>
            <a:off x="550102" y="468222"/>
            <a:ext cx="8281024" cy="3927486"/>
            <a:chOff x="550102" y="468222"/>
            <a:chExt cx="8281024" cy="3927486"/>
          </a:xfrm>
        </p:grpSpPr>
        <p:grpSp>
          <p:nvGrpSpPr>
            <p:cNvPr id="376" name="Google Shape;376;p26"/>
            <p:cNvGrpSpPr/>
            <p:nvPr/>
          </p:nvGrpSpPr>
          <p:grpSpPr>
            <a:xfrm>
              <a:off x="550102" y="468222"/>
              <a:ext cx="8281024" cy="3927486"/>
              <a:chOff x="550102" y="468222"/>
              <a:chExt cx="8281024" cy="3927486"/>
            </a:xfrm>
          </p:grpSpPr>
          <p:sp>
            <p:nvSpPr>
              <p:cNvPr id="377" name="Google Shape;377;p26"/>
              <p:cNvSpPr/>
              <p:nvPr/>
            </p:nvSpPr>
            <p:spPr>
              <a:xfrm>
                <a:off x="8731321" y="2038067"/>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3779406" y="4235975"/>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1501271" y="944185"/>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719992" y="172434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8495856" y="361425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flipH="1">
                <a:off x="6560596" y="41361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flipH="1">
                <a:off x="550102" y="38811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648751" y="46822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6"/>
              <p:cNvGrpSpPr/>
              <p:nvPr/>
            </p:nvGrpSpPr>
            <p:grpSpPr>
              <a:xfrm>
                <a:off x="7759546" y="867730"/>
                <a:ext cx="99806" cy="99809"/>
                <a:chOff x="3688596" y="3879680"/>
                <a:chExt cx="99806" cy="99809"/>
              </a:xfrm>
            </p:grpSpPr>
            <p:sp>
              <p:nvSpPr>
                <p:cNvPr id="386" name="Google Shape;386;p26"/>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8" name="Google Shape;388;p26"/>
            <p:cNvSpPr/>
            <p:nvPr/>
          </p:nvSpPr>
          <p:spPr>
            <a:xfrm>
              <a:off x="2079076" y="4144568"/>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1_1_1_1_1_1_1_1_1">
    <p:spTree>
      <p:nvGrpSpPr>
        <p:cNvPr id="389" name="Shape 389"/>
        <p:cNvGrpSpPr/>
        <p:nvPr/>
      </p:nvGrpSpPr>
      <p:grpSpPr>
        <a:xfrm>
          <a:off x="0" y="0"/>
          <a:ext cx="0" cy="0"/>
          <a:chOff x="0" y="0"/>
          <a:chExt cx="0" cy="0"/>
        </a:xfrm>
      </p:grpSpPr>
      <p:sp>
        <p:nvSpPr>
          <p:cNvPr id="390" name="Google Shape;390;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1" name="Google Shape;391;p27"/>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392" name="Google Shape;392;p27"/>
          <p:cNvGrpSpPr/>
          <p:nvPr/>
        </p:nvGrpSpPr>
        <p:grpSpPr>
          <a:xfrm>
            <a:off x="383746" y="460132"/>
            <a:ext cx="8436034" cy="3881906"/>
            <a:chOff x="383746" y="460132"/>
            <a:chExt cx="8436034" cy="3881906"/>
          </a:xfrm>
        </p:grpSpPr>
        <p:grpSp>
          <p:nvGrpSpPr>
            <p:cNvPr id="393" name="Google Shape;393;p27"/>
            <p:cNvGrpSpPr/>
            <p:nvPr/>
          </p:nvGrpSpPr>
          <p:grpSpPr>
            <a:xfrm>
              <a:off x="383746" y="460132"/>
              <a:ext cx="8436034" cy="3881906"/>
              <a:chOff x="383746" y="460132"/>
              <a:chExt cx="8436034" cy="3881906"/>
            </a:xfrm>
          </p:grpSpPr>
          <p:sp>
            <p:nvSpPr>
              <p:cNvPr id="394" name="Google Shape;394;p27"/>
              <p:cNvSpPr/>
              <p:nvPr/>
            </p:nvSpPr>
            <p:spPr>
              <a:xfrm>
                <a:off x="1908599" y="460132"/>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8147373" y="41837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383746" y="1059847"/>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27"/>
              <p:cNvGrpSpPr/>
              <p:nvPr/>
            </p:nvGrpSpPr>
            <p:grpSpPr>
              <a:xfrm>
                <a:off x="814571" y="4242230"/>
                <a:ext cx="99806" cy="99809"/>
                <a:chOff x="3688596" y="3879680"/>
                <a:chExt cx="99806" cy="99809"/>
              </a:xfrm>
            </p:grpSpPr>
            <p:sp>
              <p:nvSpPr>
                <p:cNvPr id="398" name="Google Shape;398;p2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27"/>
              <p:cNvSpPr/>
              <p:nvPr/>
            </p:nvSpPr>
            <p:spPr>
              <a:xfrm>
                <a:off x="466951" y="28990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27"/>
              <p:cNvGrpSpPr/>
              <p:nvPr/>
            </p:nvGrpSpPr>
            <p:grpSpPr>
              <a:xfrm>
                <a:off x="7445496" y="917905"/>
                <a:ext cx="99806" cy="99809"/>
                <a:chOff x="3688596" y="3879680"/>
                <a:chExt cx="99806" cy="99809"/>
              </a:xfrm>
            </p:grpSpPr>
            <p:sp>
              <p:nvSpPr>
                <p:cNvPr id="402" name="Google Shape;402;p2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4" name="Google Shape;404;p27"/>
            <p:cNvSpPr/>
            <p:nvPr/>
          </p:nvSpPr>
          <p:spPr>
            <a:xfrm>
              <a:off x="8475067" y="315266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1_1_1_1_1_1_1_1_1_1">
    <p:spTree>
      <p:nvGrpSpPr>
        <p:cNvPr id="405" name="Shape 405"/>
        <p:cNvGrpSpPr/>
        <p:nvPr/>
      </p:nvGrpSpPr>
      <p:grpSpPr>
        <a:xfrm>
          <a:off x="0" y="0"/>
          <a:ext cx="0" cy="0"/>
          <a:chOff x="0" y="0"/>
          <a:chExt cx="0" cy="0"/>
        </a:xfrm>
      </p:grpSpPr>
      <p:sp>
        <p:nvSpPr>
          <p:cNvPr id="406" name="Google Shape;406;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7" name="Google Shape;407;p28"/>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408" name="Google Shape;408;p28"/>
          <p:cNvGrpSpPr/>
          <p:nvPr/>
        </p:nvGrpSpPr>
        <p:grpSpPr>
          <a:xfrm>
            <a:off x="648996" y="264980"/>
            <a:ext cx="7685206" cy="4121659"/>
            <a:chOff x="648996" y="264980"/>
            <a:chExt cx="7685206" cy="4121659"/>
          </a:xfrm>
        </p:grpSpPr>
        <p:grpSp>
          <p:nvGrpSpPr>
            <p:cNvPr id="409" name="Google Shape;409;p28"/>
            <p:cNvGrpSpPr/>
            <p:nvPr/>
          </p:nvGrpSpPr>
          <p:grpSpPr>
            <a:xfrm>
              <a:off x="648996" y="264980"/>
              <a:ext cx="7685206" cy="4121659"/>
              <a:chOff x="648996" y="264980"/>
              <a:chExt cx="7685206" cy="4121659"/>
            </a:xfrm>
          </p:grpSpPr>
          <p:sp>
            <p:nvSpPr>
              <p:cNvPr id="410" name="Google Shape;410;p28"/>
              <p:cNvSpPr/>
              <p:nvPr/>
            </p:nvSpPr>
            <p:spPr>
              <a:xfrm>
                <a:off x="648996" y="22510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748806" y="65150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7561998" y="10477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762014" y="31782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28"/>
              <p:cNvGrpSpPr/>
              <p:nvPr/>
            </p:nvGrpSpPr>
            <p:grpSpPr>
              <a:xfrm>
                <a:off x="8234396" y="4286830"/>
                <a:ext cx="99806" cy="99809"/>
                <a:chOff x="3688596" y="3879680"/>
                <a:chExt cx="99806" cy="99809"/>
              </a:xfrm>
            </p:grpSpPr>
            <p:sp>
              <p:nvSpPr>
                <p:cNvPr id="415" name="Google Shape;415;p2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28"/>
              <p:cNvSpPr/>
              <p:nvPr/>
            </p:nvSpPr>
            <p:spPr>
              <a:xfrm>
                <a:off x="3614456" y="12275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flipH="1">
                <a:off x="1635021" y="2649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flipH="1">
                <a:off x="1763627" y="418710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28"/>
            <p:cNvSpPr/>
            <p:nvPr/>
          </p:nvSpPr>
          <p:spPr>
            <a:xfrm>
              <a:off x="6913842" y="13001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1_1_1_1_1_1_1_1_1_1_1">
    <p:spTree>
      <p:nvGrpSpPr>
        <p:cNvPr id="421" name="Shape 421"/>
        <p:cNvGrpSpPr/>
        <p:nvPr/>
      </p:nvGrpSpPr>
      <p:grpSpPr>
        <a:xfrm>
          <a:off x="0" y="0"/>
          <a:ext cx="0" cy="0"/>
          <a:chOff x="0" y="0"/>
          <a:chExt cx="0" cy="0"/>
        </a:xfrm>
      </p:grpSpPr>
      <p:sp>
        <p:nvSpPr>
          <p:cNvPr id="422" name="Google Shape;422;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3" name="Google Shape;423;p29"/>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9"/>
          <p:cNvGrpSpPr/>
          <p:nvPr/>
        </p:nvGrpSpPr>
        <p:grpSpPr>
          <a:xfrm>
            <a:off x="343701" y="381231"/>
            <a:ext cx="8436297" cy="4127591"/>
            <a:chOff x="343701" y="381231"/>
            <a:chExt cx="8436297" cy="4127591"/>
          </a:xfrm>
        </p:grpSpPr>
        <p:grpSp>
          <p:nvGrpSpPr>
            <p:cNvPr id="425" name="Google Shape;425;p29"/>
            <p:cNvGrpSpPr/>
            <p:nvPr/>
          </p:nvGrpSpPr>
          <p:grpSpPr>
            <a:xfrm>
              <a:off x="1286006" y="381231"/>
              <a:ext cx="7300421" cy="3976937"/>
              <a:chOff x="1286006" y="381231"/>
              <a:chExt cx="7300421" cy="3976937"/>
            </a:xfrm>
          </p:grpSpPr>
          <p:sp>
            <p:nvSpPr>
              <p:cNvPr id="426" name="Google Shape;426;p29"/>
              <p:cNvSpPr/>
              <p:nvPr/>
            </p:nvSpPr>
            <p:spPr>
              <a:xfrm>
                <a:off x="6774201" y="8855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882631" y="38123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013898" y="43164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9"/>
              <p:cNvGrpSpPr/>
              <p:nvPr/>
            </p:nvGrpSpPr>
            <p:grpSpPr>
              <a:xfrm>
                <a:off x="5343921" y="4141030"/>
                <a:ext cx="99806" cy="99809"/>
                <a:chOff x="3688596" y="3879680"/>
                <a:chExt cx="99806" cy="99809"/>
              </a:xfrm>
            </p:grpSpPr>
            <p:sp>
              <p:nvSpPr>
                <p:cNvPr id="430" name="Google Shape;430;p29"/>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9"/>
              <p:cNvSpPr/>
              <p:nvPr/>
            </p:nvSpPr>
            <p:spPr>
              <a:xfrm>
                <a:off x="1286006" y="8255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flipH="1">
                <a:off x="8486621" y="11063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flipH="1">
                <a:off x="2489652" y="490143"/>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29"/>
            <p:cNvSpPr/>
            <p:nvPr/>
          </p:nvSpPr>
          <p:spPr>
            <a:xfrm>
              <a:off x="343701" y="13821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8602942" y="43622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437" name="Shape 437"/>
        <p:cNvGrpSpPr/>
        <p:nvPr/>
      </p:nvGrpSpPr>
      <p:grpSpPr>
        <a:xfrm>
          <a:off x="0" y="0"/>
          <a:ext cx="0" cy="0"/>
          <a:chOff x="0" y="0"/>
          <a:chExt cx="0" cy="0"/>
        </a:xfrm>
      </p:grpSpPr>
      <p:sp>
        <p:nvSpPr>
          <p:cNvPr id="438" name="Google Shape;438;p30"/>
          <p:cNvSpPr txBox="1"/>
          <p:nvPr>
            <p:ph idx="1" type="subTitle"/>
          </p:nvPr>
        </p:nvSpPr>
        <p:spPr>
          <a:xfrm>
            <a:off x="720000" y="2957313"/>
            <a:ext cx="2705700" cy="13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 name="Google Shape;439;p30"/>
          <p:cNvSpPr txBox="1"/>
          <p:nvPr>
            <p:ph type="title"/>
          </p:nvPr>
        </p:nvSpPr>
        <p:spPr>
          <a:xfrm>
            <a:off x="720000" y="831988"/>
            <a:ext cx="3061200" cy="1997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0" name="Google Shape;440;p30"/>
          <p:cNvSpPr/>
          <p:nvPr/>
        </p:nvSpPr>
        <p:spPr>
          <a:xfrm>
            <a:off x="25" y="4788450"/>
            <a:ext cx="9144000" cy="35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30"/>
          <p:cNvGrpSpPr/>
          <p:nvPr/>
        </p:nvGrpSpPr>
        <p:grpSpPr>
          <a:xfrm>
            <a:off x="159373" y="460618"/>
            <a:ext cx="8753804" cy="3481827"/>
            <a:chOff x="159373" y="460618"/>
            <a:chExt cx="8753804" cy="3481827"/>
          </a:xfrm>
        </p:grpSpPr>
        <p:sp>
          <p:nvSpPr>
            <p:cNvPr id="442" name="Google Shape;442;p30"/>
            <p:cNvSpPr/>
            <p:nvPr/>
          </p:nvSpPr>
          <p:spPr>
            <a:xfrm>
              <a:off x="8813371" y="27292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0"/>
            <p:cNvGrpSpPr/>
            <p:nvPr/>
          </p:nvGrpSpPr>
          <p:grpSpPr>
            <a:xfrm>
              <a:off x="159373" y="460618"/>
              <a:ext cx="8545645" cy="3481827"/>
              <a:chOff x="159373" y="460618"/>
              <a:chExt cx="8545645" cy="3481827"/>
            </a:xfrm>
          </p:grpSpPr>
          <p:sp>
            <p:nvSpPr>
              <p:cNvPr id="444" name="Google Shape;444;p30"/>
              <p:cNvSpPr/>
              <p:nvPr/>
            </p:nvSpPr>
            <p:spPr>
              <a:xfrm>
                <a:off x="3282301" y="32334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3134718" y="460618"/>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159373" y="28723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31467" y="6421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30"/>
              <p:cNvGrpSpPr/>
              <p:nvPr/>
            </p:nvGrpSpPr>
            <p:grpSpPr>
              <a:xfrm>
                <a:off x="3303646" y="1505717"/>
                <a:ext cx="99806" cy="99809"/>
                <a:chOff x="3688596" y="3879680"/>
                <a:chExt cx="99806" cy="99809"/>
              </a:xfrm>
            </p:grpSpPr>
            <p:sp>
              <p:nvSpPr>
                <p:cNvPr id="449" name="Google Shape;449;p30"/>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30"/>
              <p:cNvSpPr/>
              <p:nvPr/>
            </p:nvSpPr>
            <p:spPr>
              <a:xfrm>
                <a:off x="8536093" y="37827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187100"/>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solidFill>
                  <a:srgbClr val="434343"/>
                </a:solidFill>
              </a:defRPr>
            </a:lvl1pPr>
            <a:lvl2pPr indent="-304800" lvl="1" marL="9144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21" name="Google Shape;21;p4"/>
          <p:cNvGrpSpPr/>
          <p:nvPr/>
        </p:nvGrpSpPr>
        <p:grpSpPr>
          <a:xfrm>
            <a:off x="47598" y="151506"/>
            <a:ext cx="9129315" cy="4417364"/>
            <a:chOff x="47598" y="151506"/>
            <a:chExt cx="9129315" cy="4417364"/>
          </a:xfrm>
        </p:grpSpPr>
        <p:sp>
          <p:nvSpPr>
            <p:cNvPr id="22" name="Google Shape;22;p4"/>
            <p:cNvSpPr/>
            <p:nvPr/>
          </p:nvSpPr>
          <p:spPr>
            <a:xfrm>
              <a:off x="8790746" y="37824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8020376" y="9049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312551" y="193747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470368" y="151506"/>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8020381" y="44091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47598" y="35007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8504408" y="710460"/>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569767" y="2984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586321" y="805155"/>
              <a:ext cx="99806" cy="99809"/>
              <a:chOff x="3688596" y="3879680"/>
              <a:chExt cx="99806" cy="99809"/>
            </a:xfrm>
          </p:grpSpPr>
          <p:sp>
            <p:nvSpPr>
              <p:cNvPr id="31" name="Google Shape;31;p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4"/>
            <p:cNvGrpSpPr/>
            <p:nvPr/>
          </p:nvGrpSpPr>
          <p:grpSpPr>
            <a:xfrm>
              <a:off x="1019921" y="3882255"/>
              <a:ext cx="99806" cy="99809"/>
              <a:chOff x="3688596" y="3879680"/>
              <a:chExt cx="99806" cy="99809"/>
            </a:xfrm>
          </p:grpSpPr>
          <p:sp>
            <p:nvSpPr>
              <p:cNvPr id="34" name="Google Shape;34;p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p:nvPr/>
          </p:nvSpPr>
          <p:spPr>
            <a:xfrm>
              <a:off x="8756193" y="14553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2">
    <p:spTree>
      <p:nvGrpSpPr>
        <p:cNvPr id="452" name="Shape 452"/>
        <p:cNvGrpSpPr/>
        <p:nvPr/>
      </p:nvGrpSpPr>
      <p:grpSpPr>
        <a:xfrm>
          <a:off x="0" y="0"/>
          <a:ext cx="0" cy="0"/>
          <a:chOff x="0" y="0"/>
          <a:chExt cx="0" cy="0"/>
        </a:xfrm>
      </p:grpSpPr>
      <p:sp>
        <p:nvSpPr>
          <p:cNvPr id="453" name="Google Shape;453;p31"/>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txBox="1"/>
          <p:nvPr>
            <p:ph idx="1" type="subTitle"/>
          </p:nvPr>
        </p:nvSpPr>
        <p:spPr>
          <a:xfrm>
            <a:off x="720000" y="1095650"/>
            <a:ext cx="4279500" cy="6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31"/>
          <p:cNvSpPr txBox="1"/>
          <p:nvPr>
            <p:ph type="title"/>
          </p:nvPr>
        </p:nvSpPr>
        <p:spPr>
          <a:xfrm>
            <a:off x="720000" y="445025"/>
            <a:ext cx="4279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6" name="Google Shape;456;p31"/>
          <p:cNvSpPr txBox="1"/>
          <p:nvPr>
            <p:ph idx="2" type="subTitle"/>
          </p:nvPr>
        </p:nvSpPr>
        <p:spPr>
          <a:xfrm>
            <a:off x="719988" y="1757439"/>
            <a:ext cx="290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57" name="Google Shape;457;p31"/>
          <p:cNvSpPr txBox="1"/>
          <p:nvPr>
            <p:ph idx="3" type="subTitle"/>
          </p:nvPr>
        </p:nvSpPr>
        <p:spPr>
          <a:xfrm>
            <a:off x="787000" y="2234000"/>
            <a:ext cx="3126600" cy="23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58" name="Google Shape;458;p31"/>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459" name="Google Shape;459;p31"/>
          <p:cNvGrpSpPr/>
          <p:nvPr/>
        </p:nvGrpSpPr>
        <p:grpSpPr>
          <a:xfrm>
            <a:off x="3555992" y="327317"/>
            <a:ext cx="5644165" cy="4083296"/>
            <a:chOff x="3555992" y="327317"/>
            <a:chExt cx="5644165" cy="4083296"/>
          </a:xfrm>
        </p:grpSpPr>
        <p:grpSp>
          <p:nvGrpSpPr>
            <p:cNvPr id="460" name="Google Shape;460;p31"/>
            <p:cNvGrpSpPr/>
            <p:nvPr/>
          </p:nvGrpSpPr>
          <p:grpSpPr>
            <a:xfrm>
              <a:off x="3555992" y="327317"/>
              <a:ext cx="5644165" cy="3872795"/>
              <a:chOff x="3555992" y="327317"/>
              <a:chExt cx="5644165" cy="3872795"/>
            </a:xfrm>
          </p:grpSpPr>
          <p:sp>
            <p:nvSpPr>
              <p:cNvPr id="461" name="Google Shape;461;p31"/>
              <p:cNvSpPr/>
              <p:nvPr/>
            </p:nvSpPr>
            <p:spPr>
              <a:xfrm>
                <a:off x="7821914" y="405654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6471071" y="427135"/>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8527750" y="3693073"/>
                <a:ext cx="672408" cy="41821"/>
              </a:xfrm>
              <a:custGeom>
                <a:rect b="b" l="l" r="r" t="t"/>
                <a:pathLst>
                  <a:path extrusionOk="0" fill="none" h="432" w="6946">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8882996" y="327317"/>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5372481" y="773493"/>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3555992" y="193609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31"/>
            <p:cNvGrpSpPr/>
            <p:nvPr/>
          </p:nvGrpSpPr>
          <p:grpSpPr>
            <a:xfrm>
              <a:off x="3813796" y="4310805"/>
              <a:ext cx="99806" cy="99809"/>
              <a:chOff x="3688596" y="3879680"/>
              <a:chExt cx="99806" cy="99809"/>
            </a:xfrm>
          </p:grpSpPr>
          <p:sp>
            <p:nvSpPr>
              <p:cNvPr id="468" name="Google Shape;468;p3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2_1">
    <p:spTree>
      <p:nvGrpSpPr>
        <p:cNvPr id="470" name="Shape 470"/>
        <p:cNvGrpSpPr/>
        <p:nvPr/>
      </p:nvGrpSpPr>
      <p:grpSpPr>
        <a:xfrm>
          <a:off x="0" y="0"/>
          <a:ext cx="0" cy="0"/>
          <a:chOff x="0" y="0"/>
          <a:chExt cx="0" cy="0"/>
        </a:xfrm>
      </p:grpSpPr>
      <p:sp>
        <p:nvSpPr>
          <p:cNvPr id="471" name="Google Shape;471;p32"/>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ph type="title"/>
          </p:nvPr>
        </p:nvSpPr>
        <p:spPr>
          <a:xfrm>
            <a:off x="1908825" y="1389225"/>
            <a:ext cx="3082500" cy="120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4" name="Google Shape;474;p32"/>
          <p:cNvSpPr txBox="1"/>
          <p:nvPr>
            <p:ph idx="1" type="subTitle"/>
          </p:nvPr>
        </p:nvSpPr>
        <p:spPr>
          <a:xfrm>
            <a:off x="1908825" y="2684700"/>
            <a:ext cx="3082500" cy="12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1_1_2_1_1">
    <p:spTree>
      <p:nvGrpSpPr>
        <p:cNvPr id="475" name="Shape 475"/>
        <p:cNvGrpSpPr/>
        <p:nvPr/>
      </p:nvGrpSpPr>
      <p:grpSpPr>
        <a:xfrm>
          <a:off x="0" y="0"/>
          <a:ext cx="0" cy="0"/>
          <a:chOff x="0" y="0"/>
          <a:chExt cx="0" cy="0"/>
        </a:xfrm>
      </p:grpSpPr>
      <p:sp>
        <p:nvSpPr>
          <p:cNvPr id="476" name="Google Shape;476;p33"/>
          <p:cNvSpPr txBox="1"/>
          <p:nvPr>
            <p:ph type="title"/>
          </p:nvPr>
        </p:nvSpPr>
        <p:spPr>
          <a:xfrm>
            <a:off x="720000" y="943600"/>
            <a:ext cx="2351100" cy="126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7" name="Google Shape;477;p33"/>
          <p:cNvSpPr txBox="1"/>
          <p:nvPr>
            <p:ph idx="1" type="body"/>
          </p:nvPr>
        </p:nvSpPr>
        <p:spPr>
          <a:xfrm>
            <a:off x="720000" y="2203600"/>
            <a:ext cx="2804700" cy="137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4"/>
              </a:buClr>
              <a:buSzPts val="1400"/>
              <a:buChar char="●"/>
              <a:defRPr sz="16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478" name="Google Shape;478;p33"/>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1">
    <p:spTree>
      <p:nvGrpSpPr>
        <p:cNvPr id="479" name="Shape 479"/>
        <p:cNvGrpSpPr/>
        <p:nvPr/>
      </p:nvGrpSpPr>
      <p:grpSpPr>
        <a:xfrm>
          <a:off x="0" y="0"/>
          <a:ext cx="0" cy="0"/>
          <a:chOff x="0" y="0"/>
          <a:chExt cx="0" cy="0"/>
        </a:xfrm>
      </p:grpSpPr>
      <p:sp>
        <p:nvSpPr>
          <p:cNvPr id="480" name="Google Shape;480;p34"/>
          <p:cNvSpPr txBox="1"/>
          <p:nvPr>
            <p:ph idx="1" type="subTitle"/>
          </p:nvPr>
        </p:nvSpPr>
        <p:spPr>
          <a:xfrm>
            <a:off x="1712325" y="1885100"/>
            <a:ext cx="2446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81" name="Google Shape;481;p34"/>
          <p:cNvSpPr txBox="1"/>
          <p:nvPr>
            <p:ph idx="2" type="subTitle"/>
          </p:nvPr>
        </p:nvSpPr>
        <p:spPr>
          <a:xfrm>
            <a:off x="4985225" y="1885100"/>
            <a:ext cx="2446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82" name="Google Shape;482;p34"/>
          <p:cNvSpPr txBox="1"/>
          <p:nvPr>
            <p:ph idx="3" type="subTitle"/>
          </p:nvPr>
        </p:nvSpPr>
        <p:spPr>
          <a:xfrm>
            <a:off x="1712250" y="2361625"/>
            <a:ext cx="2446500" cy="85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3" name="Google Shape;483;p34"/>
          <p:cNvSpPr txBox="1"/>
          <p:nvPr>
            <p:ph idx="4" type="subTitle"/>
          </p:nvPr>
        </p:nvSpPr>
        <p:spPr>
          <a:xfrm>
            <a:off x="4985275" y="2361625"/>
            <a:ext cx="2446500" cy="85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5" name="Google Shape;485;p34"/>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34"/>
          <p:cNvGrpSpPr/>
          <p:nvPr/>
        </p:nvGrpSpPr>
        <p:grpSpPr>
          <a:xfrm>
            <a:off x="388744" y="858000"/>
            <a:ext cx="8106504" cy="3712663"/>
            <a:chOff x="388744" y="858000"/>
            <a:chExt cx="8106504" cy="3712663"/>
          </a:xfrm>
        </p:grpSpPr>
        <p:sp>
          <p:nvSpPr>
            <p:cNvPr id="487" name="Google Shape;487;p34"/>
            <p:cNvSpPr/>
            <p:nvPr/>
          </p:nvSpPr>
          <p:spPr>
            <a:xfrm flipH="1">
              <a:off x="1085201" y="4333393"/>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4911419" y="44708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34"/>
            <p:cNvGrpSpPr/>
            <p:nvPr/>
          </p:nvGrpSpPr>
          <p:grpSpPr>
            <a:xfrm>
              <a:off x="388744" y="858000"/>
              <a:ext cx="8106504" cy="3303030"/>
              <a:chOff x="388744" y="858000"/>
              <a:chExt cx="8106504" cy="3303030"/>
            </a:xfrm>
          </p:grpSpPr>
          <p:grpSp>
            <p:nvGrpSpPr>
              <p:cNvPr id="490" name="Google Shape;490;p34"/>
              <p:cNvGrpSpPr/>
              <p:nvPr/>
            </p:nvGrpSpPr>
            <p:grpSpPr>
              <a:xfrm>
                <a:off x="422523" y="858000"/>
                <a:ext cx="8072726" cy="2914680"/>
                <a:chOff x="422523" y="858000"/>
                <a:chExt cx="8072726" cy="2914680"/>
              </a:xfrm>
            </p:grpSpPr>
            <p:grpSp>
              <p:nvGrpSpPr>
                <p:cNvPr id="491" name="Google Shape;491;p34"/>
                <p:cNvGrpSpPr/>
                <p:nvPr/>
              </p:nvGrpSpPr>
              <p:grpSpPr>
                <a:xfrm>
                  <a:off x="422523" y="858000"/>
                  <a:ext cx="8072726" cy="2914680"/>
                  <a:chOff x="422523" y="858000"/>
                  <a:chExt cx="8072726" cy="2914680"/>
                </a:xfrm>
              </p:grpSpPr>
              <p:sp>
                <p:nvSpPr>
                  <p:cNvPr id="492" name="Google Shape;492;p34"/>
                  <p:cNvSpPr/>
                  <p:nvPr/>
                </p:nvSpPr>
                <p:spPr>
                  <a:xfrm>
                    <a:off x="4878521" y="14116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7733926" y="1887643"/>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4709599" y="2616457"/>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1724031" y="85800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422523" y="2321806"/>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8352751" y="22708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34"/>
                  <p:cNvGrpSpPr/>
                  <p:nvPr/>
                </p:nvGrpSpPr>
                <p:grpSpPr>
                  <a:xfrm>
                    <a:off x="7221171" y="1017730"/>
                    <a:ext cx="99806" cy="99809"/>
                    <a:chOff x="3688596" y="3879680"/>
                    <a:chExt cx="99806" cy="99809"/>
                  </a:xfrm>
                </p:grpSpPr>
                <p:sp>
                  <p:nvSpPr>
                    <p:cNvPr id="499" name="Google Shape;499;p3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34"/>
                  <p:cNvSpPr/>
                  <p:nvPr/>
                </p:nvSpPr>
                <p:spPr>
                  <a:xfrm flipH="1">
                    <a:off x="3906546" y="20251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flipH="1">
                    <a:off x="2398052" y="3672968"/>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34"/>
                <p:cNvSpPr/>
                <p:nvPr/>
              </p:nvSpPr>
              <p:spPr>
                <a:xfrm>
                  <a:off x="542942" y="14031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34"/>
              <p:cNvSpPr/>
              <p:nvPr/>
            </p:nvSpPr>
            <p:spPr>
              <a:xfrm flipH="1">
                <a:off x="3939444" y="385740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flipH="1">
                <a:off x="6034040" y="379750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34"/>
              <p:cNvGrpSpPr/>
              <p:nvPr/>
            </p:nvGrpSpPr>
            <p:grpSpPr>
              <a:xfrm flipH="1">
                <a:off x="388744" y="3567255"/>
                <a:ext cx="99806" cy="99809"/>
                <a:chOff x="3688596" y="3879680"/>
                <a:chExt cx="99806" cy="99809"/>
              </a:xfrm>
            </p:grpSpPr>
            <p:sp>
              <p:nvSpPr>
                <p:cNvPr id="507" name="Google Shape;507;p3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34"/>
              <p:cNvSpPr/>
              <p:nvPr/>
            </p:nvSpPr>
            <p:spPr>
              <a:xfrm>
                <a:off x="7259274" y="4061318"/>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flipH="1">
                <a:off x="8197772" y="384890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3">
    <p:spTree>
      <p:nvGrpSpPr>
        <p:cNvPr id="511" name="Shape 511"/>
        <p:cNvGrpSpPr/>
        <p:nvPr/>
      </p:nvGrpSpPr>
      <p:grpSpPr>
        <a:xfrm>
          <a:off x="0" y="0"/>
          <a:ext cx="0" cy="0"/>
          <a:chOff x="0" y="0"/>
          <a:chExt cx="0" cy="0"/>
        </a:xfrm>
      </p:grpSpPr>
      <p:sp>
        <p:nvSpPr>
          <p:cNvPr id="512" name="Google Shape;512;p35"/>
          <p:cNvSpPr txBox="1"/>
          <p:nvPr>
            <p:ph idx="1" type="subTitle"/>
          </p:nvPr>
        </p:nvSpPr>
        <p:spPr>
          <a:xfrm>
            <a:off x="719988" y="1999039"/>
            <a:ext cx="290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13" name="Google Shape;513;p35"/>
          <p:cNvSpPr txBox="1"/>
          <p:nvPr>
            <p:ph idx="2" type="subTitle"/>
          </p:nvPr>
        </p:nvSpPr>
        <p:spPr>
          <a:xfrm>
            <a:off x="5516388" y="1999039"/>
            <a:ext cx="290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14" name="Google Shape;514;p35"/>
          <p:cNvSpPr txBox="1"/>
          <p:nvPr>
            <p:ph idx="3" type="subTitle"/>
          </p:nvPr>
        </p:nvSpPr>
        <p:spPr>
          <a:xfrm>
            <a:off x="787000" y="2475575"/>
            <a:ext cx="4452600" cy="13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15" name="Google Shape;515;p35"/>
          <p:cNvSpPr txBox="1"/>
          <p:nvPr>
            <p:ph idx="4" type="subTitle"/>
          </p:nvPr>
        </p:nvSpPr>
        <p:spPr>
          <a:xfrm>
            <a:off x="5584925" y="2475576"/>
            <a:ext cx="2772000" cy="10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16" name="Google Shape;516;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7" name="Google Shape;517;p35"/>
          <p:cNvSpPr txBox="1"/>
          <p:nvPr>
            <p:ph idx="5" type="subTitle"/>
          </p:nvPr>
        </p:nvSpPr>
        <p:spPr>
          <a:xfrm>
            <a:off x="720000" y="1095650"/>
            <a:ext cx="4279500" cy="6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8" name="Google Shape;518;p35"/>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519" name="Google Shape;519;p35"/>
          <p:cNvGrpSpPr/>
          <p:nvPr/>
        </p:nvGrpSpPr>
        <p:grpSpPr>
          <a:xfrm>
            <a:off x="489698" y="918006"/>
            <a:ext cx="8159513" cy="3438803"/>
            <a:chOff x="489698" y="918006"/>
            <a:chExt cx="8159513" cy="3438803"/>
          </a:xfrm>
        </p:grpSpPr>
        <p:grpSp>
          <p:nvGrpSpPr>
            <p:cNvPr id="520" name="Google Shape;520;p35"/>
            <p:cNvGrpSpPr/>
            <p:nvPr/>
          </p:nvGrpSpPr>
          <p:grpSpPr>
            <a:xfrm>
              <a:off x="489698" y="918006"/>
              <a:ext cx="8159513" cy="3438803"/>
              <a:chOff x="489698" y="918006"/>
              <a:chExt cx="8159513" cy="3438803"/>
            </a:xfrm>
          </p:grpSpPr>
          <p:sp>
            <p:nvSpPr>
              <p:cNvPr id="521" name="Google Shape;521;p35"/>
              <p:cNvSpPr/>
              <p:nvPr/>
            </p:nvSpPr>
            <p:spPr>
              <a:xfrm>
                <a:off x="7945026" y="91800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p:nvPr/>
            </p:nvSpPr>
            <p:spPr>
              <a:xfrm>
                <a:off x="8506714" y="16411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a:off x="489706" y="3318243"/>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a:off x="489698" y="42733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5919242" y="421024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6522056" y="10177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flipH="1">
                <a:off x="3627602" y="21279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35"/>
            <p:cNvGrpSpPr/>
            <p:nvPr/>
          </p:nvGrpSpPr>
          <p:grpSpPr>
            <a:xfrm>
              <a:off x="7460246" y="4069505"/>
              <a:ext cx="99806" cy="99809"/>
              <a:chOff x="3688596" y="3879680"/>
              <a:chExt cx="99806" cy="99809"/>
            </a:xfrm>
          </p:grpSpPr>
          <p:sp>
            <p:nvSpPr>
              <p:cNvPr id="529" name="Google Shape;529;p35"/>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531" name="Shape 531"/>
        <p:cNvGrpSpPr/>
        <p:nvPr/>
      </p:nvGrpSpPr>
      <p:grpSpPr>
        <a:xfrm>
          <a:off x="0" y="0"/>
          <a:ext cx="0" cy="0"/>
          <a:chOff x="0" y="0"/>
          <a:chExt cx="0" cy="0"/>
        </a:xfrm>
      </p:grpSpPr>
      <p:sp>
        <p:nvSpPr>
          <p:cNvPr id="532" name="Google Shape;532;p36"/>
          <p:cNvSpPr txBox="1"/>
          <p:nvPr>
            <p:ph idx="1" type="subTitle"/>
          </p:nvPr>
        </p:nvSpPr>
        <p:spPr>
          <a:xfrm>
            <a:off x="4685688" y="981413"/>
            <a:ext cx="19476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3" name="Google Shape;533;p36"/>
          <p:cNvSpPr txBox="1"/>
          <p:nvPr>
            <p:ph idx="2" type="subTitle"/>
          </p:nvPr>
        </p:nvSpPr>
        <p:spPr>
          <a:xfrm>
            <a:off x="4685688" y="2977425"/>
            <a:ext cx="19476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4" name="Google Shape;534;p36"/>
          <p:cNvSpPr txBox="1"/>
          <p:nvPr>
            <p:ph idx="3" type="subTitle"/>
          </p:nvPr>
        </p:nvSpPr>
        <p:spPr>
          <a:xfrm>
            <a:off x="4273188" y="1457938"/>
            <a:ext cx="23601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5" name="Google Shape;535;p36"/>
          <p:cNvSpPr txBox="1"/>
          <p:nvPr>
            <p:ph idx="4" type="subTitle"/>
          </p:nvPr>
        </p:nvSpPr>
        <p:spPr>
          <a:xfrm>
            <a:off x="4273188" y="3453950"/>
            <a:ext cx="23601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6" name="Google Shape;536;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7" name="Google Shape;537;p36"/>
          <p:cNvSpPr/>
          <p:nvPr/>
        </p:nvSpPr>
        <p:spPr>
          <a:xfrm>
            <a:off x="25" y="4788450"/>
            <a:ext cx="9144000" cy="35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538" name="Shape 538"/>
        <p:cNvGrpSpPr/>
        <p:nvPr/>
      </p:nvGrpSpPr>
      <p:grpSpPr>
        <a:xfrm>
          <a:off x="0" y="0"/>
          <a:ext cx="0" cy="0"/>
          <a:chOff x="0" y="0"/>
          <a:chExt cx="0" cy="0"/>
        </a:xfrm>
      </p:grpSpPr>
      <p:sp>
        <p:nvSpPr>
          <p:cNvPr id="539" name="Google Shape;539;p37"/>
          <p:cNvSpPr txBox="1"/>
          <p:nvPr>
            <p:ph type="title"/>
          </p:nvPr>
        </p:nvSpPr>
        <p:spPr>
          <a:xfrm>
            <a:off x="593000" y="2186125"/>
            <a:ext cx="1886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0" name="Google Shape;540;p37"/>
          <p:cNvSpPr txBox="1"/>
          <p:nvPr>
            <p:ph idx="1" type="subTitle"/>
          </p:nvPr>
        </p:nvSpPr>
        <p:spPr>
          <a:xfrm>
            <a:off x="593011" y="2634375"/>
            <a:ext cx="18861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1" name="Google Shape;541;p37"/>
          <p:cNvSpPr txBox="1"/>
          <p:nvPr>
            <p:ph idx="2" type="title"/>
          </p:nvPr>
        </p:nvSpPr>
        <p:spPr>
          <a:xfrm>
            <a:off x="2580525" y="2186125"/>
            <a:ext cx="1886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2" name="Google Shape;542;p37"/>
          <p:cNvSpPr txBox="1"/>
          <p:nvPr>
            <p:ph idx="3" type="subTitle"/>
          </p:nvPr>
        </p:nvSpPr>
        <p:spPr>
          <a:xfrm>
            <a:off x="2580532" y="2634375"/>
            <a:ext cx="18861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3" name="Google Shape;543;p37"/>
          <p:cNvSpPr txBox="1"/>
          <p:nvPr>
            <p:ph idx="4" type="title"/>
          </p:nvPr>
        </p:nvSpPr>
        <p:spPr>
          <a:xfrm>
            <a:off x="4568050" y="2186125"/>
            <a:ext cx="1886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4" name="Google Shape;544;p37"/>
          <p:cNvSpPr txBox="1"/>
          <p:nvPr>
            <p:ph idx="5" type="subTitle"/>
          </p:nvPr>
        </p:nvSpPr>
        <p:spPr>
          <a:xfrm>
            <a:off x="4568053" y="2634375"/>
            <a:ext cx="18861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5" name="Google Shape;545;p3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6" name="Google Shape;546;p37"/>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flipH="1">
            <a:off x="8795257" y="28047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flipH="1">
            <a:off x="3824779" y="43038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flipH="1">
            <a:off x="8118902" y="314297"/>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7"/>
          <p:cNvGrpSpPr/>
          <p:nvPr/>
        </p:nvGrpSpPr>
        <p:grpSpPr>
          <a:xfrm flipH="1">
            <a:off x="556401" y="4081205"/>
            <a:ext cx="99806" cy="99809"/>
            <a:chOff x="3688596" y="3879680"/>
            <a:chExt cx="99806" cy="99809"/>
          </a:xfrm>
        </p:grpSpPr>
        <p:sp>
          <p:nvSpPr>
            <p:cNvPr id="551" name="Google Shape;551;p3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37"/>
          <p:cNvGrpSpPr/>
          <p:nvPr/>
        </p:nvGrpSpPr>
        <p:grpSpPr>
          <a:xfrm flipH="1">
            <a:off x="6706301" y="1930230"/>
            <a:ext cx="99806" cy="99809"/>
            <a:chOff x="3688596" y="3879680"/>
            <a:chExt cx="99806" cy="99809"/>
          </a:xfrm>
        </p:grpSpPr>
        <p:sp>
          <p:nvSpPr>
            <p:cNvPr id="554" name="Google Shape;554;p3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37"/>
          <p:cNvSpPr/>
          <p:nvPr/>
        </p:nvSpPr>
        <p:spPr>
          <a:xfrm flipH="1">
            <a:off x="5754472" y="7080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7846317" y="418103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solidFill>
            <a:schemeClr val="accent2"/>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flipH="1">
            <a:off x="3846707" y="314306"/>
            <a:ext cx="98644" cy="99712"/>
          </a:xfrm>
          <a:custGeom>
            <a:rect b="b" l="l" r="r" t="t"/>
            <a:pathLst>
              <a:path extrusionOk="0" fill="none" h="1030" w="1019">
                <a:moveTo>
                  <a:pt x="1019" y="0"/>
                </a:moveTo>
                <a:lnTo>
                  <a:pt x="0" y="103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1_1_1">
    <p:spTree>
      <p:nvGrpSpPr>
        <p:cNvPr id="559" name="Shape 559"/>
        <p:cNvGrpSpPr/>
        <p:nvPr/>
      </p:nvGrpSpPr>
      <p:grpSpPr>
        <a:xfrm>
          <a:off x="0" y="0"/>
          <a:ext cx="0" cy="0"/>
          <a:chOff x="0" y="0"/>
          <a:chExt cx="0" cy="0"/>
        </a:xfrm>
      </p:grpSpPr>
      <p:grpSp>
        <p:nvGrpSpPr>
          <p:cNvPr id="560" name="Google Shape;560;p38"/>
          <p:cNvGrpSpPr/>
          <p:nvPr/>
        </p:nvGrpSpPr>
        <p:grpSpPr>
          <a:xfrm>
            <a:off x="442186" y="301459"/>
            <a:ext cx="8310475" cy="4421558"/>
            <a:chOff x="442186" y="301459"/>
            <a:chExt cx="8310475" cy="4421558"/>
          </a:xfrm>
        </p:grpSpPr>
        <p:grpSp>
          <p:nvGrpSpPr>
            <p:cNvPr id="561" name="Google Shape;561;p38"/>
            <p:cNvGrpSpPr/>
            <p:nvPr/>
          </p:nvGrpSpPr>
          <p:grpSpPr>
            <a:xfrm>
              <a:off x="442186" y="332969"/>
              <a:ext cx="8310453" cy="1978405"/>
              <a:chOff x="442186" y="332969"/>
              <a:chExt cx="8310453" cy="1978405"/>
            </a:xfrm>
          </p:grpSpPr>
          <p:sp>
            <p:nvSpPr>
              <p:cNvPr id="562" name="Google Shape;562;p38"/>
              <p:cNvSpPr/>
              <p:nvPr/>
            </p:nvSpPr>
            <p:spPr>
              <a:xfrm>
                <a:off x="6686213" y="4800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442186" y="33296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2576910" y="1023606"/>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38"/>
              <p:cNvGrpSpPr/>
              <p:nvPr/>
            </p:nvGrpSpPr>
            <p:grpSpPr>
              <a:xfrm>
                <a:off x="5879558" y="1484155"/>
                <a:ext cx="99806" cy="99809"/>
                <a:chOff x="3688596" y="3879680"/>
                <a:chExt cx="99806" cy="99809"/>
              </a:xfrm>
            </p:grpSpPr>
            <p:sp>
              <p:nvSpPr>
                <p:cNvPr id="566" name="Google Shape;566;p3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38"/>
              <p:cNvSpPr/>
              <p:nvPr/>
            </p:nvSpPr>
            <p:spPr>
              <a:xfrm>
                <a:off x="522789" y="21678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38"/>
              <p:cNvGrpSpPr/>
              <p:nvPr/>
            </p:nvGrpSpPr>
            <p:grpSpPr>
              <a:xfrm>
                <a:off x="8652833" y="2189680"/>
                <a:ext cx="99806" cy="99809"/>
                <a:chOff x="3688596" y="3879680"/>
                <a:chExt cx="99806" cy="99809"/>
              </a:xfrm>
            </p:grpSpPr>
            <p:sp>
              <p:nvSpPr>
                <p:cNvPr id="570" name="Google Shape;570;p3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8"/>
              <p:cNvSpPr/>
              <p:nvPr/>
            </p:nvSpPr>
            <p:spPr>
              <a:xfrm flipH="1">
                <a:off x="3249327" y="16439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38"/>
            <p:cNvSpPr/>
            <p:nvPr/>
          </p:nvSpPr>
          <p:spPr>
            <a:xfrm>
              <a:off x="8610164" y="3014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8"/>
            <p:cNvGrpSpPr/>
            <p:nvPr/>
          </p:nvGrpSpPr>
          <p:grpSpPr>
            <a:xfrm>
              <a:off x="442186" y="3312344"/>
              <a:ext cx="8171471" cy="1410673"/>
              <a:chOff x="442186" y="332969"/>
              <a:chExt cx="8171471" cy="1410673"/>
            </a:xfrm>
          </p:grpSpPr>
          <p:sp>
            <p:nvSpPr>
              <p:cNvPr id="575" name="Google Shape;575;p38"/>
              <p:cNvSpPr/>
              <p:nvPr/>
            </p:nvSpPr>
            <p:spPr>
              <a:xfrm>
                <a:off x="8515013" y="11658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442186" y="33296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2576910" y="1023606"/>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38"/>
              <p:cNvGrpSpPr/>
              <p:nvPr/>
            </p:nvGrpSpPr>
            <p:grpSpPr>
              <a:xfrm>
                <a:off x="5879558" y="1484155"/>
                <a:ext cx="99806" cy="99809"/>
                <a:chOff x="3688596" y="3879680"/>
                <a:chExt cx="99806" cy="99809"/>
              </a:xfrm>
            </p:grpSpPr>
            <p:sp>
              <p:nvSpPr>
                <p:cNvPr id="579" name="Google Shape;579;p3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38"/>
              <p:cNvSpPr/>
              <p:nvPr/>
            </p:nvSpPr>
            <p:spPr>
              <a:xfrm flipH="1">
                <a:off x="3249327" y="16439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2" name="Google Shape;582;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3" name="Google Shape;583;p38"/>
          <p:cNvSpPr txBox="1"/>
          <p:nvPr>
            <p:ph idx="1" type="subTitle"/>
          </p:nvPr>
        </p:nvSpPr>
        <p:spPr>
          <a:xfrm>
            <a:off x="1268350" y="2848313"/>
            <a:ext cx="1514100" cy="342000"/>
          </a:xfrm>
          <a:prstGeom prst="rect">
            <a:avLst/>
          </a:prstGeom>
          <a:solidFill>
            <a:srgbClr val="4D9DFF">
              <a:alpha val="17880"/>
            </a:srgbClr>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4" name="Google Shape;584;p38"/>
          <p:cNvSpPr txBox="1"/>
          <p:nvPr>
            <p:ph idx="2" type="subTitle"/>
          </p:nvPr>
        </p:nvSpPr>
        <p:spPr>
          <a:xfrm>
            <a:off x="3815000" y="2848313"/>
            <a:ext cx="1514100" cy="342000"/>
          </a:xfrm>
          <a:prstGeom prst="rect">
            <a:avLst/>
          </a:prstGeom>
          <a:solidFill>
            <a:srgbClr val="4D9DFF">
              <a:alpha val="17880"/>
            </a:srgbClr>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5" name="Google Shape;585;p38"/>
          <p:cNvSpPr txBox="1"/>
          <p:nvPr>
            <p:ph idx="3" type="subTitle"/>
          </p:nvPr>
        </p:nvSpPr>
        <p:spPr>
          <a:xfrm>
            <a:off x="6361650" y="2848313"/>
            <a:ext cx="1514100" cy="342000"/>
          </a:xfrm>
          <a:prstGeom prst="rect">
            <a:avLst/>
          </a:prstGeom>
          <a:solidFill>
            <a:srgbClr val="4D9DFF">
              <a:alpha val="17880"/>
            </a:srgbClr>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6" name="Google Shape;586;p38"/>
          <p:cNvSpPr txBox="1"/>
          <p:nvPr>
            <p:ph idx="4" type="title"/>
          </p:nvPr>
        </p:nvSpPr>
        <p:spPr>
          <a:xfrm>
            <a:off x="977350" y="2106550"/>
            <a:ext cx="20961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7" name="Google Shape;587;p38"/>
          <p:cNvSpPr txBox="1"/>
          <p:nvPr>
            <p:ph idx="5" type="subTitle"/>
          </p:nvPr>
        </p:nvSpPr>
        <p:spPr>
          <a:xfrm>
            <a:off x="977350" y="2453200"/>
            <a:ext cx="2096100" cy="8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8" name="Google Shape;588;p38"/>
          <p:cNvSpPr txBox="1"/>
          <p:nvPr>
            <p:ph idx="6" type="title"/>
          </p:nvPr>
        </p:nvSpPr>
        <p:spPr>
          <a:xfrm>
            <a:off x="3523852" y="2106550"/>
            <a:ext cx="20961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9" name="Google Shape;589;p38"/>
          <p:cNvSpPr txBox="1"/>
          <p:nvPr>
            <p:ph idx="7" type="subTitle"/>
          </p:nvPr>
        </p:nvSpPr>
        <p:spPr>
          <a:xfrm>
            <a:off x="3523850" y="2453200"/>
            <a:ext cx="2096100" cy="8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0" name="Google Shape;590;p38"/>
          <p:cNvSpPr txBox="1"/>
          <p:nvPr>
            <p:ph idx="8" type="title"/>
          </p:nvPr>
        </p:nvSpPr>
        <p:spPr>
          <a:xfrm>
            <a:off x="6070553" y="2106550"/>
            <a:ext cx="20961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1" name="Google Shape;591;p38"/>
          <p:cNvSpPr txBox="1"/>
          <p:nvPr>
            <p:ph idx="9" type="subTitle"/>
          </p:nvPr>
        </p:nvSpPr>
        <p:spPr>
          <a:xfrm>
            <a:off x="6070550" y="2453200"/>
            <a:ext cx="2096100" cy="8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2" name="Google Shape;592;p38"/>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2">
    <p:spTree>
      <p:nvGrpSpPr>
        <p:cNvPr id="593" name="Shape 593"/>
        <p:cNvGrpSpPr/>
        <p:nvPr/>
      </p:nvGrpSpPr>
      <p:grpSpPr>
        <a:xfrm>
          <a:off x="0" y="0"/>
          <a:ext cx="0" cy="0"/>
          <a:chOff x="0" y="0"/>
          <a:chExt cx="0" cy="0"/>
        </a:xfrm>
      </p:grpSpPr>
      <p:sp>
        <p:nvSpPr>
          <p:cNvPr id="594" name="Google Shape;594;p39"/>
          <p:cNvSpPr txBox="1"/>
          <p:nvPr>
            <p:ph type="title"/>
          </p:nvPr>
        </p:nvSpPr>
        <p:spPr>
          <a:xfrm>
            <a:off x="1385013" y="2283275"/>
            <a:ext cx="16473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5" name="Google Shape;595;p39"/>
          <p:cNvSpPr txBox="1"/>
          <p:nvPr>
            <p:ph idx="1" type="subTitle"/>
          </p:nvPr>
        </p:nvSpPr>
        <p:spPr>
          <a:xfrm>
            <a:off x="1385013" y="2731525"/>
            <a:ext cx="1647300" cy="12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6" name="Google Shape;596;p39"/>
          <p:cNvSpPr txBox="1"/>
          <p:nvPr>
            <p:ph idx="2" type="title"/>
          </p:nvPr>
        </p:nvSpPr>
        <p:spPr>
          <a:xfrm>
            <a:off x="3748363" y="2283275"/>
            <a:ext cx="16473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7" name="Google Shape;597;p39"/>
          <p:cNvSpPr txBox="1"/>
          <p:nvPr>
            <p:ph idx="3" type="subTitle"/>
          </p:nvPr>
        </p:nvSpPr>
        <p:spPr>
          <a:xfrm>
            <a:off x="3748361" y="2731525"/>
            <a:ext cx="1647300" cy="12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8" name="Google Shape;598;p39"/>
          <p:cNvSpPr txBox="1"/>
          <p:nvPr>
            <p:ph idx="4" type="title"/>
          </p:nvPr>
        </p:nvSpPr>
        <p:spPr>
          <a:xfrm>
            <a:off x="6111688" y="2283275"/>
            <a:ext cx="16473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9" name="Google Shape;599;p39"/>
          <p:cNvSpPr txBox="1"/>
          <p:nvPr>
            <p:ph idx="5" type="subTitle"/>
          </p:nvPr>
        </p:nvSpPr>
        <p:spPr>
          <a:xfrm>
            <a:off x="6111685" y="2731525"/>
            <a:ext cx="1647300" cy="12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0" name="Google Shape;600;p39"/>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1" name="Google Shape;601;p39"/>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39"/>
          <p:cNvGrpSpPr/>
          <p:nvPr/>
        </p:nvGrpSpPr>
        <p:grpSpPr>
          <a:xfrm>
            <a:off x="373473" y="718772"/>
            <a:ext cx="8278576" cy="3396350"/>
            <a:chOff x="373473" y="718772"/>
            <a:chExt cx="8278576" cy="3396350"/>
          </a:xfrm>
        </p:grpSpPr>
        <p:grpSp>
          <p:nvGrpSpPr>
            <p:cNvPr id="603" name="Google Shape;603;p39"/>
            <p:cNvGrpSpPr/>
            <p:nvPr/>
          </p:nvGrpSpPr>
          <p:grpSpPr>
            <a:xfrm>
              <a:off x="373473" y="718772"/>
              <a:ext cx="8241038" cy="2123573"/>
              <a:chOff x="373473" y="718772"/>
              <a:chExt cx="8241038" cy="2123573"/>
            </a:xfrm>
          </p:grpSpPr>
          <p:sp>
            <p:nvSpPr>
              <p:cNvPr id="604" name="Google Shape;604;p39"/>
              <p:cNvSpPr/>
              <p:nvPr/>
            </p:nvSpPr>
            <p:spPr>
              <a:xfrm>
                <a:off x="1669176" y="9619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8472014" y="71877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8334593" y="26835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373473" y="27140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497442" y="10616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39"/>
              <p:cNvGrpSpPr/>
              <p:nvPr/>
            </p:nvGrpSpPr>
            <p:grpSpPr>
              <a:xfrm>
                <a:off x="5703821" y="2137005"/>
                <a:ext cx="99806" cy="99809"/>
                <a:chOff x="3688596" y="3879680"/>
                <a:chExt cx="99806" cy="99809"/>
              </a:xfrm>
            </p:grpSpPr>
            <p:sp>
              <p:nvSpPr>
                <p:cNvPr id="610" name="Google Shape;610;p39"/>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39"/>
              <p:cNvSpPr/>
              <p:nvPr/>
            </p:nvSpPr>
            <p:spPr>
              <a:xfrm>
                <a:off x="3764406" y="152595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flipH="1">
                <a:off x="7585152" y="10850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39"/>
            <p:cNvSpPr/>
            <p:nvPr/>
          </p:nvSpPr>
          <p:spPr>
            <a:xfrm>
              <a:off x="8474992" y="39685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39"/>
          <p:cNvSpPr/>
          <p:nvPr/>
        </p:nvSpPr>
        <p:spPr>
          <a:xfrm>
            <a:off x="1688043" y="42075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flipH="1">
            <a:off x="5909552" y="41011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
    <p:spTree>
      <p:nvGrpSpPr>
        <p:cNvPr id="617" name="Shape 617"/>
        <p:cNvGrpSpPr/>
        <p:nvPr/>
      </p:nvGrpSpPr>
      <p:grpSpPr>
        <a:xfrm>
          <a:off x="0" y="0"/>
          <a:ext cx="0" cy="0"/>
          <a:chOff x="0" y="0"/>
          <a:chExt cx="0" cy="0"/>
        </a:xfrm>
      </p:grpSpPr>
      <p:sp>
        <p:nvSpPr>
          <p:cNvPr id="618" name="Google Shape;618;p40"/>
          <p:cNvSpPr txBox="1"/>
          <p:nvPr>
            <p:ph type="title"/>
          </p:nvPr>
        </p:nvSpPr>
        <p:spPr>
          <a:xfrm>
            <a:off x="720000" y="1586300"/>
            <a:ext cx="226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9" name="Google Shape;619;p40"/>
          <p:cNvSpPr txBox="1"/>
          <p:nvPr>
            <p:ph idx="1" type="subTitle"/>
          </p:nvPr>
        </p:nvSpPr>
        <p:spPr>
          <a:xfrm>
            <a:off x="720000" y="2049000"/>
            <a:ext cx="226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0" name="Google Shape;620;p40"/>
          <p:cNvSpPr txBox="1"/>
          <p:nvPr>
            <p:ph idx="2" type="title"/>
          </p:nvPr>
        </p:nvSpPr>
        <p:spPr>
          <a:xfrm>
            <a:off x="6159289" y="1586300"/>
            <a:ext cx="226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1" name="Google Shape;621;p40"/>
          <p:cNvSpPr txBox="1"/>
          <p:nvPr>
            <p:ph idx="3" type="subTitle"/>
          </p:nvPr>
        </p:nvSpPr>
        <p:spPr>
          <a:xfrm>
            <a:off x="6159289" y="2049000"/>
            <a:ext cx="226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2" name="Google Shape;622;p40"/>
          <p:cNvSpPr txBox="1"/>
          <p:nvPr>
            <p:ph idx="4" type="title"/>
          </p:nvPr>
        </p:nvSpPr>
        <p:spPr>
          <a:xfrm>
            <a:off x="720000" y="3182850"/>
            <a:ext cx="226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3" name="Google Shape;623;p40"/>
          <p:cNvSpPr txBox="1"/>
          <p:nvPr>
            <p:ph idx="5" type="subTitle"/>
          </p:nvPr>
        </p:nvSpPr>
        <p:spPr>
          <a:xfrm>
            <a:off x="720000" y="3645550"/>
            <a:ext cx="226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4" name="Google Shape;624;p40"/>
          <p:cNvSpPr txBox="1"/>
          <p:nvPr>
            <p:ph idx="6" type="title"/>
          </p:nvPr>
        </p:nvSpPr>
        <p:spPr>
          <a:xfrm>
            <a:off x="6159289" y="3182850"/>
            <a:ext cx="226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5" name="Google Shape;625;p40"/>
          <p:cNvSpPr txBox="1"/>
          <p:nvPr>
            <p:ph idx="7" type="subTitle"/>
          </p:nvPr>
        </p:nvSpPr>
        <p:spPr>
          <a:xfrm>
            <a:off x="6159289" y="3645550"/>
            <a:ext cx="226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6" name="Google Shape;626;p4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7" name="Google Shape;627;p40"/>
          <p:cNvSpPr/>
          <p:nvPr/>
        </p:nvSpPr>
        <p:spPr>
          <a:xfrm>
            <a:off x="25" y="4788450"/>
            <a:ext cx="9144000" cy="35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628" name="Google Shape;628;p40"/>
          <p:cNvGrpSpPr/>
          <p:nvPr/>
        </p:nvGrpSpPr>
        <p:grpSpPr>
          <a:xfrm>
            <a:off x="810696" y="445019"/>
            <a:ext cx="8047178" cy="3746345"/>
            <a:chOff x="810696" y="445019"/>
            <a:chExt cx="8047178" cy="3746345"/>
          </a:xfrm>
        </p:grpSpPr>
        <p:sp>
          <p:nvSpPr>
            <p:cNvPr id="629" name="Google Shape;629;p40"/>
            <p:cNvSpPr/>
            <p:nvPr/>
          </p:nvSpPr>
          <p:spPr>
            <a:xfrm>
              <a:off x="5522546" y="1266842"/>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8688949" y="158629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3131881" y="30782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1739923" y="4450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3749401" y="15943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40"/>
            <p:cNvGrpSpPr/>
            <p:nvPr/>
          </p:nvGrpSpPr>
          <p:grpSpPr>
            <a:xfrm>
              <a:off x="810696" y="837430"/>
              <a:ext cx="99806" cy="99809"/>
              <a:chOff x="3383796" y="3879680"/>
              <a:chExt cx="99806" cy="99809"/>
            </a:xfrm>
          </p:grpSpPr>
          <p:sp>
            <p:nvSpPr>
              <p:cNvPr id="635" name="Google Shape;635;p40"/>
              <p:cNvSpPr/>
              <p:nvPr/>
            </p:nvSpPr>
            <p:spPr>
              <a:xfrm>
                <a:off x="33837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flipH="1">
                <a:off x="33837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40"/>
            <p:cNvSpPr/>
            <p:nvPr/>
          </p:nvSpPr>
          <p:spPr>
            <a:xfrm flipH="1">
              <a:off x="5158746" y="40915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6945467" y="54000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idx="1" type="subTitle"/>
          </p:nvPr>
        </p:nvSpPr>
        <p:spPr>
          <a:xfrm>
            <a:off x="787100" y="1757450"/>
            <a:ext cx="2773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9" name="Google Shape;39;p5"/>
          <p:cNvSpPr txBox="1"/>
          <p:nvPr>
            <p:ph idx="2" type="subTitle"/>
          </p:nvPr>
        </p:nvSpPr>
        <p:spPr>
          <a:xfrm>
            <a:off x="5583475" y="1757450"/>
            <a:ext cx="2773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0" name="Google Shape;40;p5"/>
          <p:cNvSpPr txBox="1"/>
          <p:nvPr>
            <p:ph idx="3" type="subTitle"/>
          </p:nvPr>
        </p:nvSpPr>
        <p:spPr>
          <a:xfrm>
            <a:off x="1104750" y="2233975"/>
            <a:ext cx="2137800" cy="15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idx="4" type="subTitle"/>
          </p:nvPr>
        </p:nvSpPr>
        <p:spPr>
          <a:xfrm>
            <a:off x="5901300" y="2233975"/>
            <a:ext cx="2137800" cy="15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5"/>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5"/>
          <p:cNvGrpSpPr/>
          <p:nvPr/>
        </p:nvGrpSpPr>
        <p:grpSpPr>
          <a:xfrm>
            <a:off x="2167596" y="1296043"/>
            <a:ext cx="4791724" cy="3091200"/>
            <a:chOff x="2167596" y="1296043"/>
            <a:chExt cx="4791724" cy="3091200"/>
          </a:xfrm>
        </p:grpSpPr>
        <p:sp>
          <p:nvSpPr>
            <p:cNvPr id="45" name="Google Shape;45;p5"/>
            <p:cNvSpPr/>
            <p:nvPr/>
          </p:nvSpPr>
          <p:spPr>
            <a:xfrm>
              <a:off x="5731399" y="167971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5690748" y="43455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2806042" y="129604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2983101" y="42019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3914121" y="1709680"/>
              <a:ext cx="99806" cy="99809"/>
              <a:chOff x="3688596" y="3879680"/>
              <a:chExt cx="99806" cy="99809"/>
            </a:xfrm>
          </p:grpSpPr>
          <p:sp>
            <p:nvSpPr>
              <p:cNvPr id="50" name="Google Shape;50;p5"/>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a:off x="2167596" y="40990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6860676" y="15673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639" name="Shape 639"/>
        <p:cNvGrpSpPr/>
        <p:nvPr/>
      </p:nvGrpSpPr>
      <p:grpSpPr>
        <a:xfrm>
          <a:off x="0" y="0"/>
          <a:ext cx="0" cy="0"/>
          <a:chOff x="0" y="0"/>
          <a:chExt cx="0" cy="0"/>
        </a:xfrm>
      </p:grpSpPr>
      <p:sp>
        <p:nvSpPr>
          <p:cNvPr id="640" name="Google Shape;640;p41"/>
          <p:cNvSpPr txBox="1"/>
          <p:nvPr>
            <p:ph type="title"/>
          </p:nvPr>
        </p:nvSpPr>
        <p:spPr>
          <a:xfrm>
            <a:off x="802486" y="16805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1" name="Google Shape;641;p41"/>
          <p:cNvSpPr txBox="1"/>
          <p:nvPr>
            <p:ph idx="1" type="subTitle"/>
          </p:nvPr>
        </p:nvSpPr>
        <p:spPr>
          <a:xfrm>
            <a:off x="802486" y="217820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41"/>
          <p:cNvSpPr txBox="1"/>
          <p:nvPr>
            <p:ph idx="2" type="title"/>
          </p:nvPr>
        </p:nvSpPr>
        <p:spPr>
          <a:xfrm>
            <a:off x="3501700" y="16805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3" name="Google Shape;643;p41"/>
          <p:cNvSpPr txBox="1"/>
          <p:nvPr>
            <p:ph idx="3" type="subTitle"/>
          </p:nvPr>
        </p:nvSpPr>
        <p:spPr>
          <a:xfrm>
            <a:off x="3501700" y="217820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4" name="Google Shape;644;p41"/>
          <p:cNvSpPr txBox="1"/>
          <p:nvPr>
            <p:ph idx="4" type="title"/>
          </p:nvPr>
        </p:nvSpPr>
        <p:spPr>
          <a:xfrm>
            <a:off x="802486" y="31901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5" name="Google Shape;645;p41"/>
          <p:cNvSpPr txBox="1"/>
          <p:nvPr>
            <p:ph idx="5" type="subTitle"/>
          </p:nvPr>
        </p:nvSpPr>
        <p:spPr>
          <a:xfrm>
            <a:off x="802486" y="368145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6" name="Google Shape;646;p41"/>
          <p:cNvSpPr txBox="1"/>
          <p:nvPr>
            <p:ph idx="6" type="title"/>
          </p:nvPr>
        </p:nvSpPr>
        <p:spPr>
          <a:xfrm>
            <a:off x="3501700" y="31901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7" name="Google Shape;647;p41"/>
          <p:cNvSpPr txBox="1"/>
          <p:nvPr>
            <p:ph idx="7" type="subTitle"/>
          </p:nvPr>
        </p:nvSpPr>
        <p:spPr>
          <a:xfrm>
            <a:off x="3501700" y="368145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8" name="Google Shape;648;p41"/>
          <p:cNvSpPr txBox="1"/>
          <p:nvPr>
            <p:ph idx="8" type="title"/>
          </p:nvPr>
        </p:nvSpPr>
        <p:spPr>
          <a:xfrm>
            <a:off x="6201101" y="16805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9" name="Google Shape;649;p41"/>
          <p:cNvSpPr txBox="1"/>
          <p:nvPr>
            <p:ph idx="9" type="subTitle"/>
          </p:nvPr>
        </p:nvSpPr>
        <p:spPr>
          <a:xfrm>
            <a:off x="6201101" y="217820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0" name="Google Shape;650;p41"/>
          <p:cNvSpPr txBox="1"/>
          <p:nvPr>
            <p:ph idx="13" type="title"/>
          </p:nvPr>
        </p:nvSpPr>
        <p:spPr>
          <a:xfrm>
            <a:off x="6201101" y="31901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1" name="Google Shape;651;p41"/>
          <p:cNvSpPr txBox="1"/>
          <p:nvPr>
            <p:ph idx="14" type="subTitle"/>
          </p:nvPr>
        </p:nvSpPr>
        <p:spPr>
          <a:xfrm>
            <a:off x="6201101" y="368145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2" name="Google Shape;652;p4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3" name="Google Shape;653;p41"/>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41"/>
          <p:cNvGrpSpPr/>
          <p:nvPr/>
        </p:nvGrpSpPr>
        <p:grpSpPr>
          <a:xfrm>
            <a:off x="215396" y="381231"/>
            <a:ext cx="8567803" cy="4117399"/>
            <a:chOff x="215396" y="381231"/>
            <a:chExt cx="8567803" cy="4117399"/>
          </a:xfrm>
        </p:grpSpPr>
        <p:grpSp>
          <p:nvGrpSpPr>
            <p:cNvPr id="655" name="Google Shape;655;p41"/>
            <p:cNvGrpSpPr/>
            <p:nvPr/>
          </p:nvGrpSpPr>
          <p:grpSpPr>
            <a:xfrm>
              <a:off x="215396" y="381231"/>
              <a:ext cx="8567803" cy="4117399"/>
              <a:chOff x="215396" y="381231"/>
              <a:chExt cx="8567803" cy="4117399"/>
            </a:xfrm>
          </p:grpSpPr>
          <p:sp>
            <p:nvSpPr>
              <p:cNvPr id="656" name="Google Shape;656;p41"/>
              <p:cNvSpPr/>
              <p:nvPr/>
            </p:nvSpPr>
            <p:spPr>
              <a:xfrm>
                <a:off x="392926" y="3812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330681" y="38123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15396" y="2968822"/>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8606142" y="190513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1040018" y="65150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flipH="1">
                <a:off x="2585602" y="10991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8118201" y="4398918"/>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41"/>
            <p:cNvSpPr/>
            <p:nvPr/>
          </p:nvSpPr>
          <p:spPr>
            <a:xfrm>
              <a:off x="7595401" y="46822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41"/>
            <p:cNvGrpSpPr/>
            <p:nvPr/>
          </p:nvGrpSpPr>
          <p:grpSpPr>
            <a:xfrm>
              <a:off x="8512446" y="1017730"/>
              <a:ext cx="99806" cy="99809"/>
              <a:chOff x="3688596" y="3879680"/>
              <a:chExt cx="99806" cy="99809"/>
            </a:xfrm>
          </p:grpSpPr>
          <p:sp>
            <p:nvSpPr>
              <p:cNvPr id="665" name="Google Shape;665;p4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667" name="Shape 667"/>
        <p:cNvGrpSpPr/>
        <p:nvPr/>
      </p:nvGrpSpPr>
      <p:grpSpPr>
        <a:xfrm>
          <a:off x="0" y="0"/>
          <a:ext cx="0" cy="0"/>
          <a:chOff x="0" y="0"/>
          <a:chExt cx="0" cy="0"/>
        </a:xfrm>
      </p:grpSpPr>
      <p:sp>
        <p:nvSpPr>
          <p:cNvPr id="668" name="Google Shape;668;p42"/>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txBox="1"/>
          <p:nvPr>
            <p:ph hasCustomPrompt="1" type="title"/>
          </p:nvPr>
        </p:nvSpPr>
        <p:spPr>
          <a:xfrm>
            <a:off x="2330775" y="616200"/>
            <a:ext cx="4482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71" name="Google Shape;671;p42"/>
          <p:cNvSpPr txBox="1"/>
          <p:nvPr>
            <p:ph idx="1" type="subTitle"/>
          </p:nvPr>
        </p:nvSpPr>
        <p:spPr>
          <a:xfrm>
            <a:off x="2330775" y="1322227"/>
            <a:ext cx="4482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2" name="Google Shape;672;p42"/>
          <p:cNvSpPr txBox="1"/>
          <p:nvPr>
            <p:ph hasCustomPrompt="1" idx="2" type="title"/>
          </p:nvPr>
        </p:nvSpPr>
        <p:spPr>
          <a:xfrm>
            <a:off x="2330775" y="1996142"/>
            <a:ext cx="4482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73" name="Google Shape;673;p42"/>
          <p:cNvSpPr txBox="1"/>
          <p:nvPr>
            <p:ph idx="3" type="subTitle"/>
          </p:nvPr>
        </p:nvSpPr>
        <p:spPr>
          <a:xfrm>
            <a:off x="2330775" y="2702169"/>
            <a:ext cx="4482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4" name="Google Shape;674;p42"/>
          <p:cNvSpPr txBox="1"/>
          <p:nvPr>
            <p:ph hasCustomPrompt="1" idx="4" type="title"/>
          </p:nvPr>
        </p:nvSpPr>
        <p:spPr>
          <a:xfrm>
            <a:off x="2330775" y="3376096"/>
            <a:ext cx="4482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75" name="Google Shape;675;p42"/>
          <p:cNvSpPr txBox="1"/>
          <p:nvPr>
            <p:ph idx="5" type="subTitle"/>
          </p:nvPr>
        </p:nvSpPr>
        <p:spPr>
          <a:xfrm>
            <a:off x="2330775" y="4082124"/>
            <a:ext cx="4482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76" name="Google Shape;676;p42"/>
          <p:cNvGrpSpPr/>
          <p:nvPr/>
        </p:nvGrpSpPr>
        <p:grpSpPr>
          <a:xfrm>
            <a:off x="1006471" y="882372"/>
            <a:ext cx="7210310" cy="3299075"/>
            <a:chOff x="1006471" y="882372"/>
            <a:chExt cx="7210310" cy="3299075"/>
          </a:xfrm>
        </p:grpSpPr>
        <p:sp>
          <p:nvSpPr>
            <p:cNvPr id="677" name="Google Shape;677;p42"/>
            <p:cNvSpPr/>
            <p:nvPr/>
          </p:nvSpPr>
          <p:spPr>
            <a:xfrm>
              <a:off x="1006471" y="107760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a:off x="1662649" y="2330432"/>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p:nvPr/>
          </p:nvSpPr>
          <p:spPr>
            <a:xfrm>
              <a:off x="8047856" y="26195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p:cNvSpPr/>
            <p:nvPr/>
          </p:nvSpPr>
          <p:spPr>
            <a:xfrm>
              <a:off x="7752292" y="40348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p:nvPr/>
          </p:nvSpPr>
          <p:spPr>
            <a:xfrm>
              <a:off x="7769576" y="88237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42"/>
            <p:cNvGrpSpPr/>
            <p:nvPr/>
          </p:nvGrpSpPr>
          <p:grpSpPr>
            <a:xfrm>
              <a:off x="1495921" y="4058255"/>
              <a:ext cx="99806" cy="99809"/>
              <a:chOff x="3688596" y="3879680"/>
              <a:chExt cx="99806" cy="99809"/>
            </a:xfrm>
          </p:grpSpPr>
          <p:sp>
            <p:nvSpPr>
              <p:cNvPr id="683" name="Google Shape;683;p42"/>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42"/>
            <p:cNvSpPr/>
            <p:nvPr/>
          </p:nvSpPr>
          <p:spPr>
            <a:xfrm flipH="1">
              <a:off x="6615371" y="26495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flipH="1">
              <a:off x="2680390" y="2146843"/>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1_1_1_2">
    <p:spTree>
      <p:nvGrpSpPr>
        <p:cNvPr id="687" name="Shape 687"/>
        <p:cNvGrpSpPr/>
        <p:nvPr/>
      </p:nvGrpSpPr>
      <p:grpSpPr>
        <a:xfrm>
          <a:off x="0" y="0"/>
          <a:ext cx="0" cy="0"/>
          <a:chOff x="0" y="0"/>
          <a:chExt cx="0" cy="0"/>
        </a:xfrm>
      </p:grpSpPr>
      <p:sp>
        <p:nvSpPr>
          <p:cNvPr id="688" name="Google Shape;688;p43"/>
          <p:cNvSpPr txBox="1"/>
          <p:nvPr>
            <p:ph hasCustomPrompt="1" type="title"/>
          </p:nvPr>
        </p:nvSpPr>
        <p:spPr>
          <a:xfrm>
            <a:off x="939975" y="2103513"/>
            <a:ext cx="1063800" cy="5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89" name="Google Shape;689;p43"/>
          <p:cNvSpPr txBox="1"/>
          <p:nvPr>
            <p:ph idx="2" type="title"/>
          </p:nvPr>
        </p:nvSpPr>
        <p:spPr>
          <a:xfrm>
            <a:off x="720000" y="3121900"/>
            <a:ext cx="171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0" name="Google Shape;690;p43"/>
          <p:cNvSpPr txBox="1"/>
          <p:nvPr>
            <p:ph idx="1" type="subTitle"/>
          </p:nvPr>
        </p:nvSpPr>
        <p:spPr>
          <a:xfrm>
            <a:off x="720000" y="3619525"/>
            <a:ext cx="171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1" name="Google Shape;691;p43"/>
          <p:cNvSpPr txBox="1"/>
          <p:nvPr>
            <p:ph hasCustomPrompt="1" idx="3" type="title"/>
          </p:nvPr>
        </p:nvSpPr>
        <p:spPr>
          <a:xfrm>
            <a:off x="2986950" y="2103513"/>
            <a:ext cx="1063800" cy="5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92" name="Google Shape;692;p43"/>
          <p:cNvSpPr txBox="1"/>
          <p:nvPr>
            <p:ph idx="4" type="title"/>
          </p:nvPr>
        </p:nvSpPr>
        <p:spPr>
          <a:xfrm>
            <a:off x="2680650" y="3121900"/>
            <a:ext cx="171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3" name="Google Shape;693;p43"/>
          <p:cNvSpPr txBox="1"/>
          <p:nvPr>
            <p:ph idx="5" type="subTitle"/>
          </p:nvPr>
        </p:nvSpPr>
        <p:spPr>
          <a:xfrm>
            <a:off x="2680650" y="3619525"/>
            <a:ext cx="171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4" name="Google Shape;694;p43"/>
          <p:cNvSpPr txBox="1"/>
          <p:nvPr>
            <p:ph hasCustomPrompt="1" idx="6" type="title"/>
          </p:nvPr>
        </p:nvSpPr>
        <p:spPr>
          <a:xfrm>
            <a:off x="4967700" y="2103525"/>
            <a:ext cx="1063800" cy="5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95" name="Google Shape;695;p43"/>
          <p:cNvSpPr txBox="1"/>
          <p:nvPr>
            <p:ph idx="7" type="title"/>
          </p:nvPr>
        </p:nvSpPr>
        <p:spPr>
          <a:xfrm>
            <a:off x="4641288" y="3121900"/>
            <a:ext cx="171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6" name="Google Shape;696;p43"/>
          <p:cNvSpPr txBox="1"/>
          <p:nvPr>
            <p:ph idx="8" type="subTitle"/>
          </p:nvPr>
        </p:nvSpPr>
        <p:spPr>
          <a:xfrm>
            <a:off x="4641288" y="3619525"/>
            <a:ext cx="171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7" name="Google Shape;697;p43"/>
          <p:cNvSpPr txBox="1"/>
          <p:nvPr>
            <p:ph hasCustomPrompt="1" idx="9" type="title"/>
          </p:nvPr>
        </p:nvSpPr>
        <p:spPr>
          <a:xfrm>
            <a:off x="6948442" y="2103525"/>
            <a:ext cx="1023600" cy="5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98" name="Google Shape;698;p43"/>
          <p:cNvSpPr txBox="1"/>
          <p:nvPr>
            <p:ph idx="13" type="title"/>
          </p:nvPr>
        </p:nvSpPr>
        <p:spPr>
          <a:xfrm>
            <a:off x="6601950" y="3121900"/>
            <a:ext cx="171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9" name="Google Shape;699;p43"/>
          <p:cNvSpPr txBox="1"/>
          <p:nvPr>
            <p:ph idx="14" type="subTitle"/>
          </p:nvPr>
        </p:nvSpPr>
        <p:spPr>
          <a:xfrm>
            <a:off x="6601950" y="3619525"/>
            <a:ext cx="171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4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1" name="Google Shape;701;p43"/>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43"/>
          <p:cNvGrpSpPr/>
          <p:nvPr/>
        </p:nvGrpSpPr>
        <p:grpSpPr>
          <a:xfrm>
            <a:off x="319199" y="468222"/>
            <a:ext cx="8638007" cy="3011818"/>
            <a:chOff x="319199" y="468222"/>
            <a:chExt cx="8638007" cy="3011818"/>
          </a:xfrm>
        </p:grpSpPr>
        <p:grpSp>
          <p:nvGrpSpPr>
            <p:cNvPr id="703" name="Google Shape;703;p43"/>
            <p:cNvGrpSpPr/>
            <p:nvPr/>
          </p:nvGrpSpPr>
          <p:grpSpPr>
            <a:xfrm>
              <a:off x="319199" y="485930"/>
              <a:ext cx="8638007" cy="2994109"/>
              <a:chOff x="319199" y="485930"/>
              <a:chExt cx="8638007" cy="2994109"/>
            </a:xfrm>
          </p:grpSpPr>
          <p:sp>
            <p:nvSpPr>
              <p:cNvPr id="704" name="Google Shape;704;p43"/>
              <p:cNvSpPr/>
              <p:nvPr/>
            </p:nvSpPr>
            <p:spPr>
              <a:xfrm>
                <a:off x="4153371" y="30999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3"/>
              <p:cNvSpPr/>
              <p:nvPr/>
            </p:nvSpPr>
            <p:spPr>
              <a:xfrm>
                <a:off x="6383088" y="30999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
              <p:cNvSpPr/>
              <p:nvPr/>
            </p:nvSpPr>
            <p:spPr>
              <a:xfrm>
                <a:off x="319199" y="3320307"/>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8788281" y="8685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1852548" y="8027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8692517" y="31749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0" name="Google Shape;710;p43"/>
              <p:cNvGrpSpPr/>
              <p:nvPr/>
            </p:nvGrpSpPr>
            <p:grpSpPr>
              <a:xfrm>
                <a:off x="7195971" y="485930"/>
                <a:ext cx="99806" cy="99809"/>
                <a:chOff x="3688596" y="3879680"/>
                <a:chExt cx="99806" cy="99809"/>
              </a:xfrm>
            </p:grpSpPr>
            <p:sp>
              <p:nvSpPr>
                <p:cNvPr id="711" name="Google Shape;711;p43"/>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3"/>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43"/>
              <p:cNvSpPr/>
              <p:nvPr/>
            </p:nvSpPr>
            <p:spPr>
              <a:xfrm>
                <a:off x="4073506" y="13405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flipH="1">
                <a:off x="867871" y="12407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43"/>
            <p:cNvSpPr/>
            <p:nvPr/>
          </p:nvSpPr>
          <p:spPr>
            <a:xfrm>
              <a:off x="505526" y="46822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716" name="Shape 716"/>
        <p:cNvGrpSpPr/>
        <p:nvPr/>
      </p:nvGrpSpPr>
      <p:grpSpPr>
        <a:xfrm>
          <a:off x="0" y="0"/>
          <a:ext cx="0" cy="0"/>
          <a:chOff x="0" y="0"/>
          <a:chExt cx="0" cy="0"/>
        </a:xfrm>
      </p:grpSpPr>
      <p:sp>
        <p:nvSpPr>
          <p:cNvPr id="717" name="Google Shape;717;p44"/>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p:cNvSpPr txBox="1"/>
          <p:nvPr>
            <p:ph type="ctrTitle"/>
          </p:nvPr>
        </p:nvSpPr>
        <p:spPr>
          <a:xfrm>
            <a:off x="720000" y="70571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9" name="Google Shape;719;p44"/>
          <p:cNvSpPr txBox="1"/>
          <p:nvPr>
            <p:ph idx="1" type="subTitle"/>
          </p:nvPr>
        </p:nvSpPr>
        <p:spPr>
          <a:xfrm>
            <a:off x="771600" y="1703525"/>
            <a:ext cx="4232400" cy="106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20" name="Google Shape;720;p44"/>
          <p:cNvSpPr txBox="1"/>
          <p:nvPr>
            <p:ph idx="2" type="subTitle"/>
          </p:nvPr>
        </p:nvSpPr>
        <p:spPr>
          <a:xfrm>
            <a:off x="771600" y="4318299"/>
            <a:ext cx="4232400" cy="29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21" name="Google Shape;721;p44"/>
          <p:cNvGrpSpPr/>
          <p:nvPr/>
        </p:nvGrpSpPr>
        <p:grpSpPr>
          <a:xfrm>
            <a:off x="2851773" y="657755"/>
            <a:ext cx="5495426" cy="3544013"/>
            <a:chOff x="2851773" y="657755"/>
            <a:chExt cx="5495426" cy="3544013"/>
          </a:xfrm>
        </p:grpSpPr>
        <p:grpSp>
          <p:nvGrpSpPr>
            <p:cNvPr id="722" name="Google Shape;722;p44"/>
            <p:cNvGrpSpPr/>
            <p:nvPr/>
          </p:nvGrpSpPr>
          <p:grpSpPr>
            <a:xfrm>
              <a:off x="4867671" y="657755"/>
              <a:ext cx="3479528" cy="3544013"/>
              <a:chOff x="4867671" y="657755"/>
              <a:chExt cx="3479528" cy="3544013"/>
            </a:xfrm>
          </p:grpSpPr>
          <p:sp>
            <p:nvSpPr>
              <p:cNvPr id="723" name="Google Shape;723;p44"/>
              <p:cNvSpPr/>
              <p:nvPr/>
            </p:nvSpPr>
            <p:spPr>
              <a:xfrm>
                <a:off x="7837446" y="35601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5203173" y="41600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7252742" y="6577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8204701" y="20218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5939331" y="12287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flipH="1">
                <a:off x="4867671" y="12587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44"/>
            <p:cNvSpPr/>
            <p:nvPr/>
          </p:nvSpPr>
          <p:spPr>
            <a:xfrm>
              <a:off x="4129193" y="27350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2851773" y="33009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44"/>
          <p:cNvSpPr txBox="1"/>
          <p:nvPr/>
        </p:nvSpPr>
        <p:spPr>
          <a:xfrm>
            <a:off x="720000" y="3408875"/>
            <a:ext cx="3843000" cy="7389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dk1"/>
                </a:solidFill>
                <a:latin typeface="Montserrat"/>
                <a:ea typeface="Montserrat"/>
                <a:cs typeface="Montserrat"/>
                <a:sym typeface="Montserrat"/>
              </a:rPr>
              <a:t> and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dk1"/>
              </a:solidFill>
              <a:latin typeface="Montserrat"/>
              <a:ea typeface="Montserrat"/>
              <a:cs typeface="Montserrat"/>
              <a:sym typeface="Montserra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spTree>
      <p:nvGrpSpPr>
        <p:cNvPr id="732" name="Shape 732"/>
        <p:cNvGrpSpPr/>
        <p:nvPr/>
      </p:nvGrpSpPr>
      <p:grpSpPr>
        <a:xfrm>
          <a:off x="0" y="0"/>
          <a:ext cx="0" cy="0"/>
          <a:chOff x="0" y="0"/>
          <a:chExt cx="0" cy="0"/>
        </a:xfrm>
      </p:grpSpPr>
      <p:sp>
        <p:nvSpPr>
          <p:cNvPr id="733" name="Google Shape;733;p45"/>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5"/>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
    <p:spTree>
      <p:nvGrpSpPr>
        <p:cNvPr id="735" name="Shape 735"/>
        <p:cNvGrpSpPr/>
        <p:nvPr/>
      </p:nvGrpSpPr>
      <p:grpSpPr>
        <a:xfrm>
          <a:off x="0" y="0"/>
          <a:ext cx="0" cy="0"/>
          <a:chOff x="0" y="0"/>
          <a:chExt cx="0" cy="0"/>
        </a:xfrm>
      </p:grpSpPr>
      <p:sp>
        <p:nvSpPr>
          <p:cNvPr id="736" name="Google Shape;736;p46"/>
          <p:cNvSpPr/>
          <p:nvPr/>
        </p:nvSpPr>
        <p:spPr>
          <a:xfrm>
            <a:off x="-53050" y="-21900"/>
            <a:ext cx="9250200" cy="518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_1_1_1_1">
    <p:spTree>
      <p:nvGrpSpPr>
        <p:cNvPr id="738" name="Shape 738"/>
        <p:cNvGrpSpPr/>
        <p:nvPr/>
      </p:nvGrpSpPr>
      <p:grpSpPr>
        <a:xfrm>
          <a:off x="0" y="0"/>
          <a:ext cx="0" cy="0"/>
          <a:chOff x="0" y="0"/>
          <a:chExt cx="0" cy="0"/>
        </a:xfrm>
      </p:grpSpPr>
      <p:sp>
        <p:nvSpPr>
          <p:cNvPr id="739" name="Google Shape;739;p47"/>
          <p:cNvSpPr/>
          <p:nvPr/>
        </p:nvSpPr>
        <p:spPr>
          <a:xfrm>
            <a:off x="-53050" y="-21900"/>
            <a:ext cx="9250200" cy="5187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_1_1_1_1">
    <p:spTree>
      <p:nvGrpSpPr>
        <p:cNvPr id="741" name="Shape 741"/>
        <p:cNvGrpSpPr/>
        <p:nvPr/>
      </p:nvGrpSpPr>
      <p:grpSpPr>
        <a:xfrm>
          <a:off x="0" y="0"/>
          <a:ext cx="0" cy="0"/>
          <a:chOff x="0" y="0"/>
          <a:chExt cx="0" cy="0"/>
        </a:xfrm>
      </p:grpSpPr>
      <p:sp>
        <p:nvSpPr>
          <p:cNvPr id="742" name="Google Shape;742;p48"/>
          <p:cNvSpPr/>
          <p:nvPr/>
        </p:nvSpPr>
        <p:spPr>
          <a:xfrm>
            <a:off x="-53050" y="-21900"/>
            <a:ext cx="9250200" cy="518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_1_1_1_1_1_1">
    <p:spTree>
      <p:nvGrpSpPr>
        <p:cNvPr id="744" name="Shape 744"/>
        <p:cNvGrpSpPr/>
        <p:nvPr/>
      </p:nvGrpSpPr>
      <p:grpSpPr>
        <a:xfrm>
          <a:off x="0" y="0"/>
          <a:ext cx="0" cy="0"/>
          <a:chOff x="0" y="0"/>
          <a:chExt cx="0" cy="0"/>
        </a:xfrm>
      </p:grpSpPr>
      <p:sp>
        <p:nvSpPr>
          <p:cNvPr id="745" name="Google Shape;745;p49"/>
          <p:cNvSpPr/>
          <p:nvPr/>
        </p:nvSpPr>
        <p:spPr>
          <a:xfrm>
            <a:off x="-53050" y="-21900"/>
            <a:ext cx="9250200" cy="518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9"/>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6"/>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7"/>
          <p:cNvSpPr txBox="1"/>
          <p:nvPr>
            <p:ph idx="1" type="body"/>
          </p:nvPr>
        </p:nvSpPr>
        <p:spPr>
          <a:xfrm>
            <a:off x="705100" y="1600950"/>
            <a:ext cx="4259400" cy="21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4"/>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60" name="Google Shape;60;p7"/>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61" name="Google Shape;61;p7"/>
          <p:cNvGrpSpPr/>
          <p:nvPr/>
        </p:nvGrpSpPr>
        <p:grpSpPr>
          <a:xfrm>
            <a:off x="1263306" y="786881"/>
            <a:ext cx="7083039" cy="3866520"/>
            <a:chOff x="-3069719" y="786881"/>
            <a:chExt cx="7083039" cy="3866520"/>
          </a:xfrm>
        </p:grpSpPr>
        <p:sp>
          <p:nvSpPr>
            <p:cNvPr id="62" name="Google Shape;62;p7"/>
            <p:cNvSpPr/>
            <p:nvPr/>
          </p:nvSpPr>
          <p:spPr>
            <a:xfrm>
              <a:off x="2407546" y="4553592"/>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3914676" y="151180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3227018" y="15379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767973" y="42588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631467" y="18268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3751751" y="39259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3127221" y="4069505"/>
              <a:ext cx="99806" cy="99809"/>
              <a:chOff x="3688596" y="3879680"/>
              <a:chExt cx="99806" cy="99809"/>
            </a:xfrm>
          </p:grpSpPr>
          <p:sp>
            <p:nvSpPr>
              <p:cNvPr id="69" name="Google Shape;69;p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p:nvPr/>
          </p:nvSpPr>
          <p:spPr>
            <a:xfrm>
              <a:off x="-3069719" y="39434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flipH="1">
              <a:off x="-1095704" y="45161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flipH="1">
              <a:off x="2849315" y="7868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8"/>
          <p:cNvSpPr/>
          <p:nvPr/>
        </p:nvSpPr>
        <p:spPr>
          <a:xfrm>
            <a:off x="-53050" y="-21900"/>
            <a:ext cx="9250200" cy="518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78" name="Google Shape;78;p8"/>
          <p:cNvGrpSpPr/>
          <p:nvPr/>
        </p:nvGrpSpPr>
        <p:grpSpPr>
          <a:xfrm>
            <a:off x="892748" y="782638"/>
            <a:ext cx="6910108" cy="3663376"/>
            <a:chOff x="892748" y="782638"/>
            <a:chExt cx="6910108" cy="3663376"/>
          </a:xfrm>
        </p:grpSpPr>
        <p:grpSp>
          <p:nvGrpSpPr>
            <p:cNvPr id="79" name="Google Shape;79;p8"/>
            <p:cNvGrpSpPr/>
            <p:nvPr/>
          </p:nvGrpSpPr>
          <p:grpSpPr>
            <a:xfrm>
              <a:off x="892748" y="782638"/>
              <a:ext cx="6910108" cy="3663376"/>
              <a:chOff x="892748" y="782638"/>
              <a:chExt cx="6910108" cy="3663376"/>
            </a:xfrm>
          </p:grpSpPr>
          <p:grpSp>
            <p:nvGrpSpPr>
              <p:cNvPr id="80" name="Google Shape;80;p8"/>
              <p:cNvGrpSpPr/>
              <p:nvPr/>
            </p:nvGrpSpPr>
            <p:grpSpPr>
              <a:xfrm>
                <a:off x="1565143" y="782638"/>
                <a:ext cx="6237713" cy="3663376"/>
                <a:chOff x="1565143" y="782638"/>
                <a:chExt cx="6237713" cy="3663376"/>
              </a:xfrm>
            </p:grpSpPr>
            <p:sp>
              <p:nvSpPr>
                <p:cNvPr id="81" name="Google Shape;81;p8"/>
                <p:cNvSpPr/>
                <p:nvPr/>
              </p:nvSpPr>
              <p:spPr>
                <a:xfrm>
                  <a:off x="6326646" y="434620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7633931" y="18642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1565143" y="12224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673967" y="78923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196746" y="4090105"/>
                  <a:ext cx="99806" cy="99809"/>
                  <a:chOff x="3688596" y="3879680"/>
                  <a:chExt cx="99806" cy="99809"/>
                </a:xfrm>
              </p:grpSpPr>
              <p:sp>
                <p:nvSpPr>
                  <p:cNvPr id="86" name="Google Shape;86;p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8"/>
                <p:cNvSpPr/>
                <p:nvPr/>
              </p:nvSpPr>
              <p:spPr>
                <a:xfrm>
                  <a:off x="5044281" y="7826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157452" y="30526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p:nvPr/>
            </p:nvSpPr>
            <p:spPr>
              <a:xfrm>
                <a:off x="892748" y="21994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p:nvPr/>
          </p:nvSpPr>
          <p:spPr>
            <a:xfrm>
              <a:off x="7531901" y="11635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9"/>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txBox="1"/>
          <p:nvPr>
            <p:ph type="title"/>
          </p:nvPr>
        </p:nvSpPr>
        <p:spPr>
          <a:xfrm>
            <a:off x="3156400" y="1683438"/>
            <a:ext cx="2831100" cy="70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 name="Google Shape;95;p9"/>
          <p:cNvSpPr txBox="1"/>
          <p:nvPr>
            <p:ph idx="1" type="subTitle"/>
          </p:nvPr>
        </p:nvSpPr>
        <p:spPr>
          <a:xfrm>
            <a:off x="2215775" y="2425050"/>
            <a:ext cx="4712700" cy="12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9"/>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9"/>
          <p:cNvGrpSpPr/>
          <p:nvPr/>
        </p:nvGrpSpPr>
        <p:grpSpPr>
          <a:xfrm>
            <a:off x="485951" y="490092"/>
            <a:ext cx="7775897" cy="3768771"/>
            <a:chOff x="485951" y="490092"/>
            <a:chExt cx="7775897" cy="3768771"/>
          </a:xfrm>
        </p:grpSpPr>
        <p:grpSp>
          <p:nvGrpSpPr>
            <p:cNvPr id="98" name="Google Shape;98;p9"/>
            <p:cNvGrpSpPr/>
            <p:nvPr/>
          </p:nvGrpSpPr>
          <p:grpSpPr>
            <a:xfrm>
              <a:off x="1223481" y="490092"/>
              <a:ext cx="6384146" cy="3768771"/>
              <a:chOff x="1223481" y="490092"/>
              <a:chExt cx="6384146" cy="3768771"/>
            </a:xfrm>
          </p:grpSpPr>
          <p:sp>
            <p:nvSpPr>
              <p:cNvPr id="99" name="Google Shape;99;p9"/>
              <p:cNvSpPr/>
              <p:nvPr/>
            </p:nvSpPr>
            <p:spPr>
              <a:xfrm>
                <a:off x="4235683" y="4090560"/>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2292371" y="490092"/>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7180399" y="6337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1223481" y="14111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9"/>
              <p:cNvGrpSpPr/>
              <p:nvPr/>
            </p:nvGrpSpPr>
            <p:grpSpPr>
              <a:xfrm>
                <a:off x="2014096" y="4159055"/>
                <a:ext cx="99806" cy="99809"/>
                <a:chOff x="3688596" y="3879680"/>
                <a:chExt cx="99806" cy="99809"/>
              </a:xfrm>
            </p:grpSpPr>
            <p:sp>
              <p:nvSpPr>
                <p:cNvPr id="104" name="Google Shape;104;p9"/>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9"/>
              <p:cNvSpPr/>
              <p:nvPr/>
            </p:nvSpPr>
            <p:spPr>
              <a:xfrm flipH="1">
                <a:off x="7507821" y="37567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9"/>
            <p:cNvSpPr/>
            <p:nvPr/>
          </p:nvSpPr>
          <p:spPr>
            <a:xfrm>
              <a:off x="485951" y="29672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8084792" y="196251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10"/>
          <p:cNvSpPr txBox="1"/>
          <p:nvPr>
            <p:ph type="title"/>
          </p:nvPr>
        </p:nvSpPr>
        <p:spPr>
          <a:xfrm>
            <a:off x="720000" y="4511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1" name="Google Shape;111;p10"/>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0"/>
              </a:spcBef>
              <a:spcAft>
                <a:spcPts val="0"/>
              </a:spcAft>
              <a:buClr>
                <a:schemeClr val="dk1"/>
              </a:buClr>
              <a:buSzPts val="1400"/>
              <a:buChar char="○"/>
              <a:defRPr>
                <a:solidFill>
                  <a:schemeClr val="dk1"/>
                </a:solidFill>
              </a:defRPr>
            </a:lvl2pPr>
            <a:lvl3pPr indent="-317500" lvl="2" marL="1371600">
              <a:lnSpc>
                <a:spcPct val="100000"/>
              </a:lnSpc>
              <a:spcBef>
                <a:spcPts val="0"/>
              </a:spcBef>
              <a:spcAft>
                <a:spcPts val="0"/>
              </a:spcAft>
              <a:buClr>
                <a:schemeClr val="dk1"/>
              </a:buClr>
              <a:buSzPts val="1400"/>
              <a:buChar char="■"/>
              <a:defRPr>
                <a:solidFill>
                  <a:schemeClr val="dk1"/>
                </a:solidFill>
              </a:defRPr>
            </a:lvl3pPr>
            <a:lvl4pPr indent="-317500" lvl="3" marL="1828800">
              <a:lnSpc>
                <a:spcPct val="100000"/>
              </a:lnSpc>
              <a:spcBef>
                <a:spcPts val="0"/>
              </a:spcBef>
              <a:spcAft>
                <a:spcPts val="0"/>
              </a:spcAft>
              <a:buClr>
                <a:schemeClr val="dk1"/>
              </a:buClr>
              <a:buSzPts val="1400"/>
              <a:buChar char="●"/>
              <a:defRPr>
                <a:solidFill>
                  <a:schemeClr val="dk1"/>
                </a:solidFill>
              </a:defRPr>
            </a:lvl4pPr>
            <a:lvl5pPr indent="-317500" lvl="4" marL="2286000">
              <a:lnSpc>
                <a:spcPct val="100000"/>
              </a:lnSpc>
              <a:spcBef>
                <a:spcPts val="0"/>
              </a:spcBef>
              <a:spcAft>
                <a:spcPts val="0"/>
              </a:spcAft>
              <a:buClr>
                <a:schemeClr val="dk1"/>
              </a:buClr>
              <a:buSzPts val="1400"/>
              <a:buChar char="○"/>
              <a:defRPr>
                <a:solidFill>
                  <a:schemeClr val="dk1"/>
                </a:solidFill>
              </a:defRPr>
            </a:lvl5pPr>
            <a:lvl6pPr indent="-317500" lvl="5" marL="2743200">
              <a:lnSpc>
                <a:spcPct val="100000"/>
              </a:lnSpc>
              <a:spcBef>
                <a:spcPts val="0"/>
              </a:spcBef>
              <a:spcAft>
                <a:spcPts val="0"/>
              </a:spcAft>
              <a:buClr>
                <a:schemeClr val="dk1"/>
              </a:buClr>
              <a:buSzPts val="1400"/>
              <a:buChar char="■"/>
              <a:defRPr>
                <a:solidFill>
                  <a:schemeClr val="dk1"/>
                </a:solidFill>
              </a:defRPr>
            </a:lvl6pPr>
            <a:lvl7pPr indent="-317500" lvl="6" marL="3200400">
              <a:lnSpc>
                <a:spcPct val="100000"/>
              </a:lnSpc>
              <a:spcBef>
                <a:spcPts val="0"/>
              </a:spcBef>
              <a:spcAft>
                <a:spcPts val="0"/>
              </a:spcAft>
              <a:buClr>
                <a:schemeClr val="dk1"/>
              </a:buClr>
              <a:buSzPts val="1400"/>
              <a:buChar char="●"/>
              <a:defRPr>
                <a:solidFill>
                  <a:schemeClr val="dk1"/>
                </a:solidFill>
              </a:defRPr>
            </a:lvl7pPr>
            <a:lvl8pPr indent="-317500" lvl="7" marL="3657600">
              <a:lnSpc>
                <a:spcPct val="100000"/>
              </a:lnSpc>
              <a:spcBef>
                <a:spcPts val="0"/>
              </a:spcBef>
              <a:spcAft>
                <a:spcPts val="0"/>
              </a:spcAft>
              <a:buClr>
                <a:schemeClr val="dk1"/>
              </a:buClr>
              <a:buSzPts val="1400"/>
              <a:buChar char="○"/>
              <a:defRPr>
                <a:solidFill>
                  <a:schemeClr val="dk1"/>
                </a:solidFill>
              </a:defRPr>
            </a:lvl8pPr>
            <a:lvl9pPr indent="-317500" lvl="8" marL="4114800">
              <a:lnSpc>
                <a:spcPct val="100000"/>
              </a:lnSpc>
              <a:spcBef>
                <a:spcPts val="0"/>
              </a:spcBef>
              <a:spcAft>
                <a:spcPts val="0"/>
              </a:spcAft>
              <a:buClr>
                <a:schemeClr val="dk1"/>
              </a:buClr>
              <a:buSzPts val="1400"/>
              <a:buChar char="■"/>
              <a:defRPr>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hyperlink" Target="https://gssdataexplorer.norc.org/home"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50" name="Shape 750"/>
        <p:cNvGrpSpPr/>
        <p:nvPr/>
      </p:nvGrpSpPr>
      <p:grpSpPr>
        <a:xfrm>
          <a:off x="0" y="0"/>
          <a:ext cx="0" cy="0"/>
          <a:chOff x="0" y="0"/>
          <a:chExt cx="0" cy="0"/>
        </a:xfrm>
      </p:grpSpPr>
      <p:sp>
        <p:nvSpPr>
          <p:cNvPr id="751" name="Google Shape;751;p50"/>
          <p:cNvSpPr txBox="1"/>
          <p:nvPr>
            <p:ph type="ctrTitle"/>
          </p:nvPr>
        </p:nvSpPr>
        <p:spPr>
          <a:xfrm>
            <a:off x="3038675" y="1022800"/>
            <a:ext cx="5706600" cy="275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44">
                <a:solidFill>
                  <a:schemeClr val="accent3"/>
                </a:solidFill>
              </a:rPr>
              <a:t>The Relationship between Financial Satisfaction, Job Satisfaction, and Happiness for Different Social Classes</a:t>
            </a:r>
            <a:endParaRPr b="0" sz="5522">
              <a:solidFill>
                <a:schemeClr val="accent3"/>
              </a:solidFill>
              <a:latin typeface="Titillium Web Light"/>
              <a:ea typeface="Titillium Web Light"/>
              <a:cs typeface="Titillium Web Light"/>
              <a:sym typeface="Titillium Web Light"/>
            </a:endParaRPr>
          </a:p>
        </p:txBody>
      </p:sp>
      <p:sp>
        <p:nvSpPr>
          <p:cNvPr id="752" name="Google Shape;752;p50"/>
          <p:cNvSpPr txBox="1"/>
          <p:nvPr>
            <p:ph idx="1" type="subTitle"/>
          </p:nvPr>
        </p:nvSpPr>
        <p:spPr>
          <a:xfrm>
            <a:off x="3829800" y="3596500"/>
            <a:ext cx="4394100" cy="54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Carrie Magee, Abhimanyu Barun, Ambar Pathak, and Kismat Khatri</a:t>
            </a:r>
            <a:endParaRPr/>
          </a:p>
        </p:txBody>
      </p:sp>
      <p:grpSp>
        <p:nvGrpSpPr>
          <p:cNvPr id="753" name="Google Shape;753;p50"/>
          <p:cNvGrpSpPr/>
          <p:nvPr/>
        </p:nvGrpSpPr>
        <p:grpSpPr>
          <a:xfrm>
            <a:off x="468042" y="1118418"/>
            <a:ext cx="2871976" cy="2595737"/>
            <a:chOff x="720023" y="1118374"/>
            <a:chExt cx="3217179" cy="2906760"/>
          </a:xfrm>
        </p:grpSpPr>
        <p:grpSp>
          <p:nvGrpSpPr>
            <p:cNvPr id="754" name="Google Shape;754;p50"/>
            <p:cNvGrpSpPr/>
            <p:nvPr/>
          </p:nvGrpSpPr>
          <p:grpSpPr>
            <a:xfrm>
              <a:off x="720023" y="1118374"/>
              <a:ext cx="2459727" cy="2108357"/>
              <a:chOff x="1187043" y="662769"/>
              <a:chExt cx="2921985" cy="2504582"/>
            </a:xfrm>
          </p:grpSpPr>
          <p:sp>
            <p:nvSpPr>
              <p:cNvPr id="755" name="Google Shape;755;p50"/>
              <p:cNvSpPr/>
              <p:nvPr/>
            </p:nvSpPr>
            <p:spPr>
              <a:xfrm>
                <a:off x="1930095" y="662769"/>
                <a:ext cx="2178934" cy="2500683"/>
              </a:xfrm>
              <a:custGeom>
                <a:rect b="b" l="l" r="r" t="t"/>
                <a:pathLst>
                  <a:path extrusionOk="0" h="55975" w="48773">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0"/>
              <p:cNvSpPr/>
              <p:nvPr/>
            </p:nvSpPr>
            <p:spPr>
              <a:xfrm>
                <a:off x="3446265" y="1856420"/>
                <a:ext cx="424859" cy="765640"/>
              </a:xfrm>
              <a:custGeom>
                <a:rect b="b" l="l" r="r" t="t"/>
                <a:pathLst>
                  <a:path extrusionOk="0" h="17138" w="951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cap="flat" cmpd="sng" w="500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0"/>
              <p:cNvSpPr/>
              <p:nvPr/>
            </p:nvSpPr>
            <p:spPr>
              <a:xfrm>
                <a:off x="3574843" y="2157312"/>
                <a:ext cx="167665" cy="287305"/>
              </a:xfrm>
              <a:custGeom>
                <a:rect b="b" l="l" r="r" t="t"/>
                <a:pathLst>
                  <a:path extrusionOk="0" h="6431" w="3753">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cap="flat" cmpd="sng" w="500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0"/>
              <p:cNvSpPr/>
              <p:nvPr/>
            </p:nvSpPr>
            <p:spPr>
              <a:xfrm>
                <a:off x="1913699" y="1289974"/>
                <a:ext cx="1115758" cy="1877378"/>
              </a:xfrm>
              <a:custGeom>
                <a:rect b="b" l="l" r="r" t="t"/>
                <a:pathLst>
                  <a:path extrusionOk="0" h="42023" w="24975">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0"/>
              <p:cNvSpPr/>
              <p:nvPr/>
            </p:nvSpPr>
            <p:spPr>
              <a:xfrm>
                <a:off x="2016945" y="1956672"/>
                <a:ext cx="897967" cy="521491"/>
              </a:xfrm>
              <a:custGeom>
                <a:rect b="b" l="l" r="r" t="t"/>
                <a:pathLst>
                  <a:path extrusionOk="0" fill="none" h="11673" w="20100">
                    <a:moveTo>
                      <a:pt x="1" y="11673"/>
                    </a:moveTo>
                    <a:cubicBezTo>
                      <a:pt x="6704" y="7785"/>
                      <a:pt x="13407" y="3888"/>
                      <a:pt x="20099" y="0"/>
                    </a:cubicBezTo>
                  </a:path>
                </a:pathLst>
              </a:custGeom>
              <a:no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0"/>
              <p:cNvSpPr/>
              <p:nvPr/>
            </p:nvSpPr>
            <p:spPr>
              <a:xfrm>
                <a:off x="2007563" y="1437494"/>
                <a:ext cx="927989" cy="1582344"/>
              </a:xfrm>
              <a:custGeom>
                <a:rect b="b" l="l" r="r" t="t"/>
                <a:pathLst>
                  <a:path extrusionOk="0" fill="none" h="35419" w="20772">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0"/>
              <p:cNvSpPr/>
              <p:nvPr/>
            </p:nvSpPr>
            <p:spPr>
              <a:xfrm>
                <a:off x="1187043" y="1391969"/>
                <a:ext cx="822422" cy="1756978"/>
              </a:xfrm>
              <a:custGeom>
                <a:rect b="b" l="l" r="r" t="t"/>
                <a:pathLst>
                  <a:path extrusionOk="0" h="39328" w="18409">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0"/>
              <p:cNvSpPr/>
              <p:nvPr/>
            </p:nvSpPr>
            <p:spPr>
              <a:xfrm>
                <a:off x="1325047" y="1440710"/>
                <a:ext cx="696617" cy="1708863"/>
              </a:xfrm>
              <a:custGeom>
                <a:rect b="b" l="l" r="r" t="t"/>
                <a:pathLst>
                  <a:path extrusionOk="0" h="38251" w="15593">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0"/>
              <p:cNvSpPr/>
              <p:nvPr/>
            </p:nvSpPr>
            <p:spPr>
              <a:xfrm>
                <a:off x="1395457" y="1562363"/>
                <a:ext cx="661905" cy="1490358"/>
              </a:xfrm>
              <a:custGeom>
                <a:rect b="b" l="l" r="r" t="t"/>
                <a:pathLst>
                  <a:path extrusionOk="0" h="33360" w="14816">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0"/>
              <p:cNvSpPr/>
              <p:nvPr/>
            </p:nvSpPr>
            <p:spPr>
              <a:xfrm>
                <a:off x="1463990" y="1586756"/>
                <a:ext cx="606508" cy="1466457"/>
              </a:xfrm>
              <a:custGeom>
                <a:rect b="b" l="l" r="r" t="t"/>
                <a:pathLst>
                  <a:path extrusionOk="0" h="32825" w="13576">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50"/>
            <p:cNvGrpSpPr/>
            <p:nvPr/>
          </p:nvGrpSpPr>
          <p:grpSpPr>
            <a:xfrm>
              <a:off x="2270536" y="2760030"/>
              <a:ext cx="1666666" cy="1083364"/>
              <a:chOff x="3028945" y="2612942"/>
              <a:chExt cx="1979884" cy="1286961"/>
            </a:xfrm>
          </p:grpSpPr>
          <p:grpSp>
            <p:nvGrpSpPr>
              <p:cNvPr id="766" name="Google Shape;766;p50"/>
              <p:cNvGrpSpPr/>
              <p:nvPr/>
            </p:nvGrpSpPr>
            <p:grpSpPr>
              <a:xfrm>
                <a:off x="3048248" y="2612942"/>
                <a:ext cx="1960580" cy="1159377"/>
                <a:chOff x="4923200" y="1561363"/>
                <a:chExt cx="975025" cy="576575"/>
              </a:xfrm>
            </p:grpSpPr>
            <p:sp>
              <p:nvSpPr>
                <p:cNvPr id="767" name="Google Shape;767;p50"/>
                <p:cNvSpPr/>
                <p:nvPr/>
              </p:nvSpPr>
              <p:spPr>
                <a:xfrm>
                  <a:off x="4923200" y="1561363"/>
                  <a:ext cx="975025" cy="576575"/>
                </a:xfrm>
                <a:custGeom>
                  <a:rect b="b" l="l" r="r" t="t"/>
                  <a:pathLst>
                    <a:path extrusionOk="0" h="23063" w="39001">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cap="flat" cmpd="sng" w="735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0"/>
                <p:cNvSpPr/>
                <p:nvPr/>
              </p:nvSpPr>
              <p:spPr>
                <a:xfrm>
                  <a:off x="5530725" y="1643313"/>
                  <a:ext cx="214650" cy="124525"/>
                </a:xfrm>
                <a:custGeom>
                  <a:rect b="b" l="l" r="r" t="t"/>
                  <a:pathLst>
                    <a:path extrusionOk="0" fill="none" h="4981" w="8586">
                      <a:moveTo>
                        <a:pt x="1" y="0"/>
                      </a:moveTo>
                      <a:lnTo>
                        <a:pt x="8585" y="4981"/>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0"/>
                <p:cNvSpPr/>
                <p:nvPr/>
              </p:nvSpPr>
              <p:spPr>
                <a:xfrm>
                  <a:off x="5501300" y="1661938"/>
                  <a:ext cx="214650" cy="124825"/>
                </a:xfrm>
                <a:custGeom>
                  <a:rect b="b" l="l" r="r" t="t"/>
                  <a:pathLst>
                    <a:path extrusionOk="0" fill="none" h="4993" w="8586">
                      <a:moveTo>
                        <a:pt x="1" y="1"/>
                      </a:moveTo>
                      <a:lnTo>
                        <a:pt x="8585" y="4992"/>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0"/>
                <p:cNvSpPr/>
                <p:nvPr/>
              </p:nvSpPr>
              <p:spPr>
                <a:xfrm>
                  <a:off x="5364725" y="1715813"/>
                  <a:ext cx="146075" cy="84850"/>
                </a:xfrm>
                <a:custGeom>
                  <a:rect b="b" l="l" r="r" t="t"/>
                  <a:pathLst>
                    <a:path extrusionOk="0" fill="none" h="3394" w="5843">
                      <a:moveTo>
                        <a:pt x="0" y="0"/>
                      </a:moveTo>
                      <a:lnTo>
                        <a:pt x="5842" y="3393"/>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0"/>
                <p:cNvSpPr/>
                <p:nvPr/>
              </p:nvSpPr>
              <p:spPr>
                <a:xfrm>
                  <a:off x="5323500" y="1741263"/>
                  <a:ext cx="146075" cy="84900"/>
                </a:xfrm>
                <a:custGeom>
                  <a:rect b="b" l="l" r="r" t="t"/>
                  <a:pathLst>
                    <a:path extrusionOk="0" fill="none" h="3396" w="5843">
                      <a:moveTo>
                        <a:pt x="0" y="1"/>
                      </a:moveTo>
                      <a:lnTo>
                        <a:pt x="5842" y="3395"/>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0"/>
                <p:cNvSpPr/>
                <p:nvPr/>
              </p:nvSpPr>
              <p:spPr>
                <a:xfrm>
                  <a:off x="5272275" y="1772013"/>
                  <a:ext cx="145800" cy="84850"/>
                </a:xfrm>
                <a:custGeom>
                  <a:rect b="b" l="l" r="r" t="t"/>
                  <a:pathLst>
                    <a:path extrusionOk="0" fill="none" h="3394" w="5832">
                      <a:moveTo>
                        <a:pt x="0" y="1"/>
                      </a:moveTo>
                      <a:lnTo>
                        <a:pt x="5832" y="3394"/>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0"/>
                <p:cNvSpPr/>
                <p:nvPr/>
              </p:nvSpPr>
              <p:spPr>
                <a:xfrm>
                  <a:off x="5225775" y="1799063"/>
                  <a:ext cx="146075" cy="84875"/>
                </a:xfrm>
                <a:custGeom>
                  <a:rect b="b" l="l" r="r" t="t"/>
                  <a:pathLst>
                    <a:path extrusionOk="0" fill="none" h="3395" w="5843">
                      <a:moveTo>
                        <a:pt x="1" y="0"/>
                      </a:moveTo>
                      <a:lnTo>
                        <a:pt x="5843" y="3395"/>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0"/>
                <p:cNvSpPr/>
                <p:nvPr/>
              </p:nvSpPr>
              <p:spPr>
                <a:xfrm>
                  <a:off x="5504450" y="1699763"/>
                  <a:ext cx="149750" cy="87000"/>
                </a:xfrm>
                <a:custGeom>
                  <a:rect b="b" l="l" r="r" t="t"/>
                  <a:pathLst>
                    <a:path extrusionOk="0" fill="none" h="3480" w="5990">
                      <a:moveTo>
                        <a:pt x="1" y="1"/>
                      </a:moveTo>
                      <a:lnTo>
                        <a:pt x="5990" y="3479"/>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0"/>
                <p:cNvSpPr/>
                <p:nvPr/>
              </p:nvSpPr>
              <p:spPr>
                <a:xfrm>
                  <a:off x="5551225" y="1821913"/>
                  <a:ext cx="24700" cy="12550"/>
                </a:xfrm>
                <a:custGeom>
                  <a:rect b="b" l="l" r="r" t="t"/>
                  <a:pathLst>
                    <a:path extrusionOk="0" h="502" w="988">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0"/>
                <p:cNvSpPr/>
                <p:nvPr/>
              </p:nvSpPr>
              <p:spPr>
                <a:xfrm>
                  <a:off x="5536250" y="1811938"/>
                  <a:ext cx="25775" cy="15275"/>
                </a:xfrm>
                <a:custGeom>
                  <a:rect b="b" l="l" r="r" t="t"/>
                  <a:pathLst>
                    <a:path extrusionOk="0" h="611" w="1031">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0"/>
                <p:cNvSpPr/>
                <p:nvPr/>
              </p:nvSpPr>
              <p:spPr>
                <a:xfrm>
                  <a:off x="5565675" y="1830488"/>
                  <a:ext cx="32325" cy="13775"/>
                </a:xfrm>
                <a:custGeom>
                  <a:rect b="b" l="l" r="r" t="t"/>
                  <a:pathLst>
                    <a:path extrusionOk="0" h="551" w="1293">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0"/>
                <p:cNvSpPr/>
                <p:nvPr/>
              </p:nvSpPr>
              <p:spPr>
                <a:xfrm>
                  <a:off x="5633975" y="1867063"/>
                  <a:ext cx="29950" cy="15350"/>
                </a:xfrm>
                <a:custGeom>
                  <a:rect b="b" l="l" r="r" t="t"/>
                  <a:pathLst>
                    <a:path extrusionOk="0" h="614" w="1198">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0"/>
                <p:cNvSpPr/>
                <p:nvPr/>
              </p:nvSpPr>
              <p:spPr>
                <a:xfrm>
                  <a:off x="5610325" y="1852388"/>
                  <a:ext cx="29975" cy="16750"/>
                </a:xfrm>
                <a:custGeom>
                  <a:rect b="b" l="l" r="r" t="t"/>
                  <a:pathLst>
                    <a:path extrusionOk="0" h="670" w="1199">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0"/>
                <p:cNvSpPr/>
                <p:nvPr/>
              </p:nvSpPr>
              <p:spPr>
                <a:xfrm>
                  <a:off x="5626625" y="1871038"/>
                  <a:ext cx="5800" cy="3450"/>
                </a:xfrm>
                <a:custGeom>
                  <a:rect b="b" l="l" r="r" t="t"/>
                  <a:pathLst>
                    <a:path extrusionOk="0" h="138" w="232">
                      <a:moveTo>
                        <a:pt x="136" y="0"/>
                      </a:moveTo>
                      <a:lnTo>
                        <a:pt x="0" y="74"/>
                      </a:lnTo>
                      <a:lnTo>
                        <a:pt x="94" y="137"/>
                      </a:lnTo>
                      <a:lnTo>
                        <a:pt x="231" y="53"/>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5487650" y="1840038"/>
                  <a:ext cx="26050" cy="15250"/>
                </a:xfrm>
                <a:custGeom>
                  <a:rect b="b" l="l" r="r" t="t"/>
                  <a:pathLst>
                    <a:path extrusionOk="0" h="610" w="1042">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0"/>
                <p:cNvSpPr/>
                <p:nvPr/>
              </p:nvSpPr>
              <p:spPr>
                <a:xfrm>
                  <a:off x="5517075" y="1858588"/>
                  <a:ext cx="32600" cy="13800"/>
                </a:xfrm>
                <a:custGeom>
                  <a:rect b="b" l="l" r="r" t="t"/>
                  <a:pathLst>
                    <a:path extrusionOk="0" h="552" w="1304">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0"/>
                <p:cNvSpPr/>
                <p:nvPr/>
              </p:nvSpPr>
              <p:spPr>
                <a:xfrm>
                  <a:off x="5502875" y="1850088"/>
                  <a:ext cx="24725" cy="12525"/>
                </a:xfrm>
                <a:custGeom>
                  <a:rect b="b" l="l" r="r" t="t"/>
                  <a:pathLst>
                    <a:path extrusionOk="0" h="501" w="989">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p:nvPr/>
              </p:nvSpPr>
              <p:spPr>
                <a:xfrm>
                  <a:off x="5585625" y="1895163"/>
                  <a:ext cx="29975" cy="15350"/>
                </a:xfrm>
                <a:custGeom>
                  <a:rect b="b" l="l" r="r" t="t"/>
                  <a:pathLst>
                    <a:path extrusionOk="0" h="614" w="1199">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5578000" y="1899138"/>
                  <a:ext cx="5800" cy="3450"/>
                </a:xfrm>
                <a:custGeom>
                  <a:rect b="b" l="l" r="r" t="t"/>
                  <a:pathLst>
                    <a:path extrusionOk="0" h="138" w="232">
                      <a:moveTo>
                        <a:pt x="138" y="1"/>
                      </a:moveTo>
                      <a:lnTo>
                        <a:pt x="1" y="85"/>
                      </a:lnTo>
                      <a:lnTo>
                        <a:pt x="106" y="137"/>
                      </a:lnTo>
                      <a:lnTo>
                        <a:pt x="232" y="64"/>
                      </a:lnTo>
                      <a:lnTo>
                        <a:pt x="13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5564350" y="1882863"/>
                  <a:ext cx="23950" cy="14975"/>
                </a:xfrm>
                <a:custGeom>
                  <a:rect b="b" l="l" r="r" t="t"/>
                  <a:pathLst>
                    <a:path extrusionOk="0" h="599" w="958">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5439325" y="1868163"/>
                  <a:ext cx="25750" cy="15500"/>
                </a:xfrm>
                <a:custGeom>
                  <a:rect b="b" l="l" r="r" t="t"/>
                  <a:pathLst>
                    <a:path extrusionOk="0" h="620" w="103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0"/>
                <p:cNvSpPr/>
                <p:nvPr/>
              </p:nvSpPr>
              <p:spPr>
                <a:xfrm>
                  <a:off x="5468750" y="1886688"/>
                  <a:ext cx="32575" cy="14050"/>
                </a:xfrm>
                <a:custGeom>
                  <a:rect b="b" l="l" r="r" t="t"/>
                  <a:pathLst>
                    <a:path extrusionOk="0" h="562" w="1303">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0"/>
                <p:cNvSpPr/>
                <p:nvPr/>
              </p:nvSpPr>
              <p:spPr>
                <a:xfrm>
                  <a:off x="5454300" y="1878213"/>
                  <a:ext cx="24975" cy="12575"/>
                </a:xfrm>
                <a:custGeom>
                  <a:rect b="b" l="l" r="r" t="t"/>
                  <a:pathLst>
                    <a:path extrusionOk="0" h="503" w="999">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5516025" y="1908613"/>
                  <a:ext cx="28925" cy="14200"/>
                </a:xfrm>
                <a:custGeom>
                  <a:rect b="b" l="l" r="r" t="t"/>
                  <a:pathLst>
                    <a:path extrusionOk="0" h="568" w="1157">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a:off x="5537300" y="1923363"/>
                  <a:ext cx="29700" cy="15450"/>
                </a:xfrm>
                <a:custGeom>
                  <a:rect b="b" l="l" r="r" t="t"/>
                  <a:pathLst>
                    <a:path extrusionOk="0" h="618" w="1188">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a:off x="5529675" y="1927238"/>
                  <a:ext cx="5800" cy="3450"/>
                </a:xfrm>
                <a:custGeom>
                  <a:rect b="b" l="l" r="r" t="t"/>
                  <a:pathLst>
                    <a:path extrusionOk="0" h="138" w="232">
                      <a:moveTo>
                        <a:pt x="138" y="1"/>
                      </a:moveTo>
                      <a:lnTo>
                        <a:pt x="1" y="85"/>
                      </a:lnTo>
                      <a:lnTo>
                        <a:pt x="96" y="138"/>
                      </a:lnTo>
                      <a:lnTo>
                        <a:pt x="232" y="64"/>
                      </a:lnTo>
                      <a:lnTo>
                        <a:pt x="13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a:off x="5390725" y="1896238"/>
                  <a:ext cx="26025" cy="15550"/>
                </a:xfrm>
                <a:custGeom>
                  <a:rect b="b" l="l" r="r" t="t"/>
                  <a:pathLst>
                    <a:path extrusionOk="0" h="622" w="1041">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p:nvPr/>
              </p:nvSpPr>
              <p:spPr>
                <a:xfrm>
                  <a:off x="5405975" y="1906388"/>
                  <a:ext cx="24725" cy="12500"/>
                </a:xfrm>
                <a:custGeom>
                  <a:rect b="b" l="l" r="r" t="t"/>
                  <a:pathLst>
                    <a:path extrusionOk="0" h="500" w="989">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a:off x="5420400" y="1914913"/>
                  <a:ext cx="32350" cy="13925"/>
                </a:xfrm>
                <a:custGeom>
                  <a:rect b="b" l="l" r="r" t="t"/>
                  <a:pathLst>
                    <a:path extrusionOk="0" h="557" w="1294">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a:off x="5488700" y="1951463"/>
                  <a:ext cx="29975" cy="15450"/>
                </a:xfrm>
                <a:custGeom>
                  <a:rect b="b" l="l" r="r" t="t"/>
                  <a:pathLst>
                    <a:path extrusionOk="0" h="618" w="1199">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0"/>
                <p:cNvSpPr/>
                <p:nvPr/>
              </p:nvSpPr>
              <p:spPr>
                <a:xfrm>
                  <a:off x="5465050" y="1936963"/>
                  <a:ext cx="31300" cy="16475"/>
                </a:xfrm>
                <a:custGeom>
                  <a:rect b="b" l="l" r="r" t="t"/>
                  <a:pathLst>
                    <a:path extrusionOk="0" h="659" w="1252">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0"/>
                <p:cNvSpPr/>
                <p:nvPr/>
              </p:nvSpPr>
              <p:spPr>
                <a:xfrm>
                  <a:off x="5481350" y="1955613"/>
                  <a:ext cx="5800" cy="3175"/>
                </a:xfrm>
                <a:custGeom>
                  <a:rect b="b" l="l" r="r" t="t"/>
                  <a:pathLst>
                    <a:path extrusionOk="0" h="127" w="232">
                      <a:moveTo>
                        <a:pt x="126" y="0"/>
                      </a:moveTo>
                      <a:lnTo>
                        <a:pt x="0" y="74"/>
                      </a:lnTo>
                      <a:lnTo>
                        <a:pt x="95" y="127"/>
                      </a:lnTo>
                      <a:lnTo>
                        <a:pt x="232" y="53"/>
                      </a:lnTo>
                      <a:lnTo>
                        <a:pt x="12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0"/>
                <p:cNvSpPr/>
                <p:nvPr/>
              </p:nvSpPr>
              <p:spPr>
                <a:xfrm>
                  <a:off x="5406750" y="1957988"/>
                  <a:ext cx="21825" cy="13925"/>
                </a:xfrm>
                <a:custGeom>
                  <a:rect b="b" l="l" r="r" t="t"/>
                  <a:pathLst>
                    <a:path extrusionOk="0" h="557" w="873">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0"/>
                <p:cNvSpPr/>
                <p:nvPr/>
              </p:nvSpPr>
              <p:spPr>
                <a:xfrm>
                  <a:off x="5440375" y="1979563"/>
                  <a:ext cx="29975" cy="15525"/>
                </a:xfrm>
                <a:custGeom>
                  <a:rect b="b" l="l" r="r" t="t"/>
                  <a:pathLst>
                    <a:path extrusionOk="0" h="621" w="1199">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0"/>
                <p:cNvSpPr/>
                <p:nvPr/>
              </p:nvSpPr>
              <p:spPr>
                <a:xfrm>
                  <a:off x="5432775" y="1983738"/>
                  <a:ext cx="5800" cy="3425"/>
                </a:xfrm>
                <a:custGeom>
                  <a:rect b="b" l="l" r="r" t="t"/>
                  <a:pathLst>
                    <a:path extrusionOk="0" h="137" w="232">
                      <a:moveTo>
                        <a:pt x="136" y="0"/>
                      </a:moveTo>
                      <a:lnTo>
                        <a:pt x="0" y="73"/>
                      </a:lnTo>
                      <a:lnTo>
                        <a:pt x="94" y="136"/>
                      </a:lnTo>
                      <a:lnTo>
                        <a:pt x="231" y="52"/>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0"/>
                <p:cNvSpPr/>
                <p:nvPr/>
              </p:nvSpPr>
              <p:spPr>
                <a:xfrm>
                  <a:off x="5416200" y="1966063"/>
                  <a:ext cx="30775" cy="15325"/>
                </a:xfrm>
                <a:custGeom>
                  <a:rect b="b" l="l" r="r" t="t"/>
                  <a:pathLst>
                    <a:path extrusionOk="0" h="613" w="1231">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a:off x="5331900" y="1973988"/>
                  <a:ext cx="11050" cy="6350"/>
                </a:xfrm>
                <a:custGeom>
                  <a:rect b="b" l="l" r="r" t="t"/>
                  <a:pathLst>
                    <a:path extrusionOk="0" h="254" w="442">
                      <a:moveTo>
                        <a:pt x="85" y="1"/>
                      </a:moveTo>
                      <a:lnTo>
                        <a:pt x="0" y="54"/>
                      </a:lnTo>
                      <a:lnTo>
                        <a:pt x="368" y="253"/>
                      </a:lnTo>
                      <a:lnTo>
                        <a:pt x="442" y="211"/>
                      </a:lnTo>
                      <a:lnTo>
                        <a:pt x="85"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p:nvPr/>
              </p:nvSpPr>
              <p:spPr>
                <a:xfrm>
                  <a:off x="5391800" y="2007713"/>
                  <a:ext cx="29950" cy="15500"/>
                </a:xfrm>
                <a:custGeom>
                  <a:rect b="b" l="l" r="r" t="t"/>
                  <a:pathLst>
                    <a:path extrusionOk="0" h="620" w="1198">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0"/>
                <p:cNvSpPr/>
                <p:nvPr/>
              </p:nvSpPr>
              <p:spPr>
                <a:xfrm>
                  <a:off x="5384425" y="2011813"/>
                  <a:ext cx="5800" cy="3450"/>
                </a:xfrm>
                <a:custGeom>
                  <a:rect b="b" l="l" r="r" t="t"/>
                  <a:pathLst>
                    <a:path extrusionOk="0" h="138" w="232">
                      <a:moveTo>
                        <a:pt x="137" y="1"/>
                      </a:moveTo>
                      <a:lnTo>
                        <a:pt x="1" y="75"/>
                      </a:lnTo>
                      <a:lnTo>
                        <a:pt x="95" y="138"/>
                      </a:lnTo>
                      <a:lnTo>
                        <a:pt x="232" y="54"/>
                      </a:lnTo>
                      <a:lnTo>
                        <a:pt x="137"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0"/>
                <p:cNvSpPr/>
                <p:nvPr/>
              </p:nvSpPr>
              <p:spPr>
                <a:xfrm>
                  <a:off x="5368150" y="1993188"/>
                  <a:ext cx="31275" cy="16600"/>
                </a:xfrm>
                <a:custGeom>
                  <a:rect b="b" l="l" r="r" t="t"/>
                  <a:pathLst>
                    <a:path extrusionOk="0" h="664" w="1251">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a:off x="5351075" y="1983463"/>
                  <a:ext cx="30225" cy="18400"/>
                </a:xfrm>
                <a:custGeom>
                  <a:rect b="b" l="l" r="r" t="t"/>
                  <a:pathLst>
                    <a:path extrusionOk="0" h="736" w="1209">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a:off x="5304050" y="2013313"/>
                  <a:ext cx="30500" cy="15250"/>
                </a:xfrm>
                <a:custGeom>
                  <a:rect b="b" l="l" r="r" t="t"/>
                  <a:pathLst>
                    <a:path extrusionOk="0" h="610" w="122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a:off x="5326900" y="2026238"/>
                  <a:ext cx="29725" cy="15400"/>
                </a:xfrm>
                <a:custGeom>
                  <a:rect b="b" l="l" r="r" t="t"/>
                  <a:pathLst>
                    <a:path extrusionOk="0" h="616" w="1189">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a:off x="5319300" y="2030213"/>
                  <a:ext cx="5800" cy="3450"/>
                </a:xfrm>
                <a:custGeom>
                  <a:rect b="b" l="l" r="r" t="t"/>
                  <a:pathLst>
                    <a:path extrusionOk="0" h="138" w="232">
                      <a:moveTo>
                        <a:pt x="136" y="0"/>
                      </a:moveTo>
                      <a:lnTo>
                        <a:pt x="0" y="84"/>
                      </a:lnTo>
                      <a:lnTo>
                        <a:pt x="94" y="137"/>
                      </a:lnTo>
                      <a:lnTo>
                        <a:pt x="231" y="63"/>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5343450" y="2035963"/>
                  <a:ext cx="29975" cy="15350"/>
                </a:xfrm>
                <a:custGeom>
                  <a:rect b="b" l="l" r="r" t="t"/>
                  <a:pathLst>
                    <a:path extrusionOk="0" h="614" w="1199">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50"/>
              <p:cNvGrpSpPr/>
              <p:nvPr/>
            </p:nvGrpSpPr>
            <p:grpSpPr>
              <a:xfrm>
                <a:off x="3028945" y="2740526"/>
                <a:ext cx="1960580" cy="1159377"/>
                <a:chOff x="4923200" y="1561363"/>
                <a:chExt cx="975025" cy="576575"/>
              </a:xfrm>
            </p:grpSpPr>
            <p:sp>
              <p:nvSpPr>
                <p:cNvPr id="813" name="Google Shape;813;p50"/>
                <p:cNvSpPr/>
                <p:nvPr/>
              </p:nvSpPr>
              <p:spPr>
                <a:xfrm>
                  <a:off x="4923200" y="1561363"/>
                  <a:ext cx="975025" cy="576575"/>
                </a:xfrm>
                <a:custGeom>
                  <a:rect b="b" l="l" r="r" t="t"/>
                  <a:pathLst>
                    <a:path extrusionOk="0" h="23063" w="39001">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cap="flat" cmpd="sng" w="735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5530725" y="1643313"/>
                  <a:ext cx="214650" cy="124525"/>
                </a:xfrm>
                <a:custGeom>
                  <a:rect b="b" l="l" r="r" t="t"/>
                  <a:pathLst>
                    <a:path extrusionOk="0" fill="none" h="4981" w="8586">
                      <a:moveTo>
                        <a:pt x="1" y="0"/>
                      </a:moveTo>
                      <a:lnTo>
                        <a:pt x="8585" y="4981"/>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0"/>
                <p:cNvSpPr/>
                <p:nvPr/>
              </p:nvSpPr>
              <p:spPr>
                <a:xfrm>
                  <a:off x="5501300" y="1661938"/>
                  <a:ext cx="214650" cy="124825"/>
                </a:xfrm>
                <a:custGeom>
                  <a:rect b="b" l="l" r="r" t="t"/>
                  <a:pathLst>
                    <a:path extrusionOk="0" fill="none" h="4993" w="8586">
                      <a:moveTo>
                        <a:pt x="1" y="1"/>
                      </a:moveTo>
                      <a:lnTo>
                        <a:pt x="8585" y="4992"/>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5364725" y="1715813"/>
                  <a:ext cx="146075" cy="84850"/>
                </a:xfrm>
                <a:custGeom>
                  <a:rect b="b" l="l" r="r" t="t"/>
                  <a:pathLst>
                    <a:path extrusionOk="0" fill="none" h="3394" w="5843">
                      <a:moveTo>
                        <a:pt x="0" y="0"/>
                      </a:moveTo>
                      <a:lnTo>
                        <a:pt x="5842" y="3393"/>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5323500" y="1741263"/>
                  <a:ext cx="146075" cy="84900"/>
                </a:xfrm>
                <a:custGeom>
                  <a:rect b="b" l="l" r="r" t="t"/>
                  <a:pathLst>
                    <a:path extrusionOk="0" fill="none" h="3396" w="5843">
                      <a:moveTo>
                        <a:pt x="0" y="1"/>
                      </a:moveTo>
                      <a:lnTo>
                        <a:pt x="5842" y="3395"/>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5272275" y="1772013"/>
                  <a:ext cx="145800" cy="84850"/>
                </a:xfrm>
                <a:custGeom>
                  <a:rect b="b" l="l" r="r" t="t"/>
                  <a:pathLst>
                    <a:path extrusionOk="0" fill="none" h="3394" w="5832">
                      <a:moveTo>
                        <a:pt x="0" y="1"/>
                      </a:moveTo>
                      <a:lnTo>
                        <a:pt x="5832" y="3394"/>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0"/>
                <p:cNvSpPr/>
                <p:nvPr/>
              </p:nvSpPr>
              <p:spPr>
                <a:xfrm>
                  <a:off x="5225775" y="1799063"/>
                  <a:ext cx="146075" cy="84875"/>
                </a:xfrm>
                <a:custGeom>
                  <a:rect b="b" l="l" r="r" t="t"/>
                  <a:pathLst>
                    <a:path extrusionOk="0" fill="none" h="3395" w="5843">
                      <a:moveTo>
                        <a:pt x="1" y="0"/>
                      </a:moveTo>
                      <a:lnTo>
                        <a:pt x="5843" y="3395"/>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0"/>
                <p:cNvSpPr/>
                <p:nvPr/>
              </p:nvSpPr>
              <p:spPr>
                <a:xfrm>
                  <a:off x="5504450" y="1699763"/>
                  <a:ext cx="149750" cy="87000"/>
                </a:xfrm>
                <a:custGeom>
                  <a:rect b="b" l="l" r="r" t="t"/>
                  <a:pathLst>
                    <a:path extrusionOk="0" fill="none" h="3480" w="5990">
                      <a:moveTo>
                        <a:pt x="1" y="1"/>
                      </a:moveTo>
                      <a:lnTo>
                        <a:pt x="5990" y="3479"/>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
                <p:cNvSpPr/>
                <p:nvPr/>
              </p:nvSpPr>
              <p:spPr>
                <a:xfrm>
                  <a:off x="5551225" y="1821913"/>
                  <a:ext cx="24700" cy="12550"/>
                </a:xfrm>
                <a:custGeom>
                  <a:rect b="b" l="l" r="r" t="t"/>
                  <a:pathLst>
                    <a:path extrusionOk="0" h="502" w="988">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0"/>
                <p:cNvSpPr/>
                <p:nvPr/>
              </p:nvSpPr>
              <p:spPr>
                <a:xfrm>
                  <a:off x="5536250" y="1811938"/>
                  <a:ext cx="25775" cy="15275"/>
                </a:xfrm>
                <a:custGeom>
                  <a:rect b="b" l="l" r="r" t="t"/>
                  <a:pathLst>
                    <a:path extrusionOk="0" h="611" w="1031">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0"/>
                <p:cNvSpPr/>
                <p:nvPr/>
              </p:nvSpPr>
              <p:spPr>
                <a:xfrm>
                  <a:off x="5565675" y="1830488"/>
                  <a:ext cx="32325" cy="13775"/>
                </a:xfrm>
                <a:custGeom>
                  <a:rect b="b" l="l" r="r" t="t"/>
                  <a:pathLst>
                    <a:path extrusionOk="0" h="551" w="1293">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0"/>
                <p:cNvSpPr/>
                <p:nvPr/>
              </p:nvSpPr>
              <p:spPr>
                <a:xfrm>
                  <a:off x="5633975" y="1867063"/>
                  <a:ext cx="29950" cy="15350"/>
                </a:xfrm>
                <a:custGeom>
                  <a:rect b="b" l="l" r="r" t="t"/>
                  <a:pathLst>
                    <a:path extrusionOk="0" h="614" w="1198">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0"/>
                <p:cNvSpPr/>
                <p:nvPr/>
              </p:nvSpPr>
              <p:spPr>
                <a:xfrm>
                  <a:off x="5610325" y="1852388"/>
                  <a:ext cx="29975" cy="16750"/>
                </a:xfrm>
                <a:custGeom>
                  <a:rect b="b" l="l" r="r" t="t"/>
                  <a:pathLst>
                    <a:path extrusionOk="0" h="670" w="1199">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0"/>
                <p:cNvSpPr/>
                <p:nvPr/>
              </p:nvSpPr>
              <p:spPr>
                <a:xfrm>
                  <a:off x="5626625" y="1871038"/>
                  <a:ext cx="5800" cy="3450"/>
                </a:xfrm>
                <a:custGeom>
                  <a:rect b="b" l="l" r="r" t="t"/>
                  <a:pathLst>
                    <a:path extrusionOk="0" h="138" w="232">
                      <a:moveTo>
                        <a:pt x="136" y="0"/>
                      </a:moveTo>
                      <a:lnTo>
                        <a:pt x="0" y="74"/>
                      </a:lnTo>
                      <a:lnTo>
                        <a:pt x="94" y="137"/>
                      </a:lnTo>
                      <a:lnTo>
                        <a:pt x="231" y="53"/>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0"/>
                <p:cNvSpPr/>
                <p:nvPr/>
              </p:nvSpPr>
              <p:spPr>
                <a:xfrm>
                  <a:off x="5487650" y="1840038"/>
                  <a:ext cx="26050" cy="15250"/>
                </a:xfrm>
                <a:custGeom>
                  <a:rect b="b" l="l" r="r" t="t"/>
                  <a:pathLst>
                    <a:path extrusionOk="0" h="610" w="1042">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0"/>
                <p:cNvSpPr/>
                <p:nvPr/>
              </p:nvSpPr>
              <p:spPr>
                <a:xfrm>
                  <a:off x="5517075" y="1858588"/>
                  <a:ext cx="32600" cy="13800"/>
                </a:xfrm>
                <a:custGeom>
                  <a:rect b="b" l="l" r="r" t="t"/>
                  <a:pathLst>
                    <a:path extrusionOk="0" h="552" w="1304">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0"/>
                <p:cNvSpPr/>
                <p:nvPr/>
              </p:nvSpPr>
              <p:spPr>
                <a:xfrm>
                  <a:off x="5502875" y="1850088"/>
                  <a:ext cx="24725" cy="12525"/>
                </a:xfrm>
                <a:custGeom>
                  <a:rect b="b" l="l" r="r" t="t"/>
                  <a:pathLst>
                    <a:path extrusionOk="0" h="501" w="989">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0"/>
                <p:cNvSpPr/>
                <p:nvPr/>
              </p:nvSpPr>
              <p:spPr>
                <a:xfrm>
                  <a:off x="5585625" y="1895163"/>
                  <a:ext cx="29975" cy="15350"/>
                </a:xfrm>
                <a:custGeom>
                  <a:rect b="b" l="l" r="r" t="t"/>
                  <a:pathLst>
                    <a:path extrusionOk="0" h="614" w="1199">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0"/>
                <p:cNvSpPr/>
                <p:nvPr/>
              </p:nvSpPr>
              <p:spPr>
                <a:xfrm>
                  <a:off x="5578000" y="1899138"/>
                  <a:ext cx="5800" cy="3450"/>
                </a:xfrm>
                <a:custGeom>
                  <a:rect b="b" l="l" r="r" t="t"/>
                  <a:pathLst>
                    <a:path extrusionOk="0" h="138" w="232">
                      <a:moveTo>
                        <a:pt x="138" y="1"/>
                      </a:moveTo>
                      <a:lnTo>
                        <a:pt x="1" y="85"/>
                      </a:lnTo>
                      <a:lnTo>
                        <a:pt x="106" y="137"/>
                      </a:lnTo>
                      <a:lnTo>
                        <a:pt x="232" y="64"/>
                      </a:lnTo>
                      <a:lnTo>
                        <a:pt x="13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0"/>
                <p:cNvSpPr/>
                <p:nvPr/>
              </p:nvSpPr>
              <p:spPr>
                <a:xfrm>
                  <a:off x="5564350" y="1882863"/>
                  <a:ext cx="23950" cy="14975"/>
                </a:xfrm>
                <a:custGeom>
                  <a:rect b="b" l="l" r="r" t="t"/>
                  <a:pathLst>
                    <a:path extrusionOk="0" h="599" w="958">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0"/>
                <p:cNvSpPr/>
                <p:nvPr/>
              </p:nvSpPr>
              <p:spPr>
                <a:xfrm>
                  <a:off x="5439325" y="1868163"/>
                  <a:ext cx="25750" cy="15500"/>
                </a:xfrm>
                <a:custGeom>
                  <a:rect b="b" l="l" r="r" t="t"/>
                  <a:pathLst>
                    <a:path extrusionOk="0" h="620" w="103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0"/>
                <p:cNvSpPr/>
                <p:nvPr/>
              </p:nvSpPr>
              <p:spPr>
                <a:xfrm>
                  <a:off x="5468750" y="1886688"/>
                  <a:ext cx="32575" cy="14050"/>
                </a:xfrm>
                <a:custGeom>
                  <a:rect b="b" l="l" r="r" t="t"/>
                  <a:pathLst>
                    <a:path extrusionOk="0" h="562" w="1303">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0"/>
                <p:cNvSpPr/>
                <p:nvPr/>
              </p:nvSpPr>
              <p:spPr>
                <a:xfrm>
                  <a:off x="5454300" y="1878213"/>
                  <a:ext cx="24975" cy="12575"/>
                </a:xfrm>
                <a:custGeom>
                  <a:rect b="b" l="l" r="r" t="t"/>
                  <a:pathLst>
                    <a:path extrusionOk="0" h="503" w="999">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0"/>
                <p:cNvSpPr/>
                <p:nvPr/>
              </p:nvSpPr>
              <p:spPr>
                <a:xfrm>
                  <a:off x="5516025" y="1908613"/>
                  <a:ext cx="28925" cy="14200"/>
                </a:xfrm>
                <a:custGeom>
                  <a:rect b="b" l="l" r="r" t="t"/>
                  <a:pathLst>
                    <a:path extrusionOk="0" h="568" w="1157">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0"/>
                <p:cNvSpPr/>
                <p:nvPr/>
              </p:nvSpPr>
              <p:spPr>
                <a:xfrm>
                  <a:off x="5537300" y="1923363"/>
                  <a:ext cx="29700" cy="15450"/>
                </a:xfrm>
                <a:custGeom>
                  <a:rect b="b" l="l" r="r" t="t"/>
                  <a:pathLst>
                    <a:path extrusionOk="0" h="618" w="1188">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0"/>
                <p:cNvSpPr/>
                <p:nvPr/>
              </p:nvSpPr>
              <p:spPr>
                <a:xfrm>
                  <a:off x="5529675" y="1927238"/>
                  <a:ext cx="5800" cy="3450"/>
                </a:xfrm>
                <a:custGeom>
                  <a:rect b="b" l="l" r="r" t="t"/>
                  <a:pathLst>
                    <a:path extrusionOk="0" h="138" w="232">
                      <a:moveTo>
                        <a:pt x="138" y="1"/>
                      </a:moveTo>
                      <a:lnTo>
                        <a:pt x="1" y="85"/>
                      </a:lnTo>
                      <a:lnTo>
                        <a:pt x="96" y="138"/>
                      </a:lnTo>
                      <a:lnTo>
                        <a:pt x="232" y="64"/>
                      </a:lnTo>
                      <a:lnTo>
                        <a:pt x="13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0"/>
                <p:cNvSpPr/>
                <p:nvPr/>
              </p:nvSpPr>
              <p:spPr>
                <a:xfrm>
                  <a:off x="5390725" y="1896238"/>
                  <a:ext cx="26025" cy="15550"/>
                </a:xfrm>
                <a:custGeom>
                  <a:rect b="b" l="l" r="r" t="t"/>
                  <a:pathLst>
                    <a:path extrusionOk="0" h="622" w="1041">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0"/>
                <p:cNvSpPr/>
                <p:nvPr/>
              </p:nvSpPr>
              <p:spPr>
                <a:xfrm>
                  <a:off x="5405975" y="1906388"/>
                  <a:ext cx="24725" cy="12500"/>
                </a:xfrm>
                <a:custGeom>
                  <a:rect b="b" l="l" r="r" t="t"/>
                  <a:pathLst>
                    <a:path extrusionOk="0" h="500" w="989">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0"/>
                <p:cNvSpPr/>
                <p:nvPr/>
              </p:nvSpPr>
              <p:spPr>
                <a:xfrm>
                  <a:off x="5420400" y="1914913"/>
                  <a:ext cx="32350" cy="13925"/>
                </a:xfrm>
                <a:custGeom>
                  <a:rect b="b" l="l" r="r" t="t"/>
                  <a:pathLst>
                    <a:path extrusionOk="0" h="557" w="1294">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0"/>
                <p:cNvSpPr/>
                <p:nvPr/>
              </p:nvSpPr>
              <p:spPr>
                <a:xfrm>
                  <a:off x="5488700" y="1951463"/>
                  <a:ext cx="29975" cy="15450"/>
                </a:xfrm>
                <a:custGeom>
                  <a:rect b="b" l="l" r="r" t="t"/>
                  <a:pathLst>
                    <a:path extrusionOk="0" h="618" w="1199">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0"/>
                <p:cNvSpPr/>
                <p:nvPr/>
              </p:nvSpPr>
              <p:spPr>
                <a:xfrm>
                  <a:off x="5465050" y="1936963"/>
                  <a:ext cx="31300" cy="16475"/>
                </a:xfrm>
                <a:custGeom>
                  <a:rect b="b" l="l" r="r" t="t"/>
                  <a:pathLst>
                    <a:path extrusionOk="0" h="659" w="1252">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0"/>
                <p:cNvSpPr/>
                <p:nvPr/>
              </p:nvSpPr>
              <p:spPr>
                <a:xfrm>
                  <a:off x="5481350" y="1955613"/>
                  <a:ext cx="5800" cy="3175"/>
                </a:xfrm>
                <a:custGeom>
                  <a:rect b="b" l="l" r="r" t="t"/>
                  <a:pathLst>
                    <a:path extrusionOk="0" h="127" w="232">
                      <a:moveTo>
                        <a:pt x="126" y="0"/>
                      </a:moveTo>
                      <a:lnTo>
                        <a:pt x="0" y="74"/>
                      </a:lnTo>
                      <a:lnTo>
                        <a:pt x="95" y="127"/>
                      </a:lnTo>
                      <a:lnTo>
                        <a:pt x="232" y="53"/>
                      </a:lnTo>
                      <a:lnTo>
                        <a:pt x="12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0"/>
                <p:cNvSpPr/>
                <p:nvPr/>
              </p:nvSpPr>
              <p:spPr>
                <a:xfrm>
                  <a:off x="5406750" y="1957988"/>
                  <a:ext cx="21825" cy="13925"/>
                </a:xfrm>
                <a:custGeom>
                  <a:rect b="b" l="l" r="r" t="t"/>
                  <a:pathLst>
                    <a:path extrusionOk="0" h="557" w="873">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0"/>
                <p:cNvSpPr/>
                <p:nvPr/>
              </p:nvSpPr>
              <p:spPr>
                <a:xfrm>
                  <a:off x="5440375" y="1979563"/>
                  <a:ext cx="29975" cy="15525"/>
                </a:xfrm>
                <a:custGeom>
                  <a:rect b="b" l="l" r="r" t="t"/>
                  <a:pathLst>
                    <a:path extrusionOk="0" h="621" w="1199">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0"/>
                <p:cNvSpPr/>
                <p:nvPr/>
              </p:nvSpPr>
              <p:spPr>
                <a:xfrm>
                  <a:off x="5432775" y="1983738"/>
                  <a:ext cx="5800" cy="3425"/>
                </a:xfrm>
                <a:custGeom>
                  <a:rect b="b" l="l" r="r" t="t"/>
                  <a:pathLst>
                    <a:path extrusionOk="0" h="137" w="232">
                      <a:moveTo>
                        <a:pt x="136" y="0"/>
                      </a:moveTo>
                      <a:lnTo>
                        <a:pt x="0" y="73"/>
                      </a:lnTo>
                      <a:lnTo>
                        <a:pt x="94" y="136"/>
                      </a:lnTo>
                      <a:lnTo>
                        <a:pt x="231" y="52"/>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0"/>
                <p:cNvSpPr/>
                <p:nvPr/>
              </p:nvSpPr>
              <p:spPr>
                <a:xfrm>
                  <a:off x="5416200" y="1966063"/>
                  <a:ext cx="30775" cy="15325"/>
                </a:xfrm>
                <a:custGeom>
                  <a:rect b="b" l="l" r="r" t="t"/>
                  <a:pathLst>
                    <a:path extrusionOk="0" h="613" w="1231">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0"/>
                <p:cNvSpPr/>
                <p:nvPr/>
              </p:nvSpPr>
              <p:spPr>
                <a:xfrm>
                  <a:off x="5331900" y="1973988"/>
                  <a:ext cx="11050" cy="6350"/>
                </a:xfrm>
                <a:custGeom>
                  <a:rect b="b" l="l" r="r" t="t"/>
                  <a:pathLst>
                    <a:path extrusionOk="0" h="254" w="442">
                      <a:moveTo>
                        <a:pt x="85" y="1"/>
                      </a:moveTo>
                      <a:lnTo>
                        <a:pt x="0" y="54"/>
                      </a:lnTo>
                      <a:lnTo>
                        <a:pt x="368" y="253"/>
                      </a:lnTo>
                      <a:lnTo>
                        <a:pt x="442" y="211"/>
                      </a:lnTo>
                      <a:lnTo>
                        <a:pt x="85"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0"/>
                <p:cNvSpPr/>
                <p:nvPr/>
              </p:nvSpPr>
              <p:spPr>
                <a:xfrm>
                  <a:off x="5391800" y="2007713"/>
                  <a:ext cx="29950" cy="15500"/>
                </a:xfrm>
                <a:custGeom>
                  <a:rect b="b" l="l" r="r" t="t"/>
                  <a:pathLst>
                    <a:path extrusionOk="0" h="620" w="1198">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0"/>
                <p:cNvSpPr/>
                <p:nvPr/>
              </p:nvSpPr>
              <p:spPr>
                <a:xfrm>
                  <a:off x="5384425" y="2011813"/>
                  <a:ext cx="5800" cy="3450"/>
                </a:xfrm>
                <a:custGeom>
                  <a:rect b="b" l="l" r="r" t="t"/>
                  <a:pathLst>
                    <a:path extrusionOk="0" h="138" w="232">
                      <a:moveTo>
                        <a:pt x="137" y="1"/>
                      </a:moveTo>
                      <a:lnTo>
                        <a:pt x="1" y="75"/>
                      </a:lnTo>
                      <a:lnTo>
                        <a:pt x="95" y="138"/>
                      </a:lnTo>
                      <a:lnTo>
                        <a:pt x="232" y="54"/>
                      </a:lnTo>
                      <a:lnTo>
                        <a:pt x="137"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0"/>
                <p:cNvSpPr/>
                <p:nvPr/>
              </p:nvSpPr>
              <p:spPr>
                <a:xfrm>
                  <a:off x="5368150" y="1993188"/>
                  <a:ext cx="31275" cy="16600"/>
                </a:xfrm>
                <a:custGeom>
                  <a:rect b="b" l="l" r="r" t="t"/>
                  <a:pathLst>
                    <a:path extrusionOk="0" h="664" w="1251">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0"/>
                <p:cNvSpPr/>
                <p:nvPr/>
              </p:nvSpPr>
              <p:spPr>
                <a:xfrm>
                  <a:off x="5351075" y="1983463"/>
                  <a:ext cx="30225" cy="18400"/>
                </a:xfrm>
                <a:custGeom>
                  <a:rect b="b" l="l" r="r" t="t"/>
                  <a:pathLst>
                    <a:path extrusionOk="0" h="736" w="1209">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0"/>
                <p:cNvSpPr/>
                <p:nvPr/>
              </p:nvSpPr>
              <p:spPr>
                <a:xfrm>
                  <a:off x="5304050" y="2013313"/>
                  <a:ext cx="30500" cy="15250"/>
                </a:xfrm>
                <a:custGeom>
                  <a:rect b="b" l="l" r="r" t="t"/>
                  <a:pathLst>
                    <a:path extrusionOk="0" h="610" w="122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0"/>
                <p:cNvSpPr/>
                <p:nvPr/>
              </p:nvSpPr>
              <p:spPr>
                <a:xfrm>
                  <a:off x="5326900" y="2026238"/>
                  <a:ext cx="29725" cy="15400"/>
                </a:xfrm>
                <a:custGeom>
                  <a:rect b="b" l="l" r="r" t="t"/>
                  <a:pathLst>
                    <a:path extrusionOk="0" h="616" w="1189">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0"/>
                <p:cNvSpPr/>
                <p:nvPr/>
              </p:nvSpPr>
              <p:spPr>
                <a:xfrm>
                  <a:off x="5319300" y="2030213"/>
                  <a:ext cx="5800" cy="3450"/>
                </a:xfrm>
                <a:custGeom>
                  <a:rect b="b" l="l" r="r" t="t"/>
                  <a:pathLst>
                    <a:path extrusionOk="0" h="138" w="232">
                      <a:moveTo>
                        <a:pt x="136" y="0"/>
                      </a:moveTo>
                      <a:lnTo>
                        <a:pt x="0" y="84"/>
                      </a:lnTo>
                      <a:lnTo>
                        <a:pt x="94" y="137"/>
                      </a:lnTo>
                      <a:lnTo>
                        <a:pt x="231" y="63"/>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0"/>
                <p:cNvSpPr/>
                <p:nvPr/>
              </p:nvSpPr>
              <p:spPr>
                <a:xfrm>
                  <a:off x="5343450" y="2035963"/>
                  <a:ext cx="29975" cy="15350"/>
                </a:xfrm>
                <a:custGeom>
                  <a:rect b="b" l="l" r="r" t="t"/>
                  <a:pathLst>
                    <a:path extrusionOk="0" h="614" w="1199">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8" name="Google Shape;858;p50"/>
            <p:cNvGrpSpPr/>
            <p:nvPr/>
          </p:nvGrpSpPr>
          <p:grpSpPr>
            <a:xfrm>
              <a:off x="1567225" y="2060158"/>
              <a:ext cx="629072" cy="735415"/>
              <a:chOff x="2193460" y="1781543"/>
              <a:chExt cx="747293" cy="873622"/>
            </a:xfrm>
          </p:grpSpPr>
          <p:sp>
            <p:nvSpPr>
              <p:cNvPr id="859" name="Google Shape;859;p50"/>
              <p:cNvSpPr/>
              <p:nvPr/>
            </p:nvSpPr>
            <p:spPr>
              <a:xfrm>
                <a:off x="2249752" y="2318547"/>
                <a:ext cx="685359" cy="323581"/>
              </a:xfrm>
              <a:custGeom>
                <a:rect b="b" l="l" r="r" t="t"/>
                <a:pathLst>
                  <a:path extrusionOk="0" h="7243" w="15341">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0"/>
              <p:cNvSpPr/>
              <p:nvPr/>
            </p:nvSpPr>
            <p:spPr>
              <a:xfrm>
                <a:off x="2249752" y="1928035"/>
                <a:ext cx="685359" cy="614951"/>
              </a:xfrm>
              <a:custGeom>
                <a:rect b="b" l="l" r="r" t="t"/>
                <a:pathLst>
                  <a:path extrusionOk="0" h="13765" w="15341">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0"/>
              <p:cNvSpPr/>
              <p:nvPr/>
            </p:nvSpPr>
            <p:spPr>
              <a:xfrm>
                <a:off x="2687264" y="2066575"/>
                <a:ext cx="247857" cy="219399"/>
              </a:xfrm>
              <a:custGeom>
                <a:rect b="b" l="l" r="r" t="t"/>
                <a:pathLst>
                  <a:path extrusionOk="0" h="4911" w="5548">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0"/>
              <p:cNvSpPr/>
              <p:nvPr/>
            </p:nvSpPr>
            <p:spPr>
              <a:xfrm>
                <a:off x="2236617" y="1920485"/>
                <a:ext cx="698494" cy="734680"/>
              </a:xfrm>
              <a:custGeom>
                <a:rect b="b" l="l" r="r" t="t"/>
                <a:pathLst>
                  <a:path extrusionOk="0" h="16445" w="15635">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0"/>
              <p:cNvSpPr/>
              <p:nvPr/>
            </p:nvSpPr>
            <p:spPr>
              <a:xfrm>
                <a:off x="2392894" y="1957610"/>
                <a:ext cx="542220" cy="503800"/>
              </a:xfrm>
              <a:custGeom>
                <a:rect b="b" l="l" r="r" t="t"/>
                <a:pathLst>
                  <a:path extrusionOk="0" h="11277" w="12137">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0"/>
              <p:cNvSpPr/>
              <p:nvPr/>
            </p:nvSpPr>
            <p:spPr>
              <a:xfrm>
                <a:off x="2545507" y="2290490"/>
                <a:ext cx="151180" cy="79611"/>
              </a:xfrm>
              <a:custGeom>
                <a:rect b="b" l="l" r="r" t="t"/>
                <a:pathLst>
                  <a:path extrusionOk="0" h="1782" w="3384">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0"/>
              <p:cNvSpPr/>
              <p:nvPr/>
            </p:nvSpPr>
            <p:spPr>
              <a:xfrm>
                <a:off x="2794263" y="2107811"/>
                <a:ext cx="140860" cy="77020"/>
              </a:xfrm>
              <a:custGeom>
                <a:rect b="b" l="l" r="r" t="t"/>
                <a:pathLst>
                  <a:path extrusionOk="0" h="1724" w="3153">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0"/>
              <p:cNvSpPr/>
              <p:nvPr/>
            </p:nvSpPr>
            <p:spPr>
              <a:xfrm>
                <a:off x="2832774" y="2166023"/>
                <a:ext cx="107979" cy="61517"/>
              </a:xfrm>
              <a:custGeom>
                <a:rect b="b" l="l" r="r" t="t"/>
                <a:pathLst>
                  <a:path extrusionOk="0" h="1377" w="2417">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0"/>
              <p:cNvSpPr/>
              <p:nvPr/>
            </p:nvSpPr>
            <p:spPr>
              <a:xfrm>
                <a:off x="2835097" y="2146768"/>
                <a:ext cx="33819" cy="19791"/>
              </a:xfrm>
              <a:custGeom>
                <a:rect b="b" l="l" r="r" t="t"/>
                <a:pathLst>
                  <a:path extrusionOk="0" h="443" w="757">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0"/>
              <p:cNvSpPr/>
              <p:nvPr/>
            </p:nvSpPr>
            <p:spPr>
              <a:xfrm>
                <a:off x="2270884" y="2178220"/>
                <a:ext cx="664228" cy="323447"/>
              </a:xfrm>
              <a:custGeom>
                <a:rect b="b" l="l" r="r" t="t"/>
                <a:pathLst>
                  <a:path extrusionOk="0" h="7240" w="14868">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0"/>
              <p:cNvSpPr/>
              <p:nvPr/>
            </p:nvSpPr>
            <p:spPr>
              <a:xfrm>
                <a:off x="2856229" y="2006441"/>
                <a:ext cx="33819" cy="19746"/>
              </a:xfrm>
              <a:custGeom>
                <a:rect b="b" l="l" r="r" t="t"/>
                <a:pathLst>
                  <a:path extrusionOk="0" h="442" w="757">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0"/>
              <p:cNvSpPr/>
              <p:nvPr/>
            </p:nvSpPr>
            <p:spPr>
              <a:xfrm>
                <a:off x="2708351" y="1928035"/>
                <a:ext cx="226770" cy="217523"/>
              </a:xfrm>
              <a:custGeom>
                <a:rect b="b" l="l" r="r" t="t"/>
                <a:pathLst>
                  <a:path extrusionOk="0" h="4869" w="5076">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0"/>
              <p:cNvSpPr/>
              <p:nvPr/>
            </p:nvSpPr>
            <p:spPr>
              <a:xfrm>
                <a:off x="2270884" y="1864193"/>
                <a:ext cx="664228" cy="538423"/>
              </a:xfrm>
              <a:custGeom>
                <a:rect b="b" l="l" r="r" t="t"/>
                <a:pathLst>
                  <a:path extrusionOk="0" h="12052" w="14868">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0"/>
              <p:cNvSpPr/>
              <p:nvPr/>
            </p:nvSpPr>
            <p:spPr>
              <a:xfrm>
                <a:off x="2257749" y="1856643"/>
                <a:ext cx="677362" cy="658152"/>
              </a:xfrm>
              <a:custGeom>
                <a:rect b="b" l="l" r="r" t="t"/>
                <a:pathLst>
                  <a:path extrusionOk="0" h="14732" w="15162">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0"/>
              <p:cNvSpPr/>
              <p:nvPr/>
            </p:nvSpPr>
            <p:spPr>
              <a:xfrm>
                <a:off x="2414070" y="1890954"/>
                <a:ext cx="521045" cy="429863"/>
              </a:xfrm>
              <a:custGeom>
                <a:rect b="b" l="l" r="r" t="t"/>
                <a:pathLst>
                  <a:path extrusionOk="0" h="9622" w="11663">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0"/>
              <p:cNvSpPr/>
              <p:nvPr/>
            </p:nvSpPr>
            <p:spPr>
              <a:xfrm>
                <a:off x="2566594" y="2150164"/>
                <a:ext cx="151180" cy="79611"/>
              </a:xfrm>
              <a:custGeom>
                <a:rect b="b" l="l" r="r" t="t"/>
                <a:pathLst>
                  <a:path extrusionOk="0" h="1782" w="3384">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0"/>
              <p:cNvSpPr/>
              <p:nvPr/>
            </p:nvSpPr>
            <p:spPr>
              <a:xfrm>
                <a:off x="2935082" y="2056612"/>
                <a:ext cx="5182" cy="6612"/>
              </a:xfrm>
              <a:custGeom>
                <a:rect b="b" l="l" r="r" t="t"/>
                <a:pathLst>
                  <a:path extrusionOk="0" h="148" w="116">
                    <a:moveTo>
                      <a:pt x="1" y="1"/>
                    </a:moveTo>
                    <a:lnTo>
                      <a:pt x="1" y="148"/>
                    </a:lnTo>
                    <a:cubicBezTo>
                      <a:pt x="43" y="127"/>
                      <a:pt x="74" y="106"/>
                      <a:pt x="116" y="85"/>
                    </a:cubicBezTo>
                    <a:lnTo>
                      <a:pt x="1"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0"/>
              <p:cNvSpPr/>
              <p:nvPr/>
            </p:nvSpPr>
            <p:spPr>
              <a:xfrm>
                <a:off x="2815395" y="1967439"/>
                <a:ext cx="124420" cy="89216"/>
              </a:xfrm>
              <a:custGeom>
                <a:rect b="b" l="l" r="r" t="t"/>
                <a:pathLst>
                  <a:path extrusionOk="0" h="1997" w="2785">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0"/>
              <p:cNvSpPr/>
              <p:nvPr/>
            </p:nvSpPr>
            <p:spPr>
              <a:xfrm>
                <a:off x="2910197" y="2063180"/>
                <a:ext cx="24929" cy="24035"/>
              </a:xfrm>
              <a:custGeom>
                <a:rect b="b" l="l" r="r" t="t"/>
                <a:pathLst>
                  <a:path extrusionOk="0" h="538" w="558">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0"/>
              <p:cNvSpPr/>
              <p:nvPr/>
            </p:nvSpPr>
            <p:spPr>
              <a:xfrm>
                <a:off x="2206595" y="2065547"/>
                <a:ext cx="728515" cy="323492"/>
              </a:xfrm>
              <a:custGeom>
                <a:rect b="b" l="l" r="r" t="t"/>
                <a:pathLst>
                  <a:path extrusionOk="0" h="7241" w="16307">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0"/>
              <p:cNvSpPr/>
              <p:nvPr/>
            </p:nvSpPr>
            <p:spPr>
              <a:xfrm>
                <a:off x="2791895" y="1893769"/>
                <a:ext cx="34355" cy="19344"/>
              </a:xfrm>
              <a:custGeom>
                <a:rect b="b" l="l" r="r" t="t"/>
                <a:pathLst>
                  <a:path extrusionOk="0" h="433" w="769">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0"/>
              <p:cNvSpPr/>
              <p:nvPr/>
            </p:nvSpPr>
            <p:spPr>
              <a:xfrm>
                <a:off x="2206595" y="1789093"/>
                <a:ext cx="728515" cy="500405"/>
              </a:xfrm>
              <a:custGeom>
                <a:rect b="b" l="l" r="r" t="t"/>
                <a:pathLst>
                  <a:path extrusionOk="0" h="11201" w="16307">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0"/>
              <p:cNvSpPr/>
              <p:nvPr/>
            </p:nvSpPr>
            <p:spPr>
              <a:xfrm>
                <a:off x="2644509" y="1840247"/>
                <a:ext cx="290611" cy="192147"/>
              </a:xfrm>
              <a:custGeom>
                <a:rect b="b" l="l" r="r" t="t"/>
                <a:pathLst>
                  <a:path extrusionOk="0" h="4301" w="6505">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0"/>
              <p:cNvSpPr/>
              <p:nvPr/>
            </p:nvSpPr>
            <p:spPr>
              <a:xfrm>
                <a:off x="2193460" y="1781543"/>
                <a:ext cx="741650" cy="620580"/>
              </a:xfrm>
              <a:custGeom>
                <a:rect b="b" l="l" r="r" t="t"/>
                <a:pathLst>
                  <a:path extrusionOk="0" h="13891" w="16601">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0"/>
              <p:cNvSpPr/>
              <p:nvPr/>
            </p:nvSpPr>
            <p:spPr>
              <a:xfrm>
                <a:off x="2350228" y="1815854"/>
                <a:ext cx="584885" cy="392112"/>
              </a:xfrm>
              <a:custGeom>
                <a:rect b="b" l="l" r="r" t="t"/>
                <a:pathLst>
                  <a:path extrusionOk="0" h="8777" w="13092">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0"/>
              <p:cNvSpPr/>
              <p:nvPr/>
            </p:nvSpPr>
            <p:spPr>
              <a:xfrm>
                <a:off x="2502752" y="2037536"/>
                <a:ext cx="150733" cy="79477"/>
              </a:xfrm>
              <a:custGeom>
                <a:rect b="b" l="l" r="r" t="t"/>
                <a:pathLst>
                  <a:path extrusionOk="0" h="1779" w="3374">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0"/>
              <p:cNvSpPr/>
              <p:nvPr/>
            </p:nvSpPr>
            <p:spPr>
              <a:xfrm>
                <a:off x="2751106" y="1867008"/>
                <a:ext cx="177449" cy="108471"/>
              </a:xfrm>
              <a:custGeom>
                <a:rect b="b" l="l" r="r" t="t"/>
                <a:pathLst>
                  <a:path extrusionOk="0" h="2428" w="3972">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0"/>
              <p:cNvSpPr/>
              <p:nvPr/>
            </p:nvSpPr>
            <p:spPr>
              <a:xfrm>
                <a:off x="2750123" y="1854767"/>
                <a:ext cx="13224" cy="7103"/>
              </a:xfrm>
              <a:custGeom>
                <a:rect b="b" l="l" r="r" t="t"/>
                <a:pathLst>
                  <a:path extrusionOk="0" h="159" w="296">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0"/>
              <p:cNvSpPr/>
              <p:nvPr/>
            </p:nvSpPr>
            <p:spPr>
              <a:xfrm>
                <a:off x="2759058" y="1860887"/>
                <a:ext cx="8042" cy="5718"/>
              </a:xfrm>
              <a:custGeom>
                <a:rect b="b" l="l" r="r" t="t"/>
                <a:pathLst>
                  <a:path extrusionOk="0" h="128" w="180">
                    <a:moveTo>
                      <a:pt x="95" y="1"/>
                    </a:moveTo>
                    <a:cubicBezTo>
                      <a:pt x="63" y="11"/>
                      <a:pt x="32" y="11"/>
                      <a:pt x="0" y="22"/>
                    </a:cubicBezTo>
                    <a:lnTo>
                      <a:pt x="179" y="127"/>
                    </a:lnTo>
                    <a:cubicBezTo>
                      <a:pt x="147" y="85"/>
                      <a:pt x="116" y="43"/>
                      <a:pt x="95" y="1"/>
                    </a:cubicBez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0"/>
              <p:cNvSpPr/>
              <p:nvPr/>
            </p:nvSpPr>
            <p:spPr>
              <a:xfrm>
                <a:off x="2767502" y="1867008"/>
                <a:ext cx="99089" cy="56827"/>
              </a:xfrm>
              <a:custGeom>
                <a:rect b="b" l="l" r="r" t="t"/>
                <a:pathLst>
                  <a:path extrusionOk="0" h="1272" w="2218">
                    <a:moveTo>
                      <a:pt x="0" y="0"/>
                    </a:moveTo>
                    <a:cubicBezTo>
                      <a:pt x="200" y="273"/>
                      <a:pt x="495" y="525"/>
                      <a:pt x="873" y="747"/>
                    </a:cubicBezTo>
                    <a:cubicBezTo>
                      <a:pt x="1272" y="978"/>
                      <a:pt x="1723" y="1156"/>
                      <a:pt x="2218" y="1272"/>
                    </a:cubicBezTo>
                    <a:lnTo>
                      <a:pt x="11"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0"/>
              <p:cNvSpPr/>
              <p:nvPr/>
            </p:nvSpPr>
            <p:spPr>
              <a:xfrm>
                <a:off x="2767055" y="1866561"/>
                <a:ext cx="983" cy="491"/>
              </a:xfrm>
              <a:custGeom>
                <a:rect b="b" l="l" r="r" t="t"/>
                <a:pathLst>
                  <a:path extrusionOk="0" h="11" w="22">
                    <a:moveTo>
                      <a:pt x="0" y="0"/>
                    </a:moveTo>
                    <a:cubicBezTo>
                      <a:pt x="0" y="0"/>
                      <a:pt x="0" y="10"/>
                      <a:pt x="10" y="10"/>
                    </a:cubicBezTo>
                    <a:lnTo>
                      <a:pt x="21" y="10"/>
                    </a:lnTo>
                    <a:lnTo>
                      <a:pt x="0"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50"/>
            <p:cNvGrpSpPr/>
            <p:nvPr/>
          </p:nvGrpSpPr>
          <p:grpSpPr>
            <a:xfrm>
              <a:off x="945636" y="2773584"/>
              <a:ext cx="1174369" cy="1009243"/>
              <a:chOff x="1455055" y="2629044"/>
              <a:chExt cx="1395068" cy="1198910"/>
            </a:xfrm>
          </p:grpSpPr>
          <p:sp>
            <p:nvSpPr>
              <p:cNvPr id="891" name="Google Shape;891;p50"/>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0"/>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0"/>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0"/>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0"/>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0"/>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0"/>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0"/>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0"/>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0"/>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0"/>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0"/>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0"/>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0"/>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0"/>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0"/>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0"/>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0"/>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0"/>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50"/>
            <p:cNvSpPr/>
            <p:nvPr/>
          </p:nvSpPr>
          <p:spPr>
            <a:xfrm>
              <a:off x="1441496" y="1780403"/>
              <a:ext cx="750382" cy="1294901"/>
            </a:xfrm>
            <a:custGeom>
              <a:rect b="b" l="l" r="r" t="t"/>
              <a:pathLst>
                <a:path extrusionOk="0" fill="none" h="34432" w="19953">
                  <a:moveTo>
                    <a:pt x="1" y="0"/>
                  </a:moveTo>
                  <a:lnTo>
                    <a:pt x="19133" y="11043"/>
                  </a:lnTo>
                  <a:cubicBezTo>
                    <a:pt x="19574" y="11305"/>
                    <a:pt x="19943" y="11936"/>
                    <a:pt x="19943" y="12440"/>
                  </a:cubicBezTo>
                  <a:lnTo>
                    <a:pt x="19953" y="34431"/>
                  </a:lnTo>
                </a:path>
              </a:pathLst>
            </a:custGeom>
            <a:no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50"/>
            <p:cNvGrpSpPr/>
            <p:nvPr/>
          </p:nvGrpSpPr>
          <p:grpSpPr>
            <a:xfrm>
              <a:off x="1791664" y="3016450"/>
              <a:ext cx="938089" cy="1008684"/>
              <a:chOff x="2342231" y="2896027"/>
              <a:chExt cx="1114384" cy="1198247"/>
            </a:xfrm>
          </p:grpSpPr>
          <p:sp>
            <p:nvSpPr>
              <p:cNvPr id="912" name="Google Shape;912;p50"/>
              <p:cNvSpPr/>
              <p:nvPr/>
            </p:nvSpPr>
            <p:spPr>
              <a:xfrm>
                <a:off x="2845909" y="3457335"/>
                <a:ext cx="582071" cy="238833"/>
              </a:xfrm>
              <a:custGeom>
                <a:rect b="b" l="l" r="r" t="t"/>
                <a:pathLst>
                  <a:path extrusionOk="0" h="5346" w="13029">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0"/>
              <p:cNvSpPr/>
              <p:nvPr/>
            </p:nvSpPr>
            <p:spPr>
              <a:xfrm>
                <a:off x="2817271" y="3289756"/>
                <a:ext cx="639344" cy="337028"/>
              </a:xfrm>
              <a:custGeom>
                <a:rect b="b" l="l" r="r" t="t"/>
                <a:pathLst>
                  <a:path extrusionOk="0" h="7544"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0"/>
              <p:cNvSpPr/>
              <p:nvPr/>
            </p:nvSpPr>
            <p:spPr>
              <a:xfrm>
                <a:off x="2908812" y="3329160"/>
                <a:ext cx="456713" cy="142781"/>
              </a:xfrm>
              <a:custGeom>
                <a:rect b="b" l="l" r="r" t="t"/>
                <a:pathLst>
                  <a:path extrusionOk="0" h="3196" w="10223">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0"/>
              <p:cNvSpPr/>
              <p:nvPr/>
            </p:nvSpPr>
            <p:spPr>
              <a:xfrm>
                <a:off x="2915380" y="3355832"/>
                <a:ext cx="443131" cy="231551"/>
              </a:xfrm>
              <a:custGeom>
                <a:rect b="b" l="l" r="r" t="t"/>
                <a:pathLst>
                  <a:path extrusionOk="0" h="5183" w="9919">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0"/>
              <p:cNvSpPr/>
              <p:nvPr/>
            </p:nvSpPr>
            <p:spPr>
              <a:xfrm>
                <a:off x="2908812" y="3316472"/>
                <a:ext cx="456713" cy="283597"/>
              </a:xfrm>
              <a:custGeom>
                <a:rect b="b" l="l" r="r" t="t"/>
                <a:pathLst>
                  <a:path extrusionOk="0" fill="none" h="6348" w="10223">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0"/>
              <p:cNvSpPr/>
              <p:nvPr/>
            </p:nvSpPr>
            <p:spPr>
              <a:xfrm>
                <a:off x="2915380" y="3343278"/>
                <a:ext cx="443578" cy="129111"/>
              </a:xfrm>
              <a:custGeom>
                <a:rect b="b" l="l" r="r" t="t"/>
                <a:pathLst>
                  <a:path extrusionOk="0" fill="none" h="2890" w="9929">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0"/>
              <p:cNvSpPr/>
              <p:nvPr/>
            </p:nvSpPr>
            <p:spPr>
              <a:xfrm>
                <a:off x="3028946" y="3402875"/>
                <a:ext cx="216450" cy="124420"/>
              </a:xfrm>
              <a:custGeom>
                <a:rect b="b" l="l" r="r" t="t"/>
                <a:pathLst>
                  <a:path extrusionOk="0" h="2785" w="4845">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0"/>
              <p:cNvSpPr/>
              <p:nvPr/>
            </p:nvSpPr>
            <p:spPr>
              <a:xfrm>
                <a:off x="2845909" y="3359227"/>
                <a:ext cx="582071" cy="238475"/>
              </a:xfrm>
              <a:custGeom>
                <a:rect b="b" l="l" r="r" t="t"/>
                <a:pathLst>
                  <a:path extrusionOk="0" h="5338" w="13029">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0"/>
              <p:cNvSpPr/>
              <p:nvPr/>
            </p:nvSpPr>
            <p:spPr>
              <a:xfrm>
                <a:off x="2817271" y="3191290"/>
                <a:ext cx="639344" cy="337296"/>
              </a:xfrm>
              <a:custGeom>
                <a:rect b="b" l="l" r="r" t="t"/>
                <a:pathLst>
                  <a:path extrusionOk="0" h="7550" w="14311">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0"/>
              <p:cNvSpPr/>
              <p:nvPr/>
            </p:nvSpPr>
            <p:spPr>
              <a:xfrm>
                <a:off x="2908812" y="3230963"/>
                <a:ext cx="456713" cy="142379"/>
              </a:xfrm>
              <a:custGeom>
                <a:rect b="b" l="l" r="r" t="t"/>
                <a:pathLst>
                  <a:path extrusionOk="0" h="3187" w="10223">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0"/>
              <p:cNvSpPr/>
              <p:nvPr/>
            </p:nvSpPr>
            <p:spPr>
              <a:xfrm>
                <a:off x="2915380" y="3257366"/>
                <a:ext cx="443131" cy="231551"/>
              </a:xfrm>
              <a:custGeom>
                <a:rect b="b" l="l" r="r" t="t"/>
                <a:pathLst>
                  <a:path extrusionOk="0" h="5183" w="9919">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0"/>
              <p:cNvSpPr/>
              <p:nvPr/>
            </p:nvSpPr>
            <p:spPr>
              <a:xfrm>
                <a:off x="2908812" y="3218409"/>
                <a:ext cx="456713" cy="283061"/>
              </a:xfrm>
              <a:custGeom>
                <a:rect b="b" l="l" r="r" t="t"/>
                <a:pathLst>
                  <a:path extrusionOk="0" fill="none" h="6336" w="10223">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0"/>
              <p:cNvSpPr/>
              <p:nvPr/>
            </p:nvSpPr>
            <p:spPr>
              <a:xfrm>
                <a:off x="2915380" y="3244678"/>
                <a:ext cx="443578" cy="129111"/>
              </a:xfrm>
              <a:custGeom>
                <a:rect b="b" l="l" r="r" t="t"/>
                <a:pathLst>
                  <a:path extrusionOk="0" fill="none" h="2890" w="9929">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0"/>
              <p:cNvSpPr/>
              <p:nvPr/>
            </p:nvSpPr>
            <p:spPr>
              <a:xfrm>
                <a:off x="3028946" y="3304276"/>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0"/>
              <p:cNvSpPr/>
              <p:nvPr/>
            </p:nvSpPr>
            <p:spPr>
              <a:xfrm>
                <a:off x="2845909" y="3260672"/>
                <a:ext cx="582071" cy="238475"/>
              </a:xfrm>
              <a:custGeom>
                <a:rect b="b" l="l" r="r" t="t"/>
                <a:pathLst>
                  <a:path extrusionOk="0" h="5338" w="13029">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0"/>
              <p:cNvSpPr/>
              <p:nvPr/>
            </p:nvSpPr>
            <p:spPr>
              <a:xfrm>
                <a:off x="2817271" y="3093093"/>
                <a:ext cx="639344" cy="337073"/>
              </a:xfrm>
              <a:custGeom>
                <a:rect b="b" l="l" r="r" t="t"/>
                <a:pathLst>
                  <a:path extrusionOk="0" h="7545"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0"/>
              <p:cNvSpPr/>
              <p:nvPr/>
            </p:nvSpPr>
            <p:spPr>
              <a:xfrm>
                <a:off x="2908812" y="3132408"/>
                <a:ext cx="456713" cy="142826"/>
              </a:xfrm>
              <a:custGeom>
                <a:rect b="b" l="l" r="r" t="t"/>
                <a:pathLst>
                  <a:path extrusionOk="0" h="3197" w="10223">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0"/>
              <p:cNvSpPr/>
              <p:nvPr/>
            </p:nvSpPr>
            <p:spPr>
              <a:xfrm>
                <a:off x="2915380" y="3159124"/>
                <a:ext cx="443131" cy="231595"/>
              </a:xfrm>
              <a:custGeom>
                <a:rect b="b" l="l" r="r" t="t"/>
                <a:pathLst>
                  <a:path extrusionOk="0" h="5184" w="9919">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0"/>
              <p:cNvSpPr/>
              <p:nvPr/>
            </p:nvSpPr>
            <p:spPr>
              <a:xfrm>
                <a:off x="2908812" y="3119854"/>
                <a:ext cx="456713" cy="283552"/>
              </a:xfrm>
              <a:custGeom>
                <a:rect b="b" l="l" r="r" t="t"/>
                <a:pathLst>
                  <a:path extrusionOk="0" fill="none" h="6347" w="10223">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0"/>
              <p:cNvSpPr/>
              <p:nvPr/>
            </p:nvSpPr>
            <p:spPr>
              <a:xfrm>
                <a:off x="2915380" y="3146570"/>
                <a:ext cx="443578" cy="129155"/>
              </a:xfrm>
              <a:custGeom>
                <a:rect b="b" l="l" r="r" t="t"/>
                <a:pathLst>
                  <a:path extrusionOk="0" fill="none" h="2891" w="9929">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0"/>
              <p:cNvSpPr/>
              <p:nvPr/>
            </p:nvSpPr>
            <p:spPr>
              <a:xfrm>
                <a:off x="3028946" y="3205721"/>
                <a:ext cx="216450" cy="124911"/>
              </a:xfrm>
              <a:custGeom>
                <a:rect b="b" l="l" r="r" t="t"/>
                <a:pathLst>
                  <a:path extrusionOk="0" h="2796" w="4845">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0"/>
              <p:cNvSpPr/>
              <p:nvPr/>
            </p:nvSpPr>
            <p:spPr>
              <a:xfrm>
                <a:off x="2845909" y="3162519"/>
                <a:ext cx="582071" cy="238520"/>
              </a:xfrm>
              <a:custGeom>
                <a:rect b="b" l="l" r="r" t="t"/>
                <a:pathLst>
                  <a:path extrusionOk="0" h="5339" w="13029">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0"/>
              <p:cNvSpPr/>
              <p:nvPr/>
            </p:nvSpPr>
            <p:spPr>
              <a:xfrm>
                <a:off x="2817271" y="2994493"/>
                <a:ext cx="639344" cy="337073"/>
              </a:xfrm>
              <a:custGeom>
                <a:rect b="b" l="l" r="r" t="t"/>
                <a:pathLst>
                  <a:path extrusionOk="0" h="7545" w="14311">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0"/>
              <p:cNvSpPr/>
              <p:nvPr/>
            </p:nvSpPr>
            <p:spPr>
              <a:xfrm>
                <a:off x="2908812" y="3034121"/>
                <a:ext cx="456713" cy="142513"/>
              </a:xfrm>
              <a:custGeom>
                <a:rect b="b" l="l" r="r" t="t"/>
                <a:pathLst>
                  <a:path extrusionOk="0" h="3190" w="10223">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0"/>
              <p:cNvSpPr/>
              <p:nvPr/>
            </p:nvSpPr>
            <p:spPr>
              <a:xfrm>
                <a:off x="2915380" y="3060569"/>
                <a:ext cx="443131" cy="231685"/>
              </a:xfrm>
              <a:custGeom>
                <a:rect b="b" l="l" r="r" t="t"/>
                <a:pathLst>
                  <a:path extrusionOk="0" h="5186" w="9919">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0"/>
              <p:cNvSpPr/>
              <p:nvPr/>
            </p:nvSpPr>
            <p:spPr>
              <a:xfrm>
                <a:off x="2908812" y="3021254"/>
                <a:ext cx="456713" cy="283552"/>
              </a:xfrm>
              <a:custGeom>
                <a:rect b="b" l="l" r="r" t="t"/>
                <a:pathLst>
                  <a:path extrusionOk="0" fill="none" h="6347" w="10223">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0"/>
              <p:cNvSpPr/>
              <p:nvPr/>
            </p:nvSpPr>
            <p:spPr>
              <a:xfrm>
                <a:off x="2915380" y="3048015"/>
                <a:ext cx="443578" cy="129111"/>
              </a:xfrm>
              <a:custGeom>
                <a:rect b="b" l="l" r="r" t="t"/>
                <a:pathLst>
                  <a:path extrusionOk="0" fill="none" h="2890" w="9929">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0"/>
              <p:cNvSpPr/>
              <p:nvPr/>
            </p:nvSpPr>
            <p:spPr>
              <a:xfrm>
                <a:off x="3028946" y="3107612"/>
                <a:ext cx="216450" cy="124911"/>
              </a:xfrm>
              <a:custGeom>
                <a:rect b="b" l="l" r="r" t="t"/>
                <a:pathLst>
                  <a:path extrusionOk="0" h="2796" w="4845">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0"/>
              <p:cNvSpPr/>
              <p:nvPr/>
            </p:nvSpPr>
            <p:spPr>
              <a:xfrm>
                <a:off x="2845909" y="3063964"/>
                <a:ext cx="582071" cy="238520"/>
              </a:xfrm>
              <a:custGeom>
                <a:rect b="b" l="l" r="r" t="t"/>
                <a:pathLst>
                  <a:path extrusionOk="0" h="5339" w="13029">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0"/>
              <p:cNvSpPr/>
              <p:nvPr/>
            </p:nvSpPr>
            <p:spPr>
              <a:xfrm>
                <a:off x="2817271" y="2896027"/>
                <a:ext cx="639344" cy="337430"/>
              </a:xfrm>
              <a:custGeom>
                <a:rect b="b" l="l" r="r" t="t"/>
                <a:pathLst>
                  <a:path extrusionOk="0" h="7553" w="14311">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0"/>
              <p:cNvSpPr/>
              <p:nvPr/>
            </p:nvSpPr>
            <p:spPr>
              <a:xfrm>
                <a:off x="2908812" y="2935700"/>
                <a:ext cx="456713" cy="142871"/>
              </a:xfrm>
              <a:custGeom>
                <a:rect b="b" l="l" r="r" t="t"/>
                <a:pathLst>
                  <a:path extrusionOk="0" h="3198" w="10223">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0"/>
              <p:cNvSpPr/>
              <p:nvPr/>
            </p:nvSpPr>
            <p:spPr>
              <a:xfrm>
                <a:off x="2915380" y="2962103"/>
                <a:ext cx="443131" cy="231908"/>
              </a:xfrm>
              <a:custGeom>
                <a:rect b="b" l="l" r="r" t="t"/>
                <a:pathLst>
                  <a:path extrusionOk="0" h="5191" w="9919">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0"/>
              <p:cNvSpPr/>
              <p:nvPr/>
            </p:nvSpPr>
            <p:spPr>
              <a:xfrm>
                <a:off x="2908812" y="2923146"/>
                <a:ext cx="456713" cy="283552"/>
              </a:xfrm>
              <a:custGeom>
                <a:rect b="b" l="l" r="r" t="t"/>
                <a:pathLst>
                  <a:path extrusionOk="0" fill="none" h="6347" w="10223">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0"/>
              <p:cNvSpPr/>
              <p:nvPr/>
            </p:nvSpPr>
            <p:spPr>
              <a:xfrm>
                <a:off x="2915380" y="2949415"/>
                <a:ext cx="443578" cy="129602"/>
              </a:xfrm>
              <a:custGeom>
                <a:rect b="b" l="l" r="r" t="t"/>
                <a:pathLst>
                  <a:path extrusionOk="0" fill="none" h="2901" w="9929">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0"/>
              <p:cNvSpPr/>
              <p:nvPr/>
            </p:nvSpPr>
            <p:spPr>
              <a:xfrm>
                <a:off x="3028946" y="3009057"/>
                <a:ext cx="216450" cy="124911"/>
              </a:xfrm>
              <a:custGeom>
                <a:rect b="b" l="l" r="r" t="t"/>
                <a:pathLst>
                  <a:path extrusionOk="0" h="2796" w="4845">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0"/>
              <p:cNvSpPr/>
              <p:nvPr/>
            </p:nvSpPr>
            <p:spPr>
              <a:xfrm>
                <a:off x="2370377" y="3639926"/>
                <a:ext cx="582562" cy="238475"/>
              </a:xfrm>
              <a:custGeom>
                <a:rect b="b" l="l" r="r" t="t"/>
                <a:pathLst>
                  <a:path extrusionOk="0" h="5338" w="1304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0"/>
              <p:cNvSpPr/>
              <p:nvPr/>
            </p:nvSpPr>
            <p:spPr>
              <a:xfrm>
                <a:off x="2342231" y="3471855"/>
                <a:ext cx="639344" cy="337073"/>
              </a:xfrm>
              <a:custGeom>
                <a:rect b="b" l="l" r="r" t="t"/>
                <a:pathLst>
                  <a:path extrusionOk="0" h="7545" w="14311">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0"/>
              <p:cNvSpPr/>
              <p:nvPr/>
            </p:nvSpPr>
            <p:spPr>
              <a:xfrm>
                <a:off x="2433772" y="3511482"/>
                <a:ext cx="456266" cy="142558"/>
              </a:xfrm>
              <a:custGeom>
                <a:rect b="b" l="l" r="r" t="t"/>
                <a:pathLst>
                  <a:path extrusionOk="0" h="3191" w="10213">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0"/>
              <p:cNvSpPr/>
              <p:nvPr/>
            </p:nvSpPr>
            <p:spPr>
              <a:xfrm>
                <a:off x="2440340" y="3537931"/>
                <a:ext cx="443131" cy="231685"/>
              </a:xfrm>
              <a:custGeom>
                <a:rect b="b" l="l" r="r" t="t"/>
                <a:pathLst>
                  <a:path extrusionOk="0" h="5186" w="9919">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0"/>
              <p:cNvSpPr/>
              <p:nvPr/>
            </p:nvSpPr>
            <p:spPr>
              <a:xfrm>
                <a:off x="2433772" y="3498616"/>
                <a:ext cx="456266" cy="283552"/>
              </a:xfrm>
              <a:custGeom>
                <a:rect b="b" l="l" r="r" t="t"/>
                <a:pathLst>
                  <a:path extrusionOk="0" fill="none" h="6347" w="10213">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0"/>
              <p:cNvSpPr/>
              <p:nvPr/>
            </p:nvSpPr>
            <p:spPr>
              <a:xfrm>
                <a:off x="2440340" y="3525377"/>
                <a:ext cx="443131" cy="129111"/>
              </a:xfrm>
              <a:custGeom>
                <a:rect b="b" l="l" r="r" t="t"/>
                <a:pathLst>
                  <a:path extrusionOk="0" fill="none" h="2890" w="9919">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0"/>
              <p:cNvSpPr/>
              <p:nvPr/>
            </p:nvSpPr>
            <p:spPr>
              <a:xfrm>
                <a:off x="2553459" y="3584974"/>
                <a:ext cx="216450" cy="124911"/>
              </a:xfrm>
              <a:custGeom>
                <a:rect b="b" l="l" r="r" t="t"/>
                <a:pathLst>
                  <a:path extrusionOk="0" h="2796" w="4845">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0"/>
              <p:cNvSpPr/>
              <p:nvPr/>
            </p:nvSpPr>
            <p:spPr>
              <a:xfrm>
                <a:off x="2370377" y="3541371"/>
                <a:ext cx="582562" cy="238475"/>
              </a:xfrm>
              <a:custGeom>
                <a:rect b="b" l="l" r="r" t="t"/>
                <a:pathLst>
                  <a:path extrusionOk="0" h="5338" w="1304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0"/>
              <p:cNvSpPr/>
              <p:nvPr/>
            </p:nvSpPr>
            <p:spPr>
              <a:xfrm>
                <a:off x="2342231" y="3373434"/>
                <a:ext cx="639344" cy="337430"/>
              </a:xfrm>
              <a:custGeom>
                <a:rect b="b" l="l" r="r" t="t"/>
                <a:pathLst>
                  <a:path extrusionOk="0" h="7553" w="14311">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0"/>
              <p:cNvSpPr/>
              <p:nvPr/>
            </p:nvSpPr>
            <p:spPr>
              <a:xfrm>
                <a:off x="2433772" y="3413106"/>
                <a:ext cx="456266" cy="142826"/>
              </a:xfrm>
              <a:custGeom>
                <a:rect b="b" l="l" r="r" t="t"/>
                <a:pathLst>
                  <a:path extrusionOk="0" h="3197" w="10213">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0"/>
              <p:cNvSpPr/>
              <p:nvPr/>
            </p:nvSpPr>
            <p:spPr>
              <a:xfrm>
                <a:off x="2440340" y="3439510"/>
                <a:ext cx="443131" cy="231551"/>
              </a:xfrm>
              <a:custGeom>
                <a:rect b="b" l="l" r="r" t="t"/>
                <a:pathLst>
                  <a:path extrusionOk="0" h="5183" w="9919">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0"/>
              <p:cNvSpPr/>
              <p:nvPr/>
            </p:nvSpPr>
            <p:spPr>
              <a:xfrm>
                <a:off x="2433772" y="3400552"/>
                <a:ext cx="456266" cy="283061"/>
              </a:xfrm>
              <a:custGeom>
                <a:rect b="b" l="l" r="r" t="t"/>
                <a:pathLst>
                  <a:path extrusionOk="0" fill="none" h="6336" w="10213">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0"/>
              <p:cNvSpPr/>
              <p:nvPr/>
            </p:nvSpPr>
            <p:spPr>
              <a:xfrm>
                <a:off x="2440340" y="3426822"/>
                <a:ext cx="443131" cy="129602"/>
              </a:xfrm>
              <a:custGeom>
                <a:rect b="b" l="l" r="r" t="t"/>
                <a:pathLst>
                  <a:path extrusionOk="0" fill="none" h="2901" w="9919">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0"/>
              <p:cNvSpPr/>
              <p:nvPr/>
            </p:nvSpPr>
            <p:spPr>
              <a:xfrm>
                <a:off x="2553459" y="3486419"/>
                <a:ext cx="216450" cy="124911"/>
              </a:xfrm>
              <a:custGeom>
                <a:rect b="b" l="l" r="r" t="t"/>
                <a:pathLst>
                  <a:path extrusionOk="0" h="2796" w="4845">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0"/>
              <p:cNvSpPr/>
              <p:nvPr/>
            </p:nvSpPr>
            <p:spPr>
              <a:xfrm>
                <a:off x="2370377" y="3442771"/>
                <a:ext cx="582562" cy="238922"/>
              </a:xfrm>
              <a:custGeom>
                <a:rect b="b" l="l" r="r" t="t"/>
                <a:pathLst>
                  <a:path extrusionOk="0" h="5348" w="1304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0"/>
              <p:cNvSpPr/>
              <p:nvPr/>
            </p:nvSpPr>
            <p:spPr>
              <a:xfrm>
                <a:off x="2342231" y="3275192"/>
                <a:ext cx="639344" cy="337073"/>
              </a:xfrm>
              <a:custGeom>
                <a:rect b="b" l="l" r="r" t="t"/>
                <a:pathLst>
                  <a:path extrusionOk="0" h="7545" w="14311">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0"/>
              <p:cNvSpPr/>
              <p:nvPr/>
            </p:nvSpPr>
            <p:spPr>
              <a:xfrm>
                <a:off x="2433772" y="3314640"/>
                <a:ext cx="456266" cy="142737"/>
              </a:xfrm>
              <a:custGeom>
                <a:rect b="b" l="l" r="r" t="t"/>
                <a:pathLst>
                  <a:path extrusionOk="0" h="3195" w="10213">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0"/>
              <p:cNvSpPr/>
              <p:nvPr/>
            </p:nvSpPr>
            <p:spPr>
              <a:xfrm>
                <a:off x="2440340" y="3341267"/>
                <a:ext cx="443131" cy="231595"/>
              </a:xfrm>
              <a:custGeom>
                <a:rect b="b" l="l" r="r" t="t"/>
                <a:pathLst>
                  <a:path extrusionOk="0" h="5184" w="9919">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0"/>
              <p:cNvSpPr/>
              <p:nvPr/>
            </p:nvSpPr>
            <p:spPr>
              <a:xfrm>
                <a:off x="2433772" y="3301952"/>
                <a:ext cx="456266" cy="283552"/>
              </a:xfrm>
              <a:custGeom>
                <a:rect b="b" l="l" r="r" t="t"/>
                <a:pathLst>
                  <a:path extrusionOk="0" fill="none" h="6347" w="10213">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0"/>
              <p:cNvSpPr/>
              <p:nvPr/>
            </p:nvSpPr>
            <p:spPr>
              <a:xfrm>
                <a:off x="2440340" y="3328713"/>
                <a:ext cx="443131" cy="129111"/>
              </a:xfrm>
              <a:custGeom>
                <a:rect b="b" l="l" r="r" t="t"/>
                <a:pathLst>
                  <a:path extrusionOk="0" fill="none" h="2890" w="9919">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0"/>
              <p:cNvSpPr/>
              <p:nvPr/>
            </p:nvSpPr>
            <p:spPr>
              <a:xfrm>
                <a:off x="2553459" y="3388311"/>
                <a:ext cx="216450" cy="124911"/>
              </a:xfrm>
              <a:custGeom>
                <a:rect b="b" l="l" r="r" t="t"/>
                <a:pathLst>
                  <a:path extrusionOk="0" h="2796" w="4845">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0"/>
              <p:cNvSpPr/>
              <p:nvPr/>
            </p:nvSpPr>
            <p:spPr>
              <a:xfrm>
                <a:off x="2845909" y="3855353"/>
                <a:ext cx="582071" cy="238922"/>
              </a:xfrm>
              <a:custGeom>
                <a:rect b="b" l="l" r="r" t="t"/>
                <a:pathLst>
                  <a:path extrusionOk="0" h="5348" w="13029">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0"/>
              <p:cNvSpPr/>
              <p:nvPr/>
            </p:nvSpPr>
            <p:spPr>
              <a:xfrm>
                <a:off x="2817271" y="3687773"/>
                <a:ext cx="639344" cy="337073"/>
              </a:xfrm>
              <a:custGeom>
                <a:rect b="b" l="l" r="r" t="t"/>
                <a:pathLst>
                  <a:path extrusionOk="0" h="7545" w="14311">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0"/>
              <p:cNvSpPr/>
              <p:nvPr/>
            </p:nvSpPr>
            <p:spPr>
              <a:xfrm>
                <a:off x="2908812" y="3727401"/>
                <a:ext cx="456713" cy="142558"/>
              </a:xfrm>
              <a:custGeom>
                <a:rect b="b" l="l" r="r" t="t"/>
                <a:pathLst>
                  <a:path extrusionOk="0" h="3191" w="10223">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0"/>
              <p:cNvSpPr/>
              <p:nvPr/>
            </p:nvSpPr>
            <p:spPr>
              <a:xfrm>
                <a:off x="2915380" y="3753849"/>
                <a:ext cx="443131" cy="231685"/>
              </a:xfrm>
              <a:custGeom>
                <a:rect b="b" l="l" r="r" t="t"/>
                <a:pathLst>
                  <a:path extrusionOk="0" h="5186" w="9919">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0"/>
              <p:cNvSpPr/>
              <p:nvPr/>
            </p:nvSpPr>
            <p:spPr>
              <a:xfrm>
                <a:off x="2908812" y="3714534"/>
                <a:ext cx="456713" cy="283552"/>
              </a:xfrm>
              <a:custGeom>
                <a:rect b="b" l="l" r="r" t="t"/>
                <a:pathLst>
                  <a:path extrusionOk="0" fill="none" h="6347" w="10223">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0"/>
              <p:cNvSpPr/>
              <p:nvPr/>
            </p:nvSpPr>
            <p:spPr>
              <a:xfrm>
                <a:off x="2915380" y="3741340"/>
                <a:ext cx="443578" cy="129066"/>
              </a:xfrm>
              <a:custGeom>
                <a:rect b="b" l="l" r="r" t="t"/>
                <a:pathLst>
                  <a:path extrusionOk="0" fill="none" h="2889" w="9929">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0"/>
              <p:cNvSpPr/>
              <p:nvPr/>
            </p:nvSpPr>
            <p:spPr>
              <a:xfrm>
                <a:off x="3028946" y="3800893"/>
                <a:ext cx="216450" cy="124911"/>
              </a:xfrm>
              <a:custGeom>
                <a:rect b="b" l="l" r="r" t="t"/>
                <a:pathLst>
                  <a:path extrusionOk="0" h="2796" w="4845">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0"/>
              <p:cNvSpPr/>
              <p:nvPr/>
            </p:nvSpPr>
            <p:spPr>
              <a:xfrm>
                <a:off x="2845909" y="3757289"/>
                <a:ext cx="582071" cy="238475"/>
              </a:xfrm>
              <a:custGeom>
                <a:rect b="b" l="l" r="r" t="t"/>
                <a:pathLst>
                  <a:path extrusionOk="0" h="5338" w="13029">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0"/>
              <p:cNvSpPr/>
              <p:nvPr/>
            </p:nvSpPr>
            <p:spPr>
              <a:xfrm>
                <a:off x="2817271" y="3589352"/>
                <a:ext cx="639344" cy="337341"/>
              </a:xfrm>
              <a:custGeom>
                <a:rect b="b" l="l" r="r" t="t"/>
                <a:pathLst>
                  <a:path extrusionOk="0" h="7551" w="14311">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0"/>
              <p:cNvSpPr/>
              <p:nvPr/>
            </p:nvSpPr>
            <p:spPr>
              <a:xfrm>
                <a:off x="2908812" y="3629025"/>
                <a:ext cx="456713" cy="142826"/>
              </a:xfrm>
              <a:custGeom>
                <a:rect b="b" l="l" r="r" t="t"/>
                <a:pathLst>
                  <a:path extrusionOk="0" h="3197" w="10223">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cap="flat" cmpd="sng" w="9525">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0"/>
              <p:cNvSpPr/>
              <p:nvPr/>
            </p:nvSpPr>
            <p:spPr>
              <a:xfrm>
                <a:off x="2915380" y="3655428"/>
                <a:ext cx="443131" cy="231551"/>
              </a:xfrm>
              <a:custGeom>
                <a:rect b="b" l="l" r="r" t="t"/>
                <a:pathLst>
                  <a:path extrusionOk="0" h="5183" w="9919">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0"/>
              <p:cNvSpPr/>
              <p:nvPr/>
            </p:nvSpPr>
            <p:spPr>
              <a:xfrm>
                <a:off x="2908812" y="3616471"/>
                <a:ext cx="456713" cy="283061"/>
              </a:xfrm>
              <a:custGeom>
                <a:rect b="b" l="l" r="r" t="t"/>
                <a:pathLst>
                  <a:path extrusionOk="0" fill="none" h="6336" w="10223">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0"/>
              <p:cNvSpPr/>
              <p:nvPr/>
            </p:nvSpPr>
            <p:spPr>
              <a:xfrm>
                <a:off x="2915380" y="3642740"/>
                <a:ext cx="443578" cy="129602"/>
              </a:xfrm>
              <a:custGeom>
                <a:rect b="b" l="l" r="r" t="t"/>
                <a:pathLst>
                  <a:path extrusionOk="0" fill="none" h="2901" w="9929">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0"/>
              <p:cNvSpPr/>
              <p:nvPr/>
            </p:nvSpPr>
            <p:spPr>
              <a:xfrm>
                <a:off x="3028946" y="3702338"/>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59"/>
          <p:cNvSpPr txBox="1"/>
          <p:nvPr>
            <p:ph type="title"/>
          </p:nvPr>
        </p:nvSpPr>
        <p:spPr>
          <a:xfrm>
            <a:off x="94875" y="1053925"/>
            <a:ext cx="4566900" cy="207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Statistical Analysis</a:t>
            </a:r>
            <a:endParaRPr>
              <a:solidFill>
                <a:schemeClr val="accent3"/>
              </a:solidFill>
            </a:endParaRPr>
          </a:p>
        </p:txBody>
      </p:sp>
      <p:sp>
        <p:nvSpPr>
          <p:cNvPr id="1427" name="Google Shape;1427;p59"/>
          <p:cNvSpPr txBox="1"/>
          <p:nvPr>
            <p:ph idx="2" type="title"/>
          </p:nvPr>
        </p:nvSpPr>
        <p:spPr>
          <a:xfrm>
            <a:off x="4920300" y="2698200"/>
            <a:ext cx="3503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428" name="Google Shape;1428;p59"/>
          <p:cNvGrpSpPr/>
          <p:nvPr/>
        </p:nvGrpSpPr>
        <p:grpSpPr>
          <a:xfrm>
            <a:off x="4378205" y="1578615"/>
            <a:ext cx="818212" cy="817966"/>
            <a:chOff x="4816880" y="2394340"/>
            <a:chExt cx="818212" cy="817966"/>
          </a:xfrm>
        </p:grpSpPr>
        <p:sp>
          <p:nvSpPr>
            <p:cNvPr id="1429" name="Google Shape;1429;p59"/>
            <p:cNvSpPr/>
            <p:nvPr/>
          </p:nvSpPr>
          <p:spPr>
            <a:xfrm>
              <a:off x="4816880" y="2394340"/>
              <a:ext cx="818212" cy="817966"/>
            </a:xfrm>
            <a:custGeom>
              <a:rect b="b" l="l" r="r" t="t"/>
              <a:pathLst>
                <a:path extrusionOk="0" h="46515" w="46529">
                  <a:moveTo>
                    <a:pt x="23257" y="1"/>
                  </a:moveTo>
                  <a:cubicBezTo>
                    <a:pt x="10413" y="1"/>
                    <a:pt x="1" y="10415"/>
                    <a:pt x="1" y="23258"/>
                  </a:cubicBezTo>
                  <a:cubicBezTo>
                    <a:pt x="1" y="36102"/>
                    <a:pt x="10413" y="46514"/>
                    <a:pt x="23257" y="46514"/>
                  </a:cubicBezTo>
                  <a:cubicBezTo>
                    <a:pt x="36116" y="46514"/>
                    <a:pt x="46528" y="36102"/>
                    <a:pt x="46528" y="23258"/>
                  </a:cubicBezTo>
                  <a:cubicBezTo>
                    <a:pt x="46528" y="10415"/>
                    <a:pt x="36116" y="1"/>
                    <a:pt x="23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9"/>
            <p:cNvSpPr/>
            <p:nvPr/>
          </p:nvSpPr>
          <p:spPr>
            <a:xfrm>
              <a:off x="4816880" y="2394340"/>
              <a:ext cx="818212" cy="817966"/>
            </a:xfrm>
            <a:custGeom>
              <a:rect b="b" l="l" r="r" t="t"/>
              <a:pathLst>
                <a:path extrusionOk="0" fill="none" h="46515" w="46529">
                  <a:moveTo>
                    <a:pt x="46528" y="23258"/>
                  </a:moveTo>
                  <a:cubicBezTo>
                    <a:pt x="46528" y="36102"/>
                    <a:pt x="36116" y="46514"/>
                    <a:pt x="23257" y="46514"/>
                  </a:cubicBezTo>
                  <a:cubicBezTo>
                    <a:pt x="10413" y="46514"/>
                    <a:pt x="1" y="36102"/>
                    <a:pt x="1" y="23258"/>
                  </a:cubicBezTo>
                  <a:cubicBezTo>
                    <a:pt x="1" y="10415"/>
                    <a:pt x="10413" y="1"/>
                    <a:pt x="23257" y="1"/>
                  </a:cubicBezTo>
                  <a:cubicBezTo>
                    <a:pt x="36116" y="1"/>
                    <a:pt x="46528" y="10415"/>
                    <a:pt x="46528" y="23258"/>
                  </a:cubicBezTo>
                  <a:close/>
                </a:path>
              </a:pathLst>
            </a:custGeom>
            <a:noFill/>
            <a:ln cap="flat" cmpd="sng" w="21750">
              <a:solidFill>
                <a:schemeClr val="accent3"/>
              </a:solidFill>
              <a:prstDash val="solid"/>
              <a:miter lim="117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9"/>
            <p:cNvSpPr/>
            <p:nvPr/>
          </p:nvSpPr>
          <p:spPr>
            <a:xfrm>
              <a:off x="5022027" y="2650518"/>
              <a:ext cx="407937" cy="328945"/>
            </a:xfrm>
            <a:custGeom>
              <a:rect b="b" l="l" r="r" t="t"/>
              <a:pathLst>
                <a:path extrusionOk="0" h="18706" w="23198">
                  <a:moveTo>
                    <a:pt x="20532" y="0"/>
                  </a:moveTo>
                  <a:lnTo>
                    <a:pt x="7158" y="13388"/>
                  </a:lnTo>
                  <a:lnTo>
                    <a:pt x="2665" y="8896"/>
                  </a:lnTo>
                  <a:lnTo>
                    <a:pt x="0" y="11562"/>
                  </a:lnTo>
                  <a:lnTo>
                    <a:pt x="7158" y="18706"/>
                  </a:lnTo>
                  <a:lnTo>
                    <a:pt x="23197" y="2666"/>
                  </a:lnTo>
                  <a:lnTo>
                    <a:pt x="205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60"/>
          <p:cNvSpPr txBox="1"/>
          <p:nvPr>
            <p:ph type="title"/>
          </p:nvPr>
        </p:nvSpPr>
        <p:spPr>
          <a:xfrm>
            <a:off x="975450" y="357475"/>
            <a:ext cx="7193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Job Satisfaction and Happiness</a:t>
            </a:r>
            <a:endParaRPr/>
          </a:p>
        </p:txBody>
      </p:sp>
      <p:pic>
        <p:nvPicPr>
          <p:cNvPr id="1437" name="Google Shape;1437;p60"/>
          <p:cNvPicPr preferRelativeResize="0"/>
          <p:nvPr/>
        </p:nvPicPr>
        <p:blipFill>
          <a:blip r:embed="rId3">
            <a:alphaModFix/>
          </a:blip>
          <a:stretch>
            <a:fillRect/>
          </a:stretch>
        </p:blipFill>
        <p:spPr>
          <a:xfrm>
            <a:off x="191975" y="1269388"/>
            <a:ext cx="4792350" cy="2604725"/>
          </a:xfrm>
          <a:prstGeom prst="rect">
            <a:avLst/>
          </a:prstGeom>
          <a:noFill/>
          <a:ln>
            <a:noFill/>
          </a:ln>
        </p:spPr>
      </p:pic>
      <p:sp>
        <p:nvSpPr>
          <p:cNvPr id="1438" name="Google Shape;1438;p60"/>
          <p:cNvSpPr txBox="1"/>
          <p:nvPr/>
        </p:nvSpPr>
        <p:spPr>
          <a:xfrm>
            <a:off x="573700" y="3976300"/>
            <a:ext cx="37983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5"/>
              </a:buClr>
              <a:buSzPts val="1200"/>
              <a:buFont typeface="Montserrat"/>
              <a:buChar char="●"/>
            </a:pPr>
            <a:r>
              <a:rPr b="1" lang="en" sz="1200">
                <a:solidFill>
                  <a:schemeClr val="accent5"/>
                </a:solidFill>
                <a:latin typeface="Montserrat"/>
                <a:ea typeface="Montserrat"/>
                <a:cs typeface="Montserrat"/>
                <a:sym typeface="Montserrat"/>
              </a:rPr>
              <a:t>Happiness depends on an </a:t>
            </a:r>
            <a:r>
              <a:rPr b="1" lang="en" sz="1200">
                <a:solidFill>
                  <a:schemeClr val="accent5"/>
                </a:solidFill>
                <a:latin typeface="Montserrat"/>
                <a:ea typeface="Montserrat"/>
                <a:cs typeface="Montserrat"/>
                <a:sym typeface="Montserrat"/>
              </a:rPr>
              <a:t>individual</a:t>
            </a:r>
            <a:r>
              <a:rPr b="1" lang="en" sz="1200">
                <a:solidFill>
                  <a:schemeClr val="accent5"/>
                </a:solidFill>
                <a:latin typeface="Montserrat"/>
                <a:ea typeface="Montserrat"/>
                <a:cs typeface="Montserrat"/>
                <a:sym typeface="Montserrat"/>
              </a:rPr>
              <a:t>’s job satisfaction (p&lt;0.05)</a:t>
            </a:r>
            <a:endParaRPr b="1" sz="1200">
              <a:solidFill>
                <a:schemeClr val="accent5"/>
              </a:solidFill>
              <a:latin typeface="Montserrat"/>
              <a:ea typeface="Montserrat"/>
              <a:cs typeface="Montserrat"/>
              <a:sym typeface="Montserrat"/>
            </a:endParaRPr>
          </a:p>
        </p:txBody>
      </p:sp>
      <p:sp>
        <p:nvSpPr>
          <p:cNvPr id="1439" name="Google Shape;1439;p60"/>
          <p:cNvSpPr txBox="1"/>
          <p:nvPr/>
        </p:nvSpPr>
        <p:spPr>
          <a:xfrm>
            <a:off x="4984325" y="1472900"/>
            <a:ext cx="3996000" cy="2401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12.2% of individuals who reported being very dissatisfied with their job were “not too happy” in life</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19.8% of those with a little job dissatisfaction were also “not too happy”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43.8% of individuals who were moderately satisfied with their job were “pretty happy”</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65.9% of individuals who were very satisfied with their job were “very happy” in life</a:t>
            </a:r>
            <a:endParaRPr sz="1200">
              <a:latin typeface="Montserrat"/>
              <a:ea typeface="Montserrat"/>
              <a:cs typeface="Montserrat"/>
              <a:sym typeface="Montserrat"/>
            </a:endParaRPr>
          </a:p>
        </p:txBody>
      </p:sp>
      <p:grpSp>
        <p:nvGrpSpPr>
          <p:cNvPr id="1440" name="Google Shape;1440;p60"/>
          <p:cNvGrpSpPr/>
          <p:nvPr/>
        </p:nvGrpSpPr>
        <p:grpSpPr>
          <a:xfrm>
            <a:off x="393904" y="357463"/>
            <a:ext cx="565233" cy="572712"/>
            <a:chOff x="1408777" y="3680964"/>
            <a:chExt cx="357720" cy="355148"/>
          </a:xfrm>
        </p:grpSpPr>
        <p:sp>
          <p:nvSpPr>
            <p:cNvPr id="1441" name="Google Shape;1441;p60"/>
            <p:cNvSpPr/>
            <p:nvPr/>
          </p:nvSpPr>
          <p:spPr>
            <a:xfrm>
              <a:off x="1510488"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0"/>
            <p:cNvSpPr/>
            <p:nvPr/>
          </p:nvSpPr>
          <p:spPr>
            <a:xfrm>
              <a:off x="1627315"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0"/>
            <p:cNvSpPr/>
            <p:nvPr/>
          </p:nvSpPr>
          <p:spPr>
            <a:xfrm>
              <a:off x="1525604" y="3908806"/>
              <a:ext cx="123305" cy="33152"/>
            </a:xfrm>
            <a:custGeom>
              <a:rect b="b" l="l" r="r" t="t"/>
              <a:pathLst>
                <a:path extrusionOk="0" h="1044" w="3883">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1408777" y="3680964"/>
              <a:ext cx="298338" cy="296528"/>
            </a:xfrm>
            <a:custGeom>
              <a:rect b="b" l="l" r="r" t="t"/>
              <a:pathLst>
                <a:path extrusionOk="0" h="9338" w="9395">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1468508" y="3739075"/>
              <a:ext cx="297989" cy="297036"/>
            </a:xfrm>
            <a:custGeom>
              <a:rect b="b" l="l" r="r" t="t"/>
              <a:pathLst>
                <a:path extrusionOk="0" h="9354" w="9384">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60"/>
          <p:cNvGrpSpPr/>
          <p:nvPr/>
        </p:nvGrpSpPr>
        <p:grpSpPr>
          <a:xfrm>
            <a:off x="8152259" y="357469"/>
            <a:ext cx="565233" cy="572712"/>
            <a:chOff x="1952836" y="3680964"/>
            <a:chExt cx="357720" cy="355148"/>
          </a:xfrm>
        </p:grpSpPr>
        <p:sp>
          <p:nvSpPr>
            <p:cNvPr id="1447" name="Google Shape;1447;p60"/>
            <p:cNvSpPr/>
            <p:nvPr/>
          </p:nvSpPr>
          <p:spPr>
            <a:xfrm>
              <a:off x="2054166" y="3814144"/>
              <a:ext cx="38233" cy="49188"/>
            </a:xfrm>
            <a:custGeom>
              <a:rect b="b" l="l" r="r" t="t"/>
              <a:pathLst>
                <a:path extrusionOk="0" h="1549" w="1204">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2170992" y="3814144"/>
              <a:ext cx="37852" cy="49188"/>
            </a:xfrm>
            <a:custGeom>
              <a:rect b="b" l="l" r="r" t="t"/>
              <a:pathLst>
                <a:path extrusionOk="0" h="1549" w="1192">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2070043" y="3908647"/>
              <a:ext cx="122924" cy="33311"/>
            </a:xfrm>
            <a:custGeom>
              <a:rect b="b" l="l" r="r" t="t"/>
              <a:pathLst>
                <a:path extrusionOk="0" h="1049" w="3871">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1952836" y="3680964"/>
              <a:ext cx="298338" cy="296528"/>
            </a:xfrm>
            <a:custGeom>
              <a:rect b="b" l="l" r="r" t="t"/>
              <a:pathLst>
                <a:path extrusionOk="0" h="9338" w="9395">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2012217" y="3739075"/>
              <a:ext cx="298338" cy="297036"/>
            </a:xfrm>
            <a:custGeom>
              <a:rect b="b" l="l" r="r" t="t"/>
              <a:pathLst>
                <a:path extrusionOk="0" h="9354" w="9395">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61"/>
          <p:cNvSpPr txBox="1"/>
          <p:nvPr>
            <p:ph type="title"/>
          </p:nvPr>
        </p:nvSpPr>
        <p:spPr>
          <a:xfrm>
            <a:off x="844900" y="451100"/>
            <a:ext cx="7352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900"/>
              <a:t>Financial</a:t>
            </a:r>
            <a:r>
              <a:rPr lang="en" sz="2900"/>
              <a:t> Satisfaction and Happiness</a:t>
            </a:r>
            <a:endParaRPr sz="2900"/>
          </a:p>
        </p:txBody>
      </p:sp>
      <p:pic>
        <p:nvPicPr>
          <p:cNvPr id="1457" name="Google Shape;1457;p61"/>
          <p:cNvPicPr preferRelativeResize="0"/>
          <p:nvPr/>
        </p:nvPicPr>
        <p:blipFill>
          <a:blip r:embed="rId3">
            <a:alphaModFix/>
          </a:blip>
          <a:stretch>
            <a:fillRect/>
          </a:stretch>
        </p:blipFill>
        <p:spPr>
          <a:xfrm>
            <a:off x="152400" y="1176200"/>
            <a:ext cx="4162425" cy="3048000"/>
          </a:xfrm>
          <a:prstGeom prst="rect">
            <a:avLst/>
          </a:prstGeom>
          <a:noFill/>
          <a:ln>
            <a:noFill/>
          </a:ln>
        </p:spPr>
      </p:pic>
      <p:sp>
        <p:nvSpPr>
          <p:cNvPr id="1458" name="Google Shape;1458;p61"/>
          <p:cNvSpPr txBox="1"/>
          <p:nvPr/>
        </p:nvSpPr>
        <p:spPr>
          <a:xfrm>
            <a:off x="4314825" y="1376350"/>
            <a:ext cx="43620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5"/>
              </a:buClr>
              <a:buSzPts val="1300"/>
              <a:buFont typeface="Montserrat"/>
              <a:buChar char="●"/>
            </a:pPr>
            <a:r>
              <a:rPr b="1" lang="en" sz="1300">
                <a:solidFill>
                  <a:schemeClr val="accent5"/>
                </a:solidFill>
                <a:latin typeface="Montserrat"/>
                <a:ea typeface="Montserrat"/>
                <a:cs typeface="Montserrat"/>
                <a:sym typeface="Montserrat"/>
              </a:rPr>
              <a:t>Happiness depends on degree of financial satisfaction (p &lt; 0.05)</a:t>
            </a:r>
            <a:endParaRPr b="1" sz="1300">
              <a:solidFill>
                <a:schemeClr val="accent5"/>
              </a:solidFill>
              <a:latin typeface="Montserrat"/>
              <a:ea typeface="Montserrat"/>
              <a:cs typeface="Montserrat"/>
              <a:sym typeface="Montserrat"/>
            </a:endParaRPr>
          </a:p>
        </p:txBody>
      </p:sp>
      <p:sp>
        <p:nvSpPr>
          <p:cNvPr id="1459" name="Google Shape;1459;p61"/>
          <p:cNvSpPr txBox="1"/>
          <p:nvPr/>
        </p:nvSpPr>
        <p:spPr>
          <a:xfrm>
            <a:off x="4314825" y="1961350"/>
            <a:ext cx="45699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54.5% of individuals that reported being not at all satisfied with their financial situation were “not too happy” in life</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48.7% of individuals that were </a:t>
            </a:r>
            <a:r>
              <a:rPr lang="en" sz="1200">
                <a:latin typeface="Montserrat"/>
                <a:ea typeface="Montserrat"/>
                <a:cs typeface="Montserrat"/>
                <a:sym typeface="Montserrat"/>
              </a:rPr>
              <a:t>more or less satisfied with their financial situation were “pretty happy”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41.9% of individuals that were pretty well satisfied with their financial situation reported being “very happy” in their life</a:t>
            </a:r>
            <a:endParaRPr sz="1200">
              <a:latin typeface="Montserrat"/>
              <a:ea typeface="Montserrat"/>
              <a:cs typeface="Montserrat"/>
              <a:sym typeface="Montserrat"/>
            </a:endParaRPr>
          </a:p>
        </p:txBody>
      </p:sp>
      <p:grpSp>
        <p:nvGrpSpPr>
          <p:cNvPr id="1460" name="Google Shape;1460;p61"/>
          <p:cNvGrpSpPr/>
          <p:nvPr/>
        </p:nvGrpSpPr>
        <p:grpSpPr>
          <a:xfrm>
            <a:off x="152404" y="451088"/>
            <a:ext cx="565233" cy="572712"/>
            <a:chOff x="1408777" y="3680964"/>
            <a:chExt cx="357720" cy="355148"/>
          </a:xfrm>
        </p:grpSpPr>
        <p:sp>
          <p:nvSpPr>
            <p:cNvPr id="1461" name="Google Shape;1461;p61"/>
            <p:cNvSpPr/>
            <p:nvPr/>
          </p:nvSpPr>
          <p:spPr>
            <a:xfrm>
              <a:off x="1510488"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1"/>
            <p:cNvSpPr/>
            <p:nvPr/>
          </p:nvSpPr>
          <p:spPr>
            <a:xfrm>
              <a:off x="1627315"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1"/>
            <p:cNvSpPr/>
            <p:nvPr/>
          </p:nvSpPr>
          <p:spPr>
            <a:xfrm>
              <a:off x="1525604" y="3908806"/>
              <a:ext cx="123305" cy="33152"/>
            </a:xfrm>
            <a:custGeom>
              <a:rect b="b" l="l" r="r" t="t"/>
              <a:pathLst>
                <a:path extrusionOk="0" h="1044" w="3883">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1"/>
            <p:cNvSpPr/>
            <p:nvPr/>
          </p:nvSpPr>
          <p:spPr>
            <a:xfrm>
              <a:off x="1408777" y="3680964"/>
              <a:ext cx="298338" cy="296528"/>
            </a:xfrm>
            <a:custGeom>
              <a:rect b="b" l="l" r="r" t="t"/>
              <a:pathLst>
                <a:path extrusionOk="0" h="9338" w="9395">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1"/>
            <p:cNvSpPr/>
            <p:nvPr/>
          </p:nvSpPr>
          <p:spPr>
            <a:xfrm>
              <a:off x="1468508" y="3739075"/>
              <a:ext cx="297989" cy="297036"/>
            </a:xfrm>
            <a:custGeom>
              <a:rect b="b" l="l" r="r" t="t"/>
              <a:pathLst>
                <a:path extrusionOk="0" h="9354" w="9384">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6" name="Google Shape;1466;p61"/>
          <p:cNvGrpSpPr/>
          <p:nvPr/>
        </p:nvGrpSpPr>
        <p:grpSpPr>
          <a:xfrm>
            <a:off x="8324259" y="451094"/>
            <a:ext cx="565233" cy="572712"/>
            <a:chOff x="1952836" y="3680964"/>
            <a:chExt cx="357720" cy="355148"/>
          </a:xfrm>
        </p:grpSpPr>
        <p:sp>
          <p:nvSpPr>
            <p:cNvPr id="1467" name="Google Shape;1467;p61"/>
            <p:cNvSpPr/>
            <p:nvPr/>
          </p:nvSpPr>
          <p:spPr>
            <a:xfrm>
              <a:off x="2054166" y="3814144"/>
              <a:ext cx="38233" cy="49188"/>
            </a:xfrm>
            <a:custGeom>
              <a:rect b="b" l="l" r="r" t="t"/>
              <a:pathLst>
                <a:path extrusionOk="0" h="1549" w="1204">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1"/>
            <p:cNvSpPr/>
            <p:nvPr/>
          </p:nvSpPr>
          <p:spPr>
            <a:xfrm>
              <a:off x="2170992" y="3814144"/>
              <a:ext cx="37852" cy="49188"/>
            </a:xfrm>
            <a:custGeom>
              <a:rect b="b" l="l" r="r" t="t"/>
              <a:pathLst>
                <a:path extrusionOk="0" h="1549" w="1192">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1"/>
            <p:cNvSpPr/>
            <p:nvPr/>
          </p:nvSpPr>
          <p:spPr>
            <a:xfrm>
              <a:off x="2070043" y="3908647"/>
              <a:ext cx="122924" cy="33311"/>
            </a:xfrm>
            <a:custGeom>
              <a:rect b="b" l="l" r="r" t="t"/>
              <a:pathLst>
                <a:path extrusionOk="0" h="1049" w="3871">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1"/>
            <p:cNvSpPr/>
            <p:nvPr/>
          </p:nvSpPr>
          <p:spPr>
            <a:xfrm>
              <a:off x="1952836" y="3680964"/>
              <a:ext cx="298338" cy="296528"/>
            </a:xfrm>
            <a:custGeom>
              <a:rect b="b" l="l" r="r" t="t"/>
              <a:pathLst>
                <a:path extrusionOk="0" h="9338" w="9395">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1"/>
            <p:cNvSpPr/>
            <p:nvPr/>
          </p:nvSpPr>
          <p:spPr>
            <a:xfrm>
              <a:off x="2012217" y="3739075"/>
              <a:ext cx="298338" cy="297036"/>
            </a:xfrm>
            <a:custGeom>
              <a:rect b="b" l="l" r="r" t="t"/>
              <a:pathLst>
                <a:path extrusionOk="0" h="9354" w="9395">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62"/>
          <p:cNvSpPr txBox="1"/>
          <p:nvPr>
            <p:ph type="title"/>
          </p:nvPr>
        </p:nvSpPr>
        <p:spPr>
          <a:xfrm>
            <a:off x="787175" y="706400"/>
            <a:ext cx="5734800" cy="23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Graphical Representation of Data</a:t>
            </a:r>
            <a:endParaRPr>
              <a:solidFill>
                <a:schemeClr val="accent3"/>
              </a:solidFill>
            </a:endParaRPr>
          </a:p>
        </p:txBody>
      </p:sp>
      <p:sp>
        <p:nvSpPr>
          <p:cNvPr id="1477" name="Google Shape;1477;p62"/>
          <p:cNvSpPr txBox="1"/>
          <p:nvPr>
            <p:ph idx="2" type="title"/>
          </p:nvPr>
        </p:nvSpPr>
        <p:spPr>
          <a:xfrm>
            <a:off x="3735325" y="2638900"/>
            <a:ext cx="2405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1478" name="Google Shape;1478;p62"/>
          <p:cNvGrpSpPr/>
          <p:nvPr/>
        </p:nvGrpSpPr>
        <p:grpSpPr>
          <a:xfrm>
            <a:off x="6403437" y="544234"/>
            <a:ext cx="2193696" cy="4055031"/>
            <a:chOff x="477739" y="712713"/>
            <a:chExt cx="1945283" cy="3410168"/>
          </a:xfrm>
        </p:grpSpPr>
        <p:grpSp>
          <p:nvGrpSpPr>
            <p:cNvPr id="1479" name="Google Shape;1479;p62"/>
            <p:cNvGrpSpPr/>
            <p:nvPr/>
          </p:nvGrpSpPr>
          <p:grpSpPr>
            <a:xfrm>
              <a:off x="497243" y="712713"/>
              <a:ext cx="1906271" cy="1862643"/>
              <a:chOff x="1409018" y="1036375"/>
              <a:chExt cx="1906271" cy="1862643"/>
            </a:xfrm>
          </p:grpSpPr>
          <p:sp>
            <p:nvSpPr>
              <p:cNvPr id="1480" name="Google Shape;1480;p62"/>
              <p:cNvSpPr/>
              <p:nvPr/>
            </p:nvSpPr>
            <p:spPr>
              <a:xfrm>
                <a:off x="1991640" y="1924251"/>
                <a:ext cx="387949" cy="389077"/>
              </a:xfrm>
              <a:custGeom>
                <a:rect b="b" l="l" r="r" t="t"/>
                <a:pathLst>
                  <a:path extrusionOk="0" h="10686" w="10655">
                    <a:moveTo>
                      <a:pt x="7040" y="0"/>
                    </a:moveTo>
                    <a:lnTo>
                      <a:pt x="1" y="7114"/>
                    </a:lnTo>
                    <a:lnTo>
                      <a:pt x="3615" y="10686"/>
                    </a:lnTo>
                    <a:lnTo>
                      <a:pt x="10654" y="3572"/>
                    </a:lnTo>
                    <a:lnTo>
                      <a:pt x="7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2"/>
              <p:cNvSpPr/>
              <p:nvPr/>
            </p:nvSpPr>
            <p:spPr>
              <a:xfrm>
                <a:off x="1983230" y="1915550"/>
                <a:ext cx="404770" cy="406226"/>
              </a:xfrm>
              <a:custGeom>
                <a:rect b="b" l="l" r="r" t="t"/>
                <a:pathLst>
                  <a:path extrusionOk="0" h="11157" w="11117">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2"/>
              <p:cNvSpPr/>
              <p:nvPr/>
            </p:nvSpPr>
            <p:spPr>
              <a:xfrm>
                <a:off x="1982465" y="1044822"/>
                <a:ext cx="1332824" cy="1212380"/>
              </a:xfrm>
              <a:custGeom>
                <a:rect b="b" l="l" r="r" t="t"/>
                <a:pathLst>
                  <a:path extrusionOk="0" h="33298" w="36606">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chemeClr val="accent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2"/>
              <p:cNvSpPr/>
              <p:nvPr/>
            </p:nvSpPr>
            <p:spPr>
              <a:xfrm>
                <a:off x="2032965" y="1036375"/>
                <a:ext cx="1231459" cy="1229566"/>
              </a:xfrm>
              <a:custGeom>
                <a:rect b="b" l="l" r="r" t="t"/>
                <a:pathLst>
                  <a:path extrusionOk="0" h="33770" w="33822">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2"/>
              <p:cNvSpPr/>
              <p:nvPr/>
            </p:nvSpPr>
            <p:spPr>
              <a:xfrm>
                <a:off x="2080770" y="1134425"/>
                <a:ext cx="1135846" cy="1033170"/>
              </a:xfrm>
              <a:custGeom>
                <a:rect b="b" l="l" r="r" t="t"/>
                <a:pathLst>
                  <a:path extrusionOk="0" h="28376" w="31196">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2"/>
              <p:cNvSpPr/>
              <p:nvPr/>
            </p:nvSpPr>
            <p:spPr>
              <a:xfrm>
                <a:off x="2122860" y="1125905"/>
                <a:ext cx="1102932" cy="1050101"/>
              </a:xfrm>
              <a:custGeom>
                <a:rect b="b" l="l" r="r" t="t"/>
                <a:pathLst>
                  <a:path extrusionOk="0" h="28841" w="30292">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2"/>
              <p:cNvSpPr/>
              <p:nvPr/>
            </p:nvSpPr>
            <p:spPr>
              <a:xfrm>
                <a:off x="2125518" y="1174985"/>
                <a:ext cx="1046314" cy="951939"/>
              </a:xfrm>
              <a:custGeom>
                <a:rect b="b" l="l" r="r" t="t"/>
                <a:pathLst>
                  <a:path extrusionOk="0" h="26145" w="28737">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2"/>
              <p:cNvSpPr/>
              <p:nvPr/>
            </p:nvSpPr>
            <p:spPr>
              <a:xfrm>
                <a:off x="2116342" y="1166611"/>
                <a:ext cx="1017623" cy="968834"/>
              </a:xfrm>
              <a:custGeom>
                <a:rect b="b" l="l" r="r" t="t"/>
                <a:pathLst>
                  <a:path extrusionOk="0" h="26609" w="27949">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2"/>
              <p:cNvSpPr/>
              <p:nvPr/>
            </p:nvSpPr>
            <p:spPr>
              <a:xfrm>
                <a:off x="2326752" y="1228470"/>
                <a:ext cx="476680" cy="210705"/>
              </a:xfrm>
              <a:custGeom>
                <a:rect b="b" l="l" r="r" t="t"/>
                <a:pathLst>
                  <a:path extrusionOk="0" h="5787" w="13092">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cap="flat" cmpd="sng" w="118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2"/>
              <p:cNvSpPr/>
              <p:nvPr/>
            </p:nvSpPr>
            <p:spPr>
              <a:xfrm>
                <a:off x="1409018" y="2038394"/>
                <a:ext cx="869180" cy="852067"/>
              </a:xfrm>
              <a:custGeom>
                <a:rect b="b" l="l" r="r" t="t"/>
                <a:pathLst>
                  <a:path extrusionOk="0" h="23402" w="23872">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chemeClr val="accent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2"/>
              <p:cNvSpPr/>
              <p:nvPr/>
            </p:nvSpPr>
            <p:spPr>
              <a:xfrm>
                <a:off x="1410548" y="2029693"/>
                <a:ext cx="877226" cy="869325"/>
              </a:xfrm>
              <a:custGeom>
                <a:rect b="b" l="l" r="r" t="t"/>
                <a:pathLst>
                  <a:path extrusionOk="0" h="23876" w="24093">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62"/>
            <p:cNvGrpSpPr/>
            <p:nvPr/>
          </p:nvGrpSpPr>
          <p:grpSpPr>
            <a:xfrm>
              <a:off x="477739" y="2451000"/>
              <a:ext cx="1945283" cy="1671880"/>
              <a:chOff x="1455055" y="2629044"/>
              <a:chExt cx="1395068" cy="1198910"/>
            </a:xfrm>
          </p:grpSpPr>
          <p:sp>
            <p:nvSpPr>
              <p:cNvPr id="1492" name="Google Shape;1492;p62"/>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2"/>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2"/>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2"/>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2"/>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2"/>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2"/>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2"/>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2"/>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2"/>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2"/>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2"/>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2"/>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2"/>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2"/>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2"/>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2"/>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63"/>
          <p:cNvSpPr txBox="1"/>
          <p:nvPr>
            <p:ph idx="4294967295" type="title"/>
          </p:nvPr>
        </p:nvSpPr>
        <p:spPr>
          <a:xfrm>
            <a:off x="215025" y="1416475"/>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Lower Class</a:t>
            </a:r>
            <a:endParaRPr sz="2200">
              <a:solidFill>
                <a:schemeClr val="accent2"/>
              </a:solidFill>
            </a:endParaRPr>
          </a:p>
        </p:txBody>
      </p:sp>
      <p:sp>
        <p:nvSpPr>
          <p:cNvPr id="1516" name="Google Shape;1516;p63"/>
          <p:cNvSpPr txBox="1"/>
          <p:nvPr>
            <p:ph idx="4294967295" type="subTitle"/>
          </p:nvPr>
        </p:nvSpPr>
        <p:spPr>
          <a:xfrm>
            <a:off x="-24675" y="1819975"/>
            <a:ext cx="23655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Moderately </a:t>
            </a:r>
            <a:r>
              <a:rPr lang="en"/>
              <a:t>satisfied with job</a:t>
            </a:r>
            <a:endParaRPr/>
          </a:p>
          <a:p>
            <a:pPr indent="-317500" lvl="0" marL="457200" rtl="0" algn="l">
              <a:spcBef>
                <a:spcPts val="0"/>
              </a:spcBef>
              <a:spcAft>
                <a:spcPts val="0"/>
              </a:spcAft>
              <a:buSzPts val="1400"/>
              <a:buChar char="●"/>
            </a:pPr>
            <a:r>
              <a:rPr lang="en"/>
              <a:t>Pretty happy</a:t>
            </a:r>
            <a:endParaRPr/>
          </a:p>
        </p:txBody>
      </p:sp>
      <p:sp>
        <p:nvSpPr>
          <p:cNvPr id="1517" name="Google Shape;1517;p63"/>
          <p:cNvSpPr txBox="1"/>
          <p:nvPr>
            <p:ph idx="4294967295" type="title"/>
          </p:nvPr>
        </p:nvSpPr>
        <p:spPr>
          <a:xfrm>
            <a:off x="2101125" y="1416475"/>
            <a:ext cx="19914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Working Class</a:t>
            </a:r>
            <a:endParaRPr sz="2200">
              <a:solidFill>
                <a:schemeClr val="accent2"/>
              </a:solidFill>
            </a:endParaRPr>
          </a:p>
        </p:txBody>
      </p:sp>
      <p:sp>
        <p:nvSpPr>
          <p:cNvPr id="1518" name="Google Shape;1518;p63"/>
          <p:cNvSpPr txBox="1"/>
          <p:nvPr>
            <p:ph idx="4294967295" type="title"/>
          </p:nvPr>
        </p:nvSpPr>
        <p:spPr>
          <a:xfrm>
            <a:off x="215025" y="2853150"/>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Middle Class</a:t>
            </a:r>
            <a:endParaRPr sz="2200">
              <a:solidFill>
                <a:schemeClr val="accent2"/>
              </a:solidFill>
            </a:endParaRPr>
          </a:p>
        </p:txBody>
      </p:sp>
      <p:sp>
        <p:nvSpPr>
          <p:cNvPr id="1519" name="Google Shape;1519;p63"/>
          <p:cNvSpPr txBox="1"/>
          <p:nvPr>
            <p:ph idx="4294967295" type="title"/>
          </p:nvPr>
        </p:nvSpPr>
        <p:spPr>
          <a:xfrm>
            <a:off x="593000" y="445025"/>
            <a:ext cx="78264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a:t>Job Satisfaction</a:t>
            </a:r>
            <a:r>
              <a:rPr lang="en" sz="2900"/>
              <a:t> </a:t>
            </a:r>
            <a:r>
              <a:rPr lang="en"/>
              <a:t>and Happiness by Social Class</a:t>
            </a:r>
            <a:endParaRPr/>
          </a:p>
        </p:txBody>
      </p:sp>
      <p:sp>
        <p:nvSpPr>
          <p:cNvPr id="1520" name="Google Shape;1520;p63"/>
          <p:cNvSpPr txBox="1"/>
          <p:nvPr>
            <p:ph idx="4294967295" type="title"/>
          </p:nvPr>
        </p:nvSpPr>
        <p:spPr>
          <a:xfrm>
            <a:off x="2340825" y="2853150"/>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Upper Class</a:t>
            </a:r>
            <a:endParaRPr sz="2200">
              <a:solidFill>
                <a:schemeClr val="accent2"/>
              </a:solidFill>
            </a:endParaRPr>
          </a:p>
        </p:txBody>
      </p:sp>
      <p:sp>
        <p:nvSpPr>
          <p:cNvPr id="1521" name="Google Shape;1521;p63"/>
          <p:cNvSpPr txBox="1"/>
          <p:nvPr>
            <p:ph idx="4294967295" type="subTitle"/>
          </p:nvPr>
        </p:nvSpPr>
        <p:spPr>
          <a:xfrm>
            <a:off x="2009300" y="1819975"/>
            <a:ext cx="23655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Moderately satisfied with job</a:t>
            </a:r>
            <a:endParaRPr/>
          </a:p>
          <a:p>
            <a:pPr indent="-317500" lvl="0" marL="457200" rtl="0" algn="l">
              <a:spcBef>
                <a:spcPts val="0"/>
              </a:spcBef>
              <a:spcAft>
                <a:spcPts val="0"/>
              </a:spcAft>
              <a:buSzPts val="1400"/>
              <a:buChar char="●"/>
            </a:pPr>
            <a:r>
              <a:rPr lang="en"/>
              <a:t>Pretty happy</a:t>
            </a:r>
            <a:endParaRPr/>
          </a:p>
        </p:txBody>
      </p:sp>
      <p:sp>
        <p:nvSpPr>
          <p:cNvPr id="1522" name="Google Shape;1522;p63"/>
          <p:cNvSpPr txBox="1"/>
          <p:nvPr>
            <p:ph idx="4294967295" type="subTitle"/>
          </p:nvPr>
        </p:nvSpPr>
        <p:spPr>
          <a:xfrm>
            <a:off x="-142575" y="3256650"/>
            <a:ext cx="26013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Very satisfied with job</a:t>
            </a:r>
            <a:endParaRPr/>
          </a:p>
          <a:p>
            <a:pPr indent="-317500" lvl="0" marL="457200" rtl="0" algn="l">
              <a:spcBef>
                <a:spcPts val="0"/>
              </a:spcBef>
              <a:spcAft>
                <a:spcPts val="0"/>
              </a:spcAft>
              <a:buSzPts val="1400"/>
              <a:buChar char="●"/>
            </a:pPr>
            <a:r>
              <a:rPr lang="en"/>
              <a:t>Equally </a:t>
            </a:r>
            <a:r>
              <a:rPr lang="en"/>
              <a:t>pretty</a:t>
            </a:r>
            <a:r>
              <a:rPr lang="en"/>
              <a:t> happy and very happy</a:t>
            </a:r>
            <a:endParaRPr/>
          </a:p>
        </p:txBody>
      </p:sp>
      <p:sp>
        <p:nvSpPr>
          <p:cNvPr id="1523" name="Google Shape;1523;p63"/>
          <p:cNvSpPr txBox="1"/>
          <p:nvPr>
            <p:ph idx="4294967295" type="subTitle"/>
          </p:nvPr>
        </p:nvSpPr>
        <p:spPr>
          <a:xfrm>
            <a:off x="2168325" y="3256650"/>
            <a:ext cx="2231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Very satisfied with job</a:t>
            </a:r>
            <a:endParaRPr/>
          </a:p>
          <a:p>
            <a:pPr indent="-317500" lvl="0" marL="457200" rtl="0" algn="l">
              <a:spcBef>
                <a:spcPts val="0"/>
              </a:spcBef>
              <a:spcAft>
                <a:spcPts val="0"/>
              </a:spcAft>
              <a:buSzPts val="1400"/>
              <a:buChar char="●"/>
            </a:pPr>
            <a:r>
              <a:rPr lang="en"/>
              <a:t>Very happy</a:t>
            </a:r>
            <a:endParaRPr/>
          </a:p>
        </p:txBody>
      </p:sp>
      <p:pic>
        <p:nvPicPr>
          <p:cNvPr id="1524" name="Google Shape;1524;p63"/>
          <p:cNvPicPr preferRelativeResize="0"/>
          <p:nvPr/>
        </p:nvPicPr>
        <p:blipFill>
          <a:blip r:embed="rId3">
            <a:alphaModFix/>
          </a:blip>
          <a:stretch>
            <a:fillRect/>
          </a:stretch>
        </p:blipFill>
        <p:spPr>
          <a:xfrm>
            <a:off x="4226925" y="1339150"/>
            <a:ext cx="4439774" cy="2959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64"/>
          <p:cNvSpPr txBox="1"/>
          <p:nvPr>
            <p:ph idx="4294967295" type="title"/>
          </p:nvPr>
        </p:nvSpPr>
        <p:spPr>
          <a:xfrm>
            <a:off x="215025" y="1416475"/>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Lower Class</a:t>
            </a:r>
            <a:endParaRPr sz="2200">
              <a:solidFill>
                <a:schemeClr val="accent2"/>
              </a:solidFill>
            </a:endParaRPr>
          </a:p>
        </p:txBody>
      </p:sp>
      <p:sp>
        <p:nvSpPr>
          <p:cNvPr id="1530" name="Google Shape;1530;p64"/>
          <p:cNvSpPr txBox="1"/>
          <p:nvPr>
            <p:ph idx="4294967295" type="subTitle"/>
          </p:nvPr>
        </p:nvSpPr>
        <p:spPr>
          <a:xfrm>
            <a:off x="-24675" y="1819975"/>
            <a:ext cx="23655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More or less satisfied with financial situation</a:t>
            </a:r>
            <a:endParaRPr/>
          </a:p>
          <a:p>
            <a:pPr indent="-317500" lvl="0" marL="457200" rtl="0" algn="l">
              <a:spcBef>
                <a:spcPts val="0"/>
              </a:spcBef>
              <a:spcAft>
                <a:spcPts val="0"/>
              </a:spcAft>
              <a:buSzPts val="1400"/>
              <a:buChar char="●"/>
            </a:pPr>
            <a:r>
              <a:rPr lang="en"/>
              <a:t>Pretty happy</a:t>
            </a:r>
            <a:endParaRPr/>
          </a:p>
        </p:txBody>
      </p:sp>
      <p:sp>
        <p:nvSpPr>
          <p:cNvPr id="1531" name="Google Shape;1531;p64"/>
          <p:cNvSpPr txBox="1"/>
          <p:nvPr>
            <p:ph idx="4294967295" type="title"/>
          </p:nvPr>
        </p:nvSpPr>
        <p:spPr>
          <a:xfrm>
            <a:off x="2101125" y="1416475"/>
            <a:ext cx="19914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Working Class</a:t>
            </a:r>
            <a:endParaRPr sz="2200">
              <a:solidFill>
                <a:schemeClr val="accent2"/>
              </a:solidFill>
            </a:endParaRPr>
          </a:p>
        </p:txBody>
      </p:sp>
      <p:sp>
        <p:nvSpPr>
          <p:cNvPr id="1532" name="Google Shape;1532;p64"/>
          <p:cNvSpPr txBox="1"/>
          <p:nvPr>
            <p:ph idx="4294967295" type="title"/>
          </p:nvPr>
        </p:nvSpPr>
        <p:spPr>
          <a:xfrm>
            <a:off x="215025" y="2853150"/>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Middle Class</a:t>
            </a:r>
            <a:endParaRPr sz="2200">
              <a:solidFill>
                <a:schemeClr val="accent2"/>
              </a:solidFill>
            </a:endParaRPr>
          </a:p>
        </p:txBody>
      </p:sp>
      <p:sp>
        <p:nvSpPr>
          <p:cNvPr id="1533" name="Google Shape;1533;p64"/>
          <p:cNvSpPr txBox="1"/>
          <p:nvPr>
            <p:ph idx="4294967295" type="title"/>
          </p:nvPr>
        </p:nvSpPr>
        <p:spPr>
          <a:xfrm>
            <a:off x="155700" y="327475"/>
            <a:ext cx="8832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Financial Satisfaction and Happiness by Social Class</a:t>
            </a:r>
            <a:endParaRPr/>
          </a:p>
        </p:txBody>
      </p:sp>
      <p:sp>
        <p:nvSpPr>
          <p:cNvPr id="1534" name="Google Shape;1534;p64"/>
          <p:cNvSpPr txBox="1"/>
          <p:nvPr>
            <p:ph idx="4294967295" type="title"/>
          </p:nvPr>
        </p:nvSpPr>
        <p:spPr>
          <a:xfrm>
            <a:off x="2340825" y="2853150"/>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Upper Class</a:t>
            </a:r>
            <a:endParaRPr sz="2200">
              <a:solidFill>
                <a:schemeClr val="accent2"/>
              </a:solidFill>
            </a:endParaRPr>
          </a:p>
        </p:txBody>
      </p:sp>
      <p:sp>
        <p:nvSpPr>
          <p:cNvPr id="1535" name="Google Shape;1535;p64"/>
          <p:cNvSpPr txBox="1"/>
          <p:nvPr>
            <p:ph idx="4294967295" type="subTitle"/>
          </p:nvPr>
        </p:nvSpPr>
        <p:spPr>
          <a:xfrm>
            <a:off x="2340825" y="1819975"/>
            <a:ext cx="23655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More or less satisfied with financial situation</a:t>
            </a:r>
            <a:endParaRPr/>
          </a:p>
          <a:p>
            <a:pPr indent="-317500" lvl="0" marL="457200" rtl="0" algn="l">
              <a:spcBef>
                <a:spcPts val="0"/>
              </a:spcBef>
              <a:spcAft>
                <a:spcPts val="0"/>
              </a:spcAft>
              <a:buSzPts val="1400"/>
              <a:buChar char="●"/>
            </a:pPr>
            <a:r>
              <a:rPr lang="en"/>
              <a:t>Pretty happy</a:t>
            </a:r>
            <a:endParaRPr/>
          </a:p>
        </p:txBody>
      </p:sp>
      <p:sp>
        <p:nvSpPr>
          <p:cNvPr id="1536" name="Google Shape;1536;p64"/>
          <p:cNvSpPr txBox="1"/>
          <p:nvPr>
            <p:ph idx="4294967295" type="subTitle"/>
          </p:nvPr>
        </p:nvSpPr>
        <p:spPr>
          <a:xfrm>
            <a:off x="-24675" y="3256650"/>
            <a:ext cx="26013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More or less satisfied with financial situation</a:t>
            </a:r>
            <a:endParaRPr/>
          </a:p>
          <a:p>
            <a:pPr indent="-317500" lvl="0" marL="457200" rtl="0" algn="l">
              <a:spcBef>
                <a:spcPts val="0"/>
              </a:spcBef>
              <a:spcAft>
                <a:spcPts val="0"/>
              </a:spcAft>
              <a:buSzPts val="1400"/>
              <a:buChar char="●"/>
            </a:pPr>
            <a:r>
              <a:rPr lang="en"/>
              <a:t>Pretty happy</a:t>
            </a:r>
            <a:endParaRPr/>
          </a:p>
        </p:txBody>
      </p:sp>
      <p:sp>
        <p:nvSpPr>
          <p:cNvPr id="1537" name="Google Shape;1537;p64"/>
          <p:cNvSpPr txBox="1"/>
          <p:nvPr>
            <p:ph idx="4294967295" type="subTitle"/>
          </p:nvPr>
        </p:nvSpPr>
        <p:spPr>
          <a:xfrm>
            <a:off x="2340825" y="3256650"/>
            <a:ext cx="2231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Pretty well satisfied with financial situation</a:t>
            </a:r>
            <a:endParaRPr/>
          </a:p>
          <a:p>
            <a:pPr indent="-317500" lvl="0" marL="457200" rtl="0" algn="l">
              <a:spcBef>
                <a:spcPts val="0"/>
              </a:spcBef>
              <a:spcAft>
                <a:spcPts val="0"/>
              </a:spcAft>
              <a:buSzPts val="1400"/>
              <a:buChar char="●"/>
            </a:pPr>
            <a:r>
              <a:rPr lang="en"/>
              <a:t>Very happy</a:t>
            </a:r>
            <a:endParaRPr/>
          </a:p>
        </p:txBody>
      </p:sp>
      <p:pic>
        <p:nvPicPr>
          <p:cNvPr id="1538" name="Google Shape;1538;p64"/>
          <p:cNvPicPr preferRelativeResize="0"/>
          <p:nvPr/>
        </p:nvPicPr>
        <p:blipFill>
          <a:blip r:embed="rId3">
            <a:alphaModFix/>
          </a:blip>
          <a:stretch>
            <a:fillRect/>
          </a:stretch>
        </p:blipFill>
        <p:spPr>
          <a:xfrm>
            <a:off x="4641375" y="1036725"/>
            <a:ext cx="4132874" cy="36736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grpSp>
        <p:nvGrpSpPr>
          <p:cNvPr id="1543" name="Google Shape;1543;p65"/>
          <p:cNvGrpSpPr/>
          <p:nvPr/>
        </p:nvGrpSpPr>
        <p:grpSpPr>
          <a:xfrm>
            <a:off x="3388129" y="3166584"/>
            <a:ext cx="1571277" cy="1022816"/>
            <a:chOff x="6980995" y="445019"/>
            <a:chExt cx="1299328" cy="845792"/>
          </a:xfrm>
        </p:grpSpPr>
        <p:sp>
          <p:nvSpPr>
            <p:cNvPr id="1544" name="Google Shape;1544;p65"/>
            <p:cNvSpPr/>
            <p:nvPr/>
          </p:nvSpPr>
          <p:spPr>
            <a:xfrm>
              <a:off x="7256557" y="1145269"/>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5"/>
            <p:cNvSpPr/>
            <p:nvPr/>
          </p:nvSpPr>
          <p:spPr>
            <a:xfrm>
              <a:off x="7504866" y="962545"/>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5"/>
            <p:cNvSpPr/>
            <p:nvPr/>
          </p:nvSpPr>
          <p:spPr>
            <a:xfrm>
              <a:off x="7192715" y="1032597"/>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5"/>
            <p:cNvSpPr/>
            <p:nvPr/>
          </p:nvSpPr>
          <p:spPr>
            <a:xfrm>
              <a:off x="7726415" y="724199"/>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5"/>
            <p:cNvSpPr/>
            <p:nvPr/>
          </p:nvSpPr>
          <p:spPr>
            <a:xfrm>
              <a:off x="7441024" y="849872"/>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5"/>
            <p:cNvSpPr/>
            <p:nvPr/>
          </p:nvSpPr>
          <p:spPr>
            <a:xfrm>
              <a:off x="6985731" y="698287"/>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5"/>
            <p:cNvSpPr/>
            <p:nvPr/>
          </p:nvSpPr>
          <p:spPr>
            <a:xfrm>
              <a:off x="6980995" y="445019"/>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5"/>
            <p:cNvSpPr/>
            <p:nvPr/>
          </p:nvSpPr>
          <p:spPr>
            <a:xfrm>
              <a:off x="7135485" y="533344"/>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5"/>
            <p:cNvSpPr/>
            <p:nvPr/>
          </p:nvSpPr>
          <p:spPr>
            <a:xfrm>
              <a:off x="7288500" y="932612"/>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5"/>
            <p:cNvSpPr/>
            <p:nvPr/>
          </p:nvSpPr>
          <p:spPr>
            <a:xfrm>
              <a:off x="7822156" y="624259"/>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5"/>
            <p:cNvSpPr/>
            <p:nvPr/>
          </p:nvSpPr>
          <p:spPr>
            <a:xfrm>
              <a:off x="7536765" y="749932"/>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5" name="Google Shape;1555;p65"/>
          <p:cNvSpPr txBox="1"/>
          <p:nvPr>
            <p:ph idx="2" type="title"/>
          </p:nvPr>
        </p:nvSpPr>
        <p:spPr>
          <a:xfrm>
            <a:off x="4920300" y="2698200"/>
            <a:ext cx="3503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grpSp>
        <p:nvGrpSpPr>
          <p:cNvPr id="1556" name="Google Shape;1556;p65"/>
          <p:cNvGrpSpPr/>
          <p:nvPr/>
        </p:nvGrpSpPr>
        <p:grpSpPr>
          <a:xfrm>
            <a:off x="5964273" y="742249"/>
            <a:ext cx="2459727" cy="2108357"/>
            <a:chOff x="5964273" y="589849"/>
            <a:chExt cx="2459727" cy="2108357"/>
          </a:xfrm>
        </p:grpSpPr>
        <p:grpSp>
          <p:nvGrpSpPr>
            <p:cNvPr id="1557" name="Google Shape;1557;p65"/>
            <p:cNvGrpSpPr/>
            <p:nvPr/>
          </p:nvGrpSpPr>
          <p:grpSpPr>
            <a:xfrm>
              <a:off x="5964273" y="589849"/>
              <a:ext cx="2459727" cy="2108357"/>
              <a:chOff x="1187043" y="662769"/>
              <a:chExt cx="2921985" cy="2504582"/>
            </a:xfrm>
          </p:grpSpPr>
          <p:sp>
            <p:nvSpPr>
              <p:cNvPr id="1558" name="Google Shape;1558;p65"/>
              <p:cNvSpPr/>
              <p:nvPr/>
            </p:nvSpPr>
            <p:spPr>
              <a:xfrm>
                <a:off x="1930095" y="662769"/>
                <a:ext cx="2178934" cy="2500683"/>
              </a:xfrm>
              <a:custGeom>
                <a:rect b="b" l="l" r="r" t="t"/>
                <a:pathLst>
                  <a:path extrusionOk="0" h="55975" w="48773">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5"/>
              <p:cNvSpPr/>
              <p:nvPr/>
            </p:nvSpPr>
            <p:spPr>
              <a:xfrm>
                <a:off x="3446265" y="1856420"/>
                <a:ext cx="424859" cy="765640"/>
              </a:xfrm>
              <a:custGeom>
                <a:rect b="b" l="l" r="r" t="t"/>
                <a:pathLst>
                  <a:path extrusionOk="0" h="17138" w="951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cap="flat" cmpd="sng" w="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5"/>
              <p:cNvSpPr/>
              <p:nvPr/>
            </p:nvSpPr>
            <p:spPr>
              <a:xfrm>
                <a:off x="3574843" y="2157312"/>
                <a:ext cx="167665" cy="287305"/>
              </a:xfrm>
              <a:custGeom>
                <a:rect b="b" l="l" r="r" t="t"/>
                <a:pathLst>
                  <a:path extrusionOk="0" h="6431" w="3753">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cap="flat" cmpd="sng" w="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5"/>
              <p:cNvSpPr/>
              <p:nvPr/>
            </p:nvSpPr>
            <p:spPr>
              <a:xfrm>
                <a:off x="1913699" y="1289974"/>
                <a:ext cx="1115758" cy="1877378"/>
              </a:xfrm>
              <a:custGeom>
                <a:rect b="b" l="l" r="r" t="t"/>
                <a:pathLst>
                  <a:path extrusionOk="0" h="42023" w="24975">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5"/>
              <p:cNvSpPr/>
              <p:nvPr/>
            </p:nvSpPr>
            <p:spPr>
              <a:xfrm>
                <a:off x="2016945" y="1956672"/>
                <a:ext cx="897967" cy="521491"/>
              </a:xfrm>
              <a:custGeom>
                <a:rect b="b" l="l" r="r" t="t"/>
                <a:pathLst>
                  <a:path extrusionOk="0" fill="none" h="11673" w="20100">
                    <a:moveTo>
                      <a:pt x="1" y="11673"/>
                    </a:moveTo>
                    <a:cubicBezTo>
                      <a:pt x="6704" y="7785"/>
                      <a:pt x="13407" y="3888"/>
                      <a:pt x="20099" y="0"/>
                    </a:cubicBezTo>
                  </a:path>
                </a:pathLst>
              </a:custGeom>
              <a:no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5"/>
              <p:cNvSpPr/>
              <p:nvPr/>
            </p:nvSpPr>
            <p:spPr>
              <a:xfrm>
                <a:off x="2007563" y="1437494"/>
                <a:ext cx="927989" cy="1582344"/>
              </a:xfrm>
              <a:custGeom>
                <a:rect b="b" l="l" r="r" t="t"/>
                <a:pathLst>
                  <a:path extrusionOk="0" fill="none" h="35419" w="20772">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5"/>
              <p:cNvSpPr/>
              <p:nvPr/>
            </p:nvSpPr>
            <p:spPr>
              <a:xfrm>
                <a:off x="1187043" y="1391969"/>
                <a:ext cx="822422" cy="1756978"/>
              </a:xfrm>
              <a:custGeom>
                <a:rect b="b" l="l" r="r" t="t"/>
                <a:pathLst>
                  <a:path extrusionOk="0" h="39328" w="18409">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5"/>
              <p:cNvSpPr/>
              <p:nvPr/>
            </p:nvSpPr>
            <p:spPr>
              <a:xfrm>
                <a:off x="1325047" y="1440710"/>
                <a:ext cx="696617" cy="1708863"/>
              </a:xfrm>
              <a:custGeom>
                <a:rect b="b" l="l" r="r" t="t"/>
                <a:pathLst>
                  <a:path extrusionOk="0" h="38251" w="15593">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5"/>
              <p:cNvSpPr/>
              <p:nvPr/>
            </p:nvSpPr>
            <p:spPr>
              <a:xfrm>
                <a:off x="1395457" y="1562363"/>
                <a:ext cx="661905" cy="1490358"/>
              </a:xfrm>
              <a:custGeom>
                <a:rect b="b" l="l" r="r" t="t"/>
                <a:pathLst>
                  <a:path extrusionOk="0" h="33360" w="14816">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5"/>
              <p:cNvSpPr/>
              <p:nvPr/>
            </p:nvSpPr>
            <p:spPr>
              <a:xfrm>
                <a:off x="1463990" y="1586756"/>
                <a:ext cx="606508" cy="1466457"/>
              </a:xfrm>
              <a:custGeom>
                <a:rect b="b" l="l" r="r" t="t"/>
                <a:pathLst>
                  <a:path extrusionOk="0" h="32825" w="13576">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65"/>
            <p:cNvGrpSpPr/>
            <p:nvPr/>
          </p:nvGrpSpPr>
          <p:grpSpPr>
            <a:xfrm>
              <a:off x="6811475" y="1531633"/>
              <a:ext cx="629072" cy="735415"/>
              <a:chOff x="2193460" y="1781543"/>
              <a:chExt cx="747293" cy="873622"/>
            </a:xfrm>
          </p:grpSpPr>
          <p:sp>
            <p:nvSpPr>
              <p:cNvPr id="1569" name="Google Shape;1569;p65"/>
              <p:cNvSpPr/>
              <p:nvPr/>
            </p:nvSpPr>
            <p:spPr>
              <a:xfrm>
                <a:off x="2249752" y="2318547"/>
                <a:ext cx="685359" cy="323581"/>
              </a:xfrm>
              <a:custGeom>
                <a:rect b="b" l="l" r="r" t="t"/>
                <a:pathLst>
                  <a:path extrusionOk="0" h="7243" w="15341">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5"/>
              <p:cNvSpPr/>
              <p:nvPr/>
            </p:nvSpPr>
            <p:spPr>
              <a:xfrm>
                <a:off x="2249752" y="1928035"/>
                <a:ext cx="685359" cy="614951"/>
              </a:xfrm>
              <a:custGeom>
                <a:rect b="b" l="l" r="r" t="t"/>
                <a:pathLst>
                  <a:path extrusionOk="0" h="13765" w="15341">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5"/>
              <p:cNvSpPr/>
              <p:nvPr/>
            </p:nvSpPr>
            <p:spPr>
              <a:xfrm>
                <a:off x="2687264" y="2066575"/>
                <a:ext cx="247857" cy="219399"/>
              </a:xfrm>
              <a:custGeom>
                <a:rect b="b" l="l" r="r" t="t"/>
                <a:pathLst>
                  <a:path extrusionOk="0" h="4911" w="5548">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5"/>
              <p:cNvSpPr/>
              <p:nvPr/>
            </p:nvSpPr>
            <p:spPr>
              <a:xfrm>
                <a:off x="2236617" y="1920485"/>
                <a:ext cx="698494" cy="734680"/>
              </a:xfrm>
              <a:custGeom>
                <a:rect b="b" l="l" r="r" t="t"/>
                <a:pathLst>
                  <a:path extrusionOk="0" h="16445" w="15635">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5"/>
              <p:cNvSpPr/>
              <p:nvPr/>
            </p:nvSpPr>
            <p:spPr>
              <a:xfrm>
                <a:off x="2392894" y="1957610"/>
                <a:ext cx="542220" cy="503800"/>
              </a:xfrm>
              <a:custGeom>
                <a:rect b="b" l="l" r="r" t="t"/>
                <a:pathLst>
                  <a:path extrusionOk="0" h="11277" w="12137">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5"/>
              <p:cNvSpPr/>
              <p:nvPr/>
            </p:nvSpPr>
            <p:spPr>
              <a:xfrm>
                <a:off x="2545507" y="2290490"/>
                <a:ext cx="151180" cy="79611"/>
              </a:xfrm>
              <a:custGeom>
                <a:rect b="b" l="l" r="r" t="t"/>
                <a:pathLst>
                  <a:path extrusionOk="0" h="1782" w="3384">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5"/>
              <p:cNvSpPr/>
              <p:nvPr/>
            </p:nvSpPr>
            <p:spPr>
              <a:xfrm>
                <a:off x="2794263" y="2107811"/>
                <a:ext cx="140860" cy="77020"/>
              </a:xfrm>
              <a:custGeom>
                <a:rect b="b" l="l" r="r" t="t"/>
                <a:pathLst>
                  <a:path extrusionOk="0" h="1724" w="3153">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5"/>
              <p:cNvSpPr/>
              <p:nvPr/>
            </p:nvSpPr>
            <p:spPr>
              <a:xfrm>
                <a:off x="2832774" y="2166023"/>
                <a:ext cx="107979" cy="61517"/>
              </a:xfrm>
              <a:custGeom>
                <a:rect b="b" l="l" r="r" t="t"/>
                <a:pathLst>
                  <a:path extrusionOk="0" h="1377" w="2417">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5"/>
              <p:cNvSpPr/>
              <p:nvPr/>
            </p:nvSpPr>
            <p:spPr>
              <a:xfrm>
                <a:off x="2835097" y="2146768"/>
                <a:ext cx="33819" cy="19791"/>
              </a:xfrm>
              <a:custGeom>
                <a:rect b="b" l="l" r="r" t="t"/>
                <a:pathLst>
                  <a:path extrusionOk="0" h="443" w="757">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5"/>
              <p:cNvSpPr/>
              <p:nvPr/>
            </p:nvSpPr>
            <p:spPr>
              <a:xfrm>
                <a:off x="2270884" y="2178220"/>
                <a:ext cx="664228" cy="323447"/>
              </a:xfrm>
              <a:custGeom>
                <a:rect b="b" l="l" r="r" t="t"/>
                <a:pathLst>
                  <a:path extrusionOk="0" h="7240" w="14868">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5"/>
              <p:cNvSpPr/>
              <p:nvPr/>
            </p:nvSpPr>
            <p:spPr>
              <a:xfrm>
                <a:off x="2856229" y="2006441"/>
                <a:ext cx="33819" cy="19746"/>
              </a:xfrm>
              <a:custGeom>
                <a:rect b="b" l="l" r="r" t="t"/>
                <a:pathLst>
                  <a:path extrusionOk="0" h="442" w="757">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5"/>
              <p:cNvSpPr/>
              <p:nvPr/>
            </p:nvSpPr>
            <p:spPr>
              <a:xfrm>
                <a:off x="2708351" y="1928035"/>
                <a:ext cx="226770" cy="217523"/>
              </a:xfrm>
              <a:custGeom>
                <a:rect b="b" l="l" r="r" t="t"/>
                <a:pathLst>
                  <a:path extrusionOk="0" h="4869" w="5076">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5"/>
              <p:cNvSpPr/>
              <p:nvPr/>
            </p:nvSpPr>
            <p:spPr>
              <a:xfrm>
                <a:off x="2270884" y="1864193"/>
                <a:ext cx="664228" cy="538423"/>
              </a:xfrm>
              <a:custGeom>
                <a:rect b="b" l="l" r="r" t="t"/>
                <a:pathLst>
                  <a:path extrusionOk="0" h="12052" w="14868">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5"/>
              <p:cNvSpPr/>
              <p:nvPr/>
            </p:nvSpPr>
            <p:spPr>
              <a:xfrm>
                <a:off x="2257749" y="1856643"/>
                <a:ext cx="677362" cy="658152"/>
              </a:xfrm>
              <a:custGeom>
                <a:rect b="b" l="l" r="r" t="t"/>
                <a:pathLst>
                  <a:path extrusionOk="0" h="14732" w="15162">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5"/>
              <p:cNvSpPr/>
              <p:nvPr/>
            </p:nvSpPr>
            <p:spPr>
              <a:xfrm>
                <a:off x="2414070" y="1890954"/>
                <a:ext cx="521045" cy="429863"/>
              </a:xfrm>
              <a:custGeom>
                <a:rect b="b" l="l" r="r" t="t"/>
                <a:pathLst>
                  <a:path extrusionOk="0" h="9622" w="11663">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5"/>
              <p:cNvSpPr/>
              <p:nvPr/>
            </p:nvSpPr>
            <p:spPr>
              <a:xfrm>
                <a:off x="2566594" y="2150164"/>
                <a:ext cx="151180" cy="79611"/>
              </a:xfrm>
              <a:custGeom>
                <a:rect b="b" l="l" r="r" t="t"/>
                <a:pathLst>
                  <a:path extrusionOk="0" h="1782" w="3384">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5"/>
              <p:cNvSpPr/>
              <p:nvPr/>
            </p:nvSpPr>
            <p:spPr>
              <a:xfrm>
                <a:off x="2935082" y="2056612"/>
                <a:ext cx="5182" cy="6612"/>
              </a:xfrm>
              <a:custGeom>
                <a:rect b="b" l="l" r="r" t="t"/>
                <a:pathLst>
                  <a:path extrusionOk="0" h="148" w="116">
                    <a:moveTo>
                      <a:pt x="1" y="1"/>
                    </a:moveTo>
                    <a:lnTo>
                      <a:pt x="1" y="148"/>
                    </a:lnTo>
                    <a:cubicBezTo>
                      <a:pt x="43" y="127"/>
                      <a:pt x="74" y="106"/>
                      <a:pt x="116" y="85"/>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5"/>
              <p:cNvSpPr/>
              <p:nvPr/>
            </p:nvSpPr>
            <p:spPr>
              <a:xfrm>
                <a:off x="2815395" y="1967439"/>
                <a:ext cx="124420" cy="89216"/>
              </a:xfrm>
              <a:custGeom>
                <a:rect b="b" l="l" r="r" t="t"/>
                <a:pathLst>
                  <a:path extrusionOk="0" h="1997" w="2785">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5"/>
              <p:cNvSpPr/>
              <p:nvPr/>
            </p:nvSpPr>
            <p:spPr>
              <a:xfrm>
                <a:off x="2910197" y="2063180"/>
                <a:ext cx="24929" cy="24035"/>
              </a:xfrm>
              <a:custGeom>
                <a:rect b="b" l="l" r="r" t="t"/>
                <a:pathLst>
                  <a:path extrusionOk="0" h="538" w="558">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5"/>
              <p:cNvSpPr/>
              <p:nvPr/>
            </p:nvSpPr>
            <p:spPr>
              <a:xfrm>
                <a:off x="2206595" y="2065547"/>
                <a:ext cx="728515" cy="323492"/>
              </a:xfrm>
              <a:custGeom>
                <a:rect b="b" l="l" r="r" t="t"/>
                <a:pathLst>
                  <a:path extrusionOk="0" h="7241" w="16307">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5"/>
              <p:cNvSpPr/>
              <p:nvPr/>
            </p:nvSpPr>
            <p:spPr>
              <a:xfrm>
                <a:off x="2791895" y="1893769"/>
                <a:ext cx="34355" cy="19344"/>
              </a:xfrm>
              <a:custGeom>
                <a:rect b="b" l="l" r="r" t="t"/>
                <a:pathLst>
                  <a:path extrusionOk="0" h="433" w="769">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5"/>
              <p:cNvSpPr/>
              <p:nvPr/>
            </p:nvSpPr>
            <p:spPr>
              <a:xfrm>
                <a:off x="2206595" y="1789093"/>
                <a:ext cx="728515" cy="500405"/>
              </a:xfrm>
              <a:custGeom>
                <a:rect b="b" l="l" r="r" t="t"/>
                <a:pathLst>
                  <a:path extrusionOk="0" h="11201" w="16307">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5"/>
              <p:cNvSpPr/>
              <p:nvPr/>
            </p:nvSpPr>
            <p:spPr>
              <a:xfrm>
                <a:off x="2644509" y="1840247"/>
                <a:ext cx="290611" cy="192147"/>
              </a:xfrm>
              <a:custGeom>
                <a:rect b="b" l="l" r="r" t="t"/>
                <a:pathLst>
                  <a:path extrusionOk="0" h="4301" w="6505">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5"/>
              <p:cNvSpPr/>
              <p:nvPr/>
            </p:nvSpPr>
            <p:spPr>
              <a:xfrm>
                <a:off x="2193460" y="1781543"/>
                <a:ext cx="741650" cy="620580"/>
              </a:xfrm>
              <a:custGeom>
                <a:rect b="b" l="l" r="r" t="t"/>
                <a:pathLst>
                  <a:path extrusionOk="0" h="13891" w="16601">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5"/>
              <p:cNvSpPr/>
              <p:nvPr/>
            </p:nvSpPr>
            <p:spPr>
              <a:xfrm>
                <a:off x="2350228" y="1815854"/>
                <a:ext cx="584885" cy="392112"/>
              </a:xfrm>
              <a:custGeom>
                <a:rect b="b" l="l" r="r" t="t"/>
                <a:pathLst>
                  <a:path extrusionOk="0" h="8777" w="13092">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5"/>
              <p:cNvSpPr/>
              <p:nvPr/>
            </p:nvSpPr>
            <p:spPr>
              <a:xfrm>
                <a:off x="2502752" y="2037536"/>
                <a:ext cx="150733" cy="79477"/>
              </a:xfrm>
              <a:custGeom>
                <a:rect b="b" l="l" r="r" t="t"/>
                <a:pathLst>
                  <a:path extrusionOk="0" h="1779" w="3374">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5"/>
              <p:cNvSpPr/>
              <p:nvPr/>
            </p:nvSpPr>
            <p:spPr>
              <a:xfrm>
                <a:off x="2751106" y="1867008"/>
                <a:ext cx="177449" cy="108471"/>
              </a:xfrm>
              <a:custGeom>
                <a:rect b="b" l="l" r="r" t="t"/>
                <a:pathLst>
                  <a:path extrusionOk="0" h="2428" w="3972">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5"/>
              <p:cNvSpPr/>
              <p:nvPr/>
            </p:nvSpPr>
            <p:spPr>
              <a:xfrm>
                <a:off x="2750123" y="1854767"/>
                <a:ext cx="13224" cy="7103"/>
              </a:xfrm>
              <a:custGeom>
                <a:rect b="b" l="l" r="r" t="t"/>
                <a:pathLst>
                  <a:path extrusionOk="0" h="159" w="296">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5"/>
              <p:cNvSpPr/>
              <p:nvPr/>
            </p:nvSpPr>
            <p:spPr>
              <a:xfrm>
                <a:off x="2759058" y="1860887"/>
                <a:ext cx="8042" cy="5718"/>
              </a:xfrm>
              <a:custGeom>
                <a:rect b="b" l="l" r="r" t="t"/>
                <a:pathLst>
                  <a:path extrusionOk="0" h="128" w="18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5"/>
              <p:cNvSpPr/>
              <p:nvPr/>
            </p:nvSpPr>
            <p:spPr>
              <a:xfrm>
                <a:off x="2767502" y="1867008"/>
                <a:ext cx="99089" cy="56827"/>
              </a:xfrm>
              <a:custGeom>
                <a:rect b="b" l="l" r="r" t="t"/>
                <a:pathLst>
                  <a:path extrusionOk="0" h="1272" w="2218">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5"/>
              <p:cNvSpPr/>
              <p:nvPr/>
            </p:nvSpPr>
            <p:spPr>
              <a:xfrm>
                <a:off x="2767055" y="1866561"/>
                <a:ext cx="983" cy="491"/>
              </a:xfrm>
              <a:custGeom>
                <a:rect b="b" l="l" r="r" t="t"/>
                <a:pathLst>
                  <a:path extrusionOk="0" h="11" w="22">
                    <a:moveTo>
                      <a:pt x="0" y="0"/>
                    </a:moveTo>
                    <a:cubicBezTo>
                      <a:pt x="0" y="0"/>
                      <a:pt x="0" y="10"/>
                      <a:pt x="10" y="10"/>
                    </a:cubicBezTo>
                    <a:lnTo>
                      <a:pt x="21" y="1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00" name="Google Shape;1600;p65"/>
          <p:cNvGrpSpPr/>
          <p:nvPr/>
        </p:nvGrpSpPr>
        <p:grpSpPr>
          <a:xfrm>
            <a:off x="4251779" y="3166576"/>
            <a:ext cx="1513649" cy="1300818"/>
            <a:chOff x="1455055" y="2629044"/>
            <a:chExt cx="1395068" cy="1198910"/>
          </a:xfrm>
        </p:grpSpPr>
        <p:sp>
          <p:nvSpPr>
            <p:cNvPr id="1601" name="Google Shape;1601;p65"/>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5"/>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5"/>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5"/>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5"/>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5"/>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5"/>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5"/>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5"/>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5"/>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5"/>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5"/>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5"/>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5"/>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5"/>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5"/>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5"/>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5"/>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5"/>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65"/>
          <p:cNvSpPr txBox="1"/>
          <p:nvPr/>
        </p:nvSpPr>
        <p:spPr>
          <a:xfrm>
            <a:off x="444500" y="431975"/>
            <a:ext cx="3282600" cy="26421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None/>
            </a:pPr>
            <a:r>
              <a:rPr b="1" lang="en" sz="6100">
                <a:solidFill>
                  <a:schemeClr val="accent3"/>
                </a:solidFill>
                <a:latin typeface="Titillium Web"/>
                <a:ea typeface="Titillium Web"/>
                <a:cs typeface="Titillium Web"/>
                <a:sym typeface="Titillium Web"/>
              </a:rPr>
              <a:t>Time Series Analysis</a:t>
            </a:r>
            <a:endParaRPr sz="4700">
              <a:solidFill>
                <a:schemeClr val="accent3"/>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0"/>
                                        </p:tgtEl>
                                        <p:attrNameLst>
                                          <p:attrName>style.visibility</p:attrName>
                                        </p:attrNameLst>
                                      </p:cBhvr>
                                      <p:to>
                                        <p:strVal val="visible"/>
                                      </p:to>
                                    </p:set>
                                    <p:animEffect filter="fade" transition="in">
                                      <p:cBhvr>
                                        <p:cTn dur="1000"/>
                                        <p:tgtEl>
                                          <p:spTgt spid="1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66"/>
          <p:cNvSpPr txBox="1"/>
          <p:nvPr/>
        </p:nvSpPr>
        <p:spPr>
          <a:xfrm>
            <a:off x="588750" y="120550"/>
            <a:ext cx="796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over Years by Job Satisfaction</a:t>
            </a:r>
            <a:endParaRPr b="1" sz="3000">
              <a:solidFill>
                <a:schemeClr val="dk1"/>
              </a:solidFill>
              <a:latin typeface="Titillium Web"/>
              <a:ea typeface="Titillium Web"/>
              <a:cs typeface="Titillium Web"/>
              <a:sym typeface="Titillium Web"/>
            </a:endParaRPr>
          </a:p>
        </p:txBody>
      </p:sp>
      <p:pic>
        <p:nvPicPr>
          <p:cNvPr id="1626" name="Google Shape;1626;p66"/>
          <p:cNvPicPr preferRelativeResize="0"/>
          <p:nvPr/>
        </p:nvPicPr>
        <p:blipFill>
          <a:blip r:embed="rId3">
            <a:alphaModFix/>
          </a:blip>
          <a:stretch>
            <a:fillRect/>
          </a:stretch>
        </p:blipFill>
        <p:spPr>
          <a:xfrm>
            <a:off x="452075" y="693175"/>
            <a:ext cx="8691926" cy="406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67"/>
          <p:cNvSpPr txBox="1"/>
          <p:nvPr/>
        </p:nvSpPr>
        <p:spPr>
          <a:xfrm>
            <a:off x="588750" y="120550"/>
            <a:ext cx="796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over Years by Job Satisfaction</a:t>
            </a:r>
            <a:endParaRPr b="1" sz="3000">
              <a:solidFill>
                <a:schemeClr val="dk1"/>
              </a:solidFill>
              <a:latin typeface="Titillium Web"/>
              <a:ea typeface="Titillium Web"/>
              <a:cs typeface="Titillium Web"/>
              <a:sym typeface="Titillium Web"/>
            </a:endParaRPr>
          </a:p>
        </p:txBody>
      </p:sp>
      <p:sp>
        <p:nvSpPr>
          <p:cNvPr id="1632" name="Google Shape;1632;p67"/>
          <p:cNvSpPr txBox="1"/>
          <p:nvPr>
            <p:ph idx="4294967295" type="title"/>
          </p:nvPr>
        </p:nvSpPr>
        <p:spPr>
          <a:xfrm>
            <a:off x="123784" y="1034063"/>
            <a:ext cx="317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Very Dissatisfied</a:t>
            </a:r>
            <a:endParaRPr sz="2200">
              <a:solidFill>
                <a:schemeClr val="accent2"/>
              </a:solidFill>
            </a:endParaRPr>
          </a:p>
        </p:txBody>
      </p:sp>
      <p:sp>
        <p:nvSpPr>
          <p:cNvPr id="1633" name="Google Shape;1633;p67"/>
          <p:cNvSpPr txBox="1"/>
          <p:nvPr>
            <p:ph idx="4294967295" type="subTitle"/>
          </p:nvPr>
        </p:nvSpPr>
        <p:spPr>
          <a:xfrm>
            <a:off x="191750" y="1542750"/>
            <a:ext cx="3983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Happiness levels are negligible</a:t>
            </a:r>
            <a:r>
              <a:rPr lang="en"/>
              <a:t>.</a:t>
            </a:r>
            <a:endParaRPr/>
          </a:p>
          <a:p>
            <a:pPr indent="-317500" lvl="0" marL="457200" rtl="0" algn="l">
              <a:spcBef>
                <a:spcPts val="0"/>
              </a:spcBef>
              <a:spcAft>
                <a:spcPts val="0"/>
              </a:spcAft>
              <a:buSzPts val="1400"/>
              <a:buChar char="●"/>
            </a:pPr>
            <a:r>
              <a:rPr lang="en"/>
              <a:t>Value </a:t>
            </a:r>
            <a:r>
              <a:rPr lang="en"/>
              <a:t>never crosses the 5 percent mark from 1972 to 2021.</a:t>
            </a:r>
            <a:endParaRPr/>
          </a:p>
        </p:txBody>
      </p:sp>
      <p:sp>
        <p:nvSpPr>
          <p:cNvPr id="1634" name="Google Shape;1634;p67"/>
          <p:cNvSpPr txBox="1"/>
          <p:nvPr>
            <p:ph idx="4294967295" type="title"/>
          </p:nvPr>
        </p:nvSpPr>
        <p:spPr>
          <a:xfrm>
            <a:off x="4660638" y="1034075"/>
            <a:ext cx="33534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A Little Dissatisfied</a:t>
            </a:r>
            <a:endParaRPr sz="2200">
              <a:solidFill>
                <a:schemeClr val="accent2"/>
              </a:solidFill>
            </a:endParaRPr>
          </a:p>
        </p:txBody>
      </p:sp>
      <p:sp>
        <p:nvSpPr>
          <p:cNvPr id="1635" name="Google Shape;1635;p67"/>
          <p:cNvSpPr txBox="1"/>
          <p:nvPr>
            <p:ph idx="4294967295" type="title"/>
          </p:nvPr>
        </p:nvSpPr>
        <p:spPr>
          <a:xfrm>
            <a:off x="392009" y="2462425"/>
            <a:ext cx="3176100" cy="403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rPr>
              <a:t>Moderately Satisfied</a:t>
            </a:r>
            <a:endParaRPr sz="2200">
              <a:solidFill>
                <a:schemeClr val="accent2"/>
              </a:solidFill>
            </a:endParaRPr>
          </a:p>
        </p:txBody>
      </p:sp>
      <p:sp>
        <p:nvSpPr>
          <p:cNvPr id="1636" name="Google Shape;1636;p67"/>
          <p:cNvSpPr txBox="1"/>
          <p:nvPr>
            <p:ph idx="4294967295" type="title"/>
          </p:nvPr>
        </p:nvSpPr>
        <p:spPr>
          <a:xfrm>
            <a:off x="4296122" y="2951225"/>
            <a:ext cx="317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Very Satisfied</a:t>
            </a:r>
            <a:endParaRPr sz="2200">
              <a:solidFill>
                <a:schemeClr val="accent2"/>
              </a:solidFill>
            </a:endParaRPr>
          </a:p>
        </p:txBody>
      </p:sp>
      <p:sp>
        <p:nvSpPr>
          <p:cNvPr id="1637" name="Google Shape;1637;p67"/>
          <p:cNvSpPr txBox="1"/>
          <p:nvPr>
            <p:ph idx="4294967295" type="subTitle"/>
          </p:nvPr>
        </p:nvSpPr>
        <p:spPr>
          <a:xfrm>
            <a:off x="4572050" y="1518325"/>
            <a:ext cx="3983100" cy="140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Moderately happy.</a:t>
            </a:r>
            <a:endParaRPr/>
          </a:p>
          <a:p>
            <a:pPr indent="-317500" lvl="0" marL="457200" rtl="0" algn="l">
              <a:spcBef>
                <a:spcPts val="0"/>
              </a:spcBef>
              <a:spcAft>
                <a:spcPts val="0"/>
              </a:spcAft>
              <a:buSzPts val="1400"/>
              <a:buChar char="●"/>
            </a:pPr>
            <a:r>
              <a:rPr lang="en"/>
              <a:t>Hits peak of moderate happiness percentage in 1980, 1984, 1987, and 1993</a:t>
            </a:r>
            <a:endParaRPr/>
          </a:p>
          <a:p>
            <a:pPr indent="-317500" lvl="0" marL="457200" rtl="0" algn="l">
              <a:spcBef>
                <a:spcPts val="0"/>
              </a:spcBef>
              <a:spcAft>
                <a:spcPts val="0"/>
              </a:spcAft>
              <a:buSzPts val="1400"/>
              <a:buChar char="●"/>
            </a:pPr>
            <a:r>
              <a:rPr lang="en"/>
              <a:t>No </a:t>
            </a:r>
            <a:r>
              <a:rPr lang="en"/>
              <a:t>happiness</a:t>
            </a:r>
            <a:r>
              <a:rPr lang="en"/>
              <a:t> type crosses </a:t>
            </a:r>
            <a:r>
              <a:rPr lang="en"/>
              <a:t>10 percent mark.</a:t>
            </a:r>
            <a:endParaRPr/>
          </a:p>
        </p:txBody>
      </p:sp>
      <p:sp>
        <p:nvSpPr>
          <p:cNvPr id="1638" name="Google Shape;1638;p67"/>
          <p:cNvSpPr txBox="1"/>
          <p:nvPr>
            <p:ph idx="4294967295" type="subTitle"/>
          </p:nvPr>
        </p:nvSpPr>
        <p:spPr>
          <a:xfrm>
            <a:off x="191750" y="2895063"/>
            <a:ext cx="43803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Moderate </a:t>
            </a:r>
            <a:r>
              <a:rPr lang="en"/>
              <a:t>happiness (on the higher side) </a:t>
            </a:r>
            <a:endParaRPr/>
          </a:p>
          <a:p>
            <a:pPr indent="-317500" lvl="0" marL="457200" rtl="0" algn="l">
              <a:spcBef>
                <a:spcPts val="0"/>
              </a:spcBef>
              <a:spcAft>
                <a:spcPts val="0"/>
              </a:spcAft>
              <a:buSzPts val="1400"/>
              <a:buChar char="●"/>
            </a:pPr>
            <a:r>
              <a:rPr lang="en"/>
              <a:t>It </a:t>
            </a:r>
            <a:r>
              <a:rPr lang="en"/>
              <a:t>fluctuates between 1982 and 1984 after regaining its position in 1985 and maximizes in the year 2000</a:t>
            </a:r>
            <a:endParaRPr/>
          </a:p>
          <a:p>
            <a:pPr indent="-317500" lvl="0" marL="457200" rtl="0" algn="l">
              <a:spcBef>
                <a:spcPts val="0"/>
              </a:spcBef>
              <a:spcAft>
                <a:spcPts val="0"/>
              </a:spcAft>
              <a:buSzPts val="1400"/>
              <a:buChar char="●"/>
            </a:pPr>
            <a:r>
              <a:rPr lang="en"/>
              <a:t>The extreme ends of happiness(not happy and too happy) are in the lower tens of percentage</a:t>
            </a:r>
            <a:endParaRPr/>
          </a:p>
        </p:txBody>
      </p:sp>
      <p:sp>
        <p:nvSpPr>
          <p:cNvPr id="1639" name="Google Shape;1639;p67"/>
          <p:cNvSpPr txBox="1"/>
          <p:nvPr>
            <p:ph idx="4294967295" type="subTitle"/>
          </p:nvPr>
        </p:nvSpPr>
        <p:spPr>
          <a:xfrm>
            <a:off x="4519572" y="3377950"/>
            <a:ext cx="37569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Show higher happiness levels and relatively lower unhappiness levels</a:t>
            </a:r>
            <a:endParaRPr/>
          </a:p>
          <a:p>
            <a:pPr indent="-317500" lvl="0" marL="457200" rtl="0" algn="l">
              <a:spcBef>
                <a:spcPts val="0"/>
              </a:spcBef>
              <a:spcAft>
                <a:spcPts val="0"/>
              </a:spcAft>
              <a:buSzPts val="1400"/>
              <a:buChar char="●"/>
            </a:pPr>
            <a:r>
              <a:rPr lang="en"/>
              <a:t>The very happy value crosses the moderately happy value on 4 occasions: 1974, 1984, 1988, and 1990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68"/>
          <p:cNvSpPr txBox="1"/>
          <p:nvPr/>
        </p:nvSpPr>
        <p:spPr>
          <a:xfrm>
            <a:off x="2067463" y="120550"/>
            <a:ext cx="5009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A specific data point</a:t>
            </a:r>
            <a:endParaRPr b="1" sz="3000">
              <a:solidFill>
                <a:schemeClr val="dk1"/>
              </a:solidFill>
              <a:latin typeface="Titillium Web"/>
              <a:ea typeface="Titillium Web"/>
              <a:cs typeface="Titillium Web"/>
              <a:sym typeface="Titillium Web"/>
            </a:endParaRPr>
          </a:p>
        </p:txBody>
      </p:sp>
      <p:pic>
        <p:nvPicPr>
          <p:cNvPr id="1645" name="Google Shape;1645;p68"/>
          <p:cNvPicPr preferRelativeResize="0"/>
          <p:nvPr/>
        </p:nvPicPr>
        <p:blipFill>
          <a:blip r:embed="rId3">
            <a:alphaModFix/>
          </a:blip>
          <a:stretch>
            <a:fillRect/>
          </a:stretch>
        </p:blipFill>
        <p:spPr>
          <a:xfrm>
            <a:off x="1074663" y="673075"/>
            <a:ext cx="6994675" cy="3934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5" name="Shape 985"/>
        <p:cNvGrpSpPr/>
        <p:nvPr/>
      </p:nvGrpSpPr>
      <p:grpSpPr>
        <a:xfrm>
          <a:off x="0" y="0"/>
          <a:ext cx="0" cy="0"/>
          <a:chOff x="0" y="0"/>
          <a:chExt cx="0" cy="0"/>
        </a:xfrm>
      </p:grpSpPr>
      <p:sp>
        <p:nvSpPr>
          <p:cNvPr id="986" name="Google Shape;986;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Table of contents</a:t>
            </a:r>
            <a:endParaRPr/>
          </a:p>
        </p:txBody>
      </p:sp>
      <p:sp>
        <p:nvSpPr>
          <p:cNvPr id="987" name="Google Shape;987;p51"/>
          <p:cNvSpPr txBox="1"/>
          <p:nvPr>
            <p:ph idx="2" type="title"/>
          </p:nvPr>
        </p:nvSpPr>
        <p:spPr>
          <a:xfrm>
            <a:off x="720000" y="1640842"/>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Introduction</a:t>
            </a:r>
            <a:endParaRPr sz="2300"/>
          </a:p>
        </p:txBody>
      </p:sp>
      <p:sp>
        <p:nvSpPr>
          <p:cNvPr id="988" name="Google Shape;988;p51"/>
          <p:cNvSpPr txBox="1"/>
          <p:nvPr>
            <p:ph idx="3" type="title"/>
          </p:nvPr>
        </p:nvSpPr>
        <p:spPr>
          <a:xfrm>
            <a:off x="720000" y="1218721"/>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01.</a:t>
            </a:r>
            <a:endParaRPr/>
          </a:p>
        </p:txBody>
      </p:sp>
      <p:sp>
        <p:nvSpPr>
          <p:cNvPr id="989" name="Google Shape;989;p51"/>
          <p:cNvSpPr txBox="1"/>
          <p:nvPr>
            <p:ph idx="4" type="title"/>
          </p:nvPr>
        </p:nvSpPr>
        <p:spPr>
          <a:xfrm>
            <a:off x="3403800" y="1640817"/>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4"/>
                </a:solidFill>
              </a:rPr>
              <a:t>Descriptive Statistics</a:t>
            </a:r>
            <a:endParaRPr sz="2300">
              <a:solidFill>
                <a:schemeClr val="accent4"/>
              </a:solidFill>
            </a:endParaRPr>
          </a:p>
        </p:txBody>
      </p:sp>
      <p:sp>
        <p:nvSpPr>
          <p:cNvPr id="990" name="Google Shape;990;p51"/>
          <p:cNvSpPr txBox="1"/>
          <p:nvPr>
            <p:ph idx="5" type="title"/>
          </p:nvPr>
        </p:nvSpPr>
        <p:spPr>
          <a:xfrm>
            <a:off x="3403800" y="1218721"/>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accent4"/>
                </a:solidFill>
              </a:rPr>
              <a:t>02.</a:t>
            </a:r>
            <a:endParaRPr>
              <a:solidFill>
                <a:schemeClr val="accent4"/>
              </a:solidFill>
            </a:endParaRPr>
          </a:p>
        </p:txBody>
      </p:sp>
      <p:sp>
        <p:nvSpPr>
          <p:cNvPr id="991" name="Google Shape;991;p51"/>
          <p:cNvSpPr txBox="1"/>
          <p:nvPr>
            <p:ph idx="7" type="title"/>
          </p:nvPr>
        </p:nvSpPr>
        <p:spPr>
          <a:xfrm>
            <a:off x="6087600" y="1640836"/>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4"/>
                </a:solidFill>
              </a:rPr>
              <a:t>Statistical Analysis</a:t>
            </a:r>
            <a:endParaRPr sz="2300">
              <a:solidFill>
                <a:schemeClr val="accent4"/>
              </a:solidFill>
            </a:endParaRPr>
          </a:p>
        </p:txBody>
      </p:sp>
      <p:sp>
        <p:nvSpPr>
          <p:cNvPr id="992" name="Google Shape;992;p51"/>
          <p:cNvSpPr txBox="1"/>
          <p:nvPr>
            <p:ph idx="8" type="title"/>
          </p:nvPr>
        </p:nvSpPr>
        <p:spPr>
          <a:xfrm>
            <a:off x="6087600" y="1218721"/>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accent4"/>
                </a:solidFill>
              </a:rPr>
              <a:t>03.</a:t>
            </a:r>
            <a:endParaRPr>
              <a:solidFill>
                <a:schemeClr val="accent4"/>
              </a:solidFill>
            </a:endParaRPr>
          </a:p>
        </p:txBody>
      </p:sp>
      <p:sp>
        <p:nvSpPr>
          <p:cNvPr id="993" name="Google Shape;993;p51"/>
          <p:cNvSpPr txBox="1"/>
          <p:nvPr>
            <p:ph idx="13" type="title"/>
          </p:nvPr>
        </p:nvSpPr>
        <p:spPr>
          <a:xfrm>
            <a:off x="720000" y="3444928"/>
            <a:ext cx="2375700" cy="716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4"/>
                </a:solidFill>
              </a:rPr>
              <a:t>Graphical Representation</a:t>
            </a:r>
            <a:endParaRPr sz="2300">
              <a:solidFill>
                <a:schemeClr val="accent4"/>
              </a:solidFill>
            </a:endParaRPr>
          </a:p>
        </p:txBody>
      </p:sp>
      <p:sp>
        <p:nvSpPr>
          <p:cNvPr id="994" name="Google Shape;994;p51"/>
          <p:cNvSpPr txBox="1"/>
          <p:nvPr>
            <p:ph idx="14" type="title"/>
          </p:nvPr>
        </p:nvSpPr>
        <p:spPr>
          <a:xfrm>
            <a:off x="720000" y="3022833"/>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accent4"/>
                </a:solidFill>
              </a:rPr>
              <a:t>04.</a:t>
            </a:r>
            <a:endParaRPr>
              <a:solidFill>
                <a:schemeClr val="accent4"/>
              </a:solidFill>
            </a:endParaRPr>
          </a:p>
        </p:txBody>
      </p:sp>
      <p:sp>
        <p:nvSpPr>
          <p:cNvPr id="995" name="Google Shape;995;p51"/>
          <p:cNvSpPr txBox="1"/>
          <p:nvPr>
            <p:ph idx="16" type="title"/>
          </p:nvPr>
        </p:nvSpPr>
        <p:spPr>
          <a:xfrm>
            <a:off x="3403800" y="3444928"/>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4"/>
                </a:solidFill>
              </a:rPr>
              <a:t>Time Series Analysis</a:t>
            </a:r>
            <a:endParaRPr sz="2400">
              <a:solidFill>
                <a:schemeClr val="accent4"/>
              </a:solidFill>
            </a:endParaRPr>
          </a:p>
        </p:txBody>
      </p:sp>
      <p:sp>
        <p:nvSpPr>
          <p:cNvPr id="996" name="Google Shape;996;p51"/>
          <p:cNvSpPr txBox="1"/>
          <p:nvPr>
            <p:ph idx="17" type="title"/>
          </p:nvPr>
        </p:nvSpPr>
        <p:spPr>
          <a:xfrm>
            <a:off x="3403800" y="3022833"/>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accent4"/>
                </a:solidFill>
              </a:rPr>
              <a:t>05.</a:t>
            </a:r>
            <a:endParaRPr>
              <a:solidFill>
                <a:schemeClr val="accent4"/>
              </a:solidFill>
            </a:endParaRPr>
          </a:p>
        </p:txBody>
      </p:sp>
      <p:sp>
        <p:nvSpPr>
          <p:cNvPr id="997" name="Google Shape;997;p51"/>
          <p:cNvSpPr txBox="1"/>
          <p:nvPr>
            <p:ph idx="19" type="title"/>
          </p:nvPr>
        </p:nvSpPr>
        <p:spPr>
          <a:xfrm>
            <a:off x="6087600" y="3444928"/>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Conclusion</a:t>
            </a:r>
            <a:endParaRPr sz="2300"/>
          </a:p>
        </p:txBody>
      </p:sp>
      <p:sp>
        <p:nvSpPr>
          <p:cNvPr id="998" name="Google Shape;998;p51"/>
          <p:cNvSpPr txBox="1"/>
          <p:nvPr>
            <p:ph idx="20" type="title"/>
          </p:nvPr>
        </p:nvSpPr>
        <p:spPr>
          <a:xfrm>
            <a:off x="6087600" y="3022833"/>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06.</a:t>
            </a:r>
            <a:endParaRPr/>
          </a:p>
        </p:txBody>
      </p:sp>
      <p:grpSp>
        <p:nvGrpSpPr>
          <p:cNvPr id="999" name="Google Shape;999;p51"/>
          <p:cNvGrpSpPr/>
          <p:nvPr/>
        </p:nvGrpSpPr>
        <p:grpSpPr>
          <a:xfrm>
            <a:off x="7625495" y="244042"/>
            <a:ext cx="1979884" cy="1286961"/>
            <a:chOff x="3028945" y="2612942"/>
            <a:chExt cx="1979884" cy="1286961"/>
          </a:xfrm>
        </p:grpSpPr>
        <p:grpSp>
          <p:nvGrpSpPr>
            <p:cNvPr id="1000" name="Google Shape;1000;p51"/>
            <p:cNvGrpSpPr/>
            <p:nvPr/>
          </p:nvGrpSpPr>
          <p:grpSpPr>
            <a:xfrm>
              <a:off x="3048248" y="2612942"/>
              <a:ext cx="1960580" cy="1159377"/>
              <a:chOff x="4923200" y="1561363"/>
              <a:chExt cx="975025" cy="576575"/>
            </a:xfrm>
          </p:grpSpPr>
          <p:sp>
            <p:nvSpPr>
              <p:cNvPr id="1001" name="Google Shape;1001;p51"/>
              <p:cNvSpPr/>
              <p:nvPr/>
            </p:nvSpPr>
            <p:spPr>
              <a:xfrm>
                <a:off x="4923200" y="1561363"/>
                <a:ext cx="975025" cy="576575"/>
              </a:xfrm>
              <a:custGeom>
                <a:rect b="b" l="l" r="r" t="t"/>
                <a:pathLst>
                  <a:path extrusionOk="0" h="23063" w="39001">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cap="flat" cmpd="sng" w="735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5530725" y="1643313"/>
                <a:ext cx="214650" cy="124525"/>
              </a:xfrm>
              <a:custGeom>
                <a:rect b="b" l="l" r="r" t="t"/>
                <a:pathLst>
                  <a:path extrusionOk="0" fill="none" h="4981" w="8586">
                    <a:moveTo>
                      <a:pt x="1" y="0"/>
                    </a:moveTo>
                    <a:lnTo>
                      <a:pt x="8585" y="4981"/>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5501300" y="1661938"/>
                <a:ext cx="214650" cy="124825"/>
              </a:xfrm>
              <a:custGeom>
                <a:rect b="b" l="l" r="r" t="t"/>
                <a:pathLst>
                  <a:path extrusionOk="0" fill="none" h="4993" w="8586">
                    <a:moveTo>
                      <a:pt x="1" y="1"/>
                    </a:moveTo>
                    <a:lnTo>
                      <a:pt x="8585" y="4992"/>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5364725" y="1715813"/>
                <a:ext cx="146075" cy="84850"/>
              </a:xfrm>
              <a:custGeom>
                <a:rect b="b" l="l" r="r" t="t"/>
                <a:pathLst>
                  <a:path extrusionOk="0" fill="none" h="3394" w="5843">
                    <a:moveTo>
                      <a:pt x="0" y="0"/>
                    </a:moveTo>
                    <a:lnTo>
                      <a:pt x="5842" y="3393"/>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a:off x="5323500" y="1741263"/>
                <a:ext cx="146075" cy="84900"/>
              </a:xfrm>
              <a:custGeom>
                <a:rect b="b" l="l" r="r" t="t"/>
                <a:pathLst>
                  <a:path extrusionOk="0" fill="none" h="3396" w="5843">
                    <a:moveTo>
                      <a:pt x="0" y="1"/>
                    </a:moveTo>
                    <a:lnTo>
                      <a:pt x="5842" y="3395"/>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a:off x="5272275" y="1772013"/>
                <a:ext cx="145800" cy="84850"/>
              </a:xfrm>
              <a:custGeom>
                <a:rect b="b" l="l" r="r" t="t"/>
                <a:pathLst>
                  <a:path extrusionOk="0" fill="none" h="3394" w="5832">
                    <a:moveTo>
                      <a:pt x="0" y="1"/>
                    </a:moveTo>
                    <a:lnTo>
                      <a:pt x="5832" y="3394"/>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5225775" y="1799063"/>
                <a:ext cx="146075" cy="84875"/>
              </a:xfrm>
              <a:custGeom>
                <a:rect b="b" l="l" r="r" t="t"/>
                <a:pathLst>
                  <a:path extrusionOk="0" fill="none" h="3395" w="5843">
                    <a:moveTo>
                      <a:pt x="1" y="0"/>
                    </a:moveTo>
                    <a:lnTo>
                      <a:pt x="5843" y="3395"/>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a:off x="5504450" y="1699763"/>
                <a:ext cx="149750" cy="87000"/>
              </a:xfrm>
              <a:custGeom>
                <a:rect b="b" l="l" r="r" t="t"/>
                <a:pathLst>
                  <a:path extrusionOk="0" fill="none" h="3480" w="5990">
                    <a:moveTo>
                      <a:pt x="1" y="1"/>
                    </a:moveTo>
                    <a:lnTo>
                      <a:pt x="5990" y="3479"/>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a:off x="5551225" y="1821913"/>
                <a:ext cx="24700" cy="12550"/>
              </a:xfrm>
              <a:custGeom>
                <a:rect b="b" l="l" r="r" t="t"/>
                <a:pathLst>
                  <a:path extrusionOk="0" h="502" w="988">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5536250" y="1811938"/>
                <a:ext cx="25775" cy="15275"/>
              </a:xfrm>
              <a:custGeom>
                <a:rect b="b" l="l" r="r" t="t"/>
                <a:pathLst>
                  <a:path extrusionOk="0" h="611" w="1031">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a:off x="5565675" y="1830488"/>
                <a:ext cx="32325" cy="13775"/>
              </a:xfrm>
              <a:custGeom>
                <a:rect b="b" l="l" r="r" t="t"/>
                <a:pathLst>
                  <a:path extrusionOk="0" h="551" w="1293">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p:cNvSpPr/>
              <p:nvPr/>
            </p:nvSpPr>
            <p:spPr>
              <a:xfrm>
                <a:off x="5633975" y="1867063"/>
                <a:ext cx="29950" cy="15350"/>
              </a:xfrm>
              <a:custGeom>
                <a:rect b="b" l="l" r="r" t="t"/>
                <a:pathLst>
                  <a:path extrusionOk="0" h="614" w="1198">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1"/>
              <p:cNvSpPr/>
              <p:nvPr/>
            </p:nvSpPr>
            <p:spPr>
              <a:xfrm>
                <a:off x="5610325" y="1852388"/>
                <a:ext cx="29975" cy="16750"/>
              </a:xfrm>
              <a:custGeom>
                <a:rect b="b" l="l" r="r" t="t"/>
                <a:pathLst>
                  <a:path extrusionOk="0" h="670" w="1199">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p:cNvSpPr/>
              <p:nvPr/>
            </p:nvSpPr>
            <p:spPr>
              <a:xfrm>
                <a:off x="5626625" y="1871038"/>
                <a:ext cx="5800" cy="3450"/>
              </a:xfrm>
              <a:custGeom>
                <a:rect b="b" l="l" r="r" t="t"/>
                <a:pathLst>
                  <a:path extrusionOk="0" h="138" w="232">
                    <a:moveTo>
                      <a:pt x="136" y="0"/>
                    </a:moveTo>
                    <a:lnTo>
                      <a:pt x="0" y="74"/>
                    </a:lnTo>
                    <a:lnTo>
                      <a:pt x="94" y="137"/>
                    </a:lnTo>
                    <a:lnTo>
                      <a:pt x="231" y="53"/>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a:off x="5487650" y="1840038"/>
                <a:ext cx="26050" cy="15250"/>
              </a:xfrm>
              <a:custGeom>
                <a:rect b="b" l="l" r="r" t="t"/>
                <a:pathLst>
                  <a:path extrusionOk="0" h="610" w="1042">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a:off x="5517075" y="1858588"/>
                <a:ext cx="32600" cy="13800"/>
              </a:xfrm>
              <a:custGeom>
                <a:rect b="b" l="l" r="r" t="t"/>
                <a:pathLst>
                  <a:path extrusionOk="0" h="552" w="1304">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1"/>
              <p:cNvSpPr/>
              <p:nvPr/>
            </p:nvSpPr>
            <p:spPr>
              <a:xfrm>
                <a:off x="5502875" y="1850088"/>
                <a:ext cx="24725" cy="12525"/>
              </a:xfrm>
              <a:custGeom>
                <a:rect b="b" l="l" r="r" t="t"/>
                <a:pathLst>
                  <a:path extrusionOk="0" h="501" w="989">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5585625" y="1895163"/>
                <a:ext cx="29975" cy="15350"/>
              </a:xfrm>
              <a:custGeom>
                <a:rect b="b" l="l" r="r" t="t"/>
                <a:pathLst>
                  <a:path extrusionOk="0" h="614" w="1199">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a:off x="5578000" y="1899138"/>
                <a:ext cx="5800" cy="3450"/>
              </a:xfrm>
              <a:custGeom>
                <a:rect b="b" l="l" r="r" t="t"/>
                <a:pathLst>
                  <a:path extrusionOk="0" h="138" w="232">
                    <a:moveTo>
                      <a:pt x="138" y="1"/>
                    </a:moveTo>
                    <a:lnTo>
                      <a:pt x="1" y="85"/>
                    </a:lnTo>
                    <a:lnTo>
                      <a:pt x="106" y="137"/>
                    </a:lnTo>
                    <a:lnTo>
                      <a:pt x="232" y="64"/>
                    </a:lnTo>
                    <a:lnTo>
                      <a:pt x="1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a:off x="5564350" y="1882863"/>
                <a:ext cx="23950" cy="14975"/>
              </a:xfrm>
              <a:custGeom>
                <a:rect b="b" l="l" r="r" t="t"/>
                <a:pathLst>
                  <a:path extrusionOk="0" h="599" w="958">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a:off x="5439325" y="1868163"/>
                <a:ext cx="25750" cy="15500"/>
              </a:xfrm>
              <a:custGeom>
                <a:rect b="b" l="l" r="r" t="t"/>
                <a:pathLst>
                  <a:path extrusionOk="0" h="620" w="103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a:off x="5468750" y="1886688"/>
                <a:ext cx="32575" cy="14050"/>
              </a:xfrm>
              <a:custGeom>
                <a:rect b="b" l="l" r="r" t="t"/>
                <a:pathLst>
                  <a:path extrusionOk="0" h="562" w="1303">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1"/>
              <p:cNvSpPr/>
              <p:nvPr/>
            </p:nvSpPr>
            <p:spPr>
              <a:xfrm>
                <a:off x="5454300" y="1878213"/>
                <a:ext cx="24975" cy="12575"/>
              </a:xfrm>
              <a:custGeom>
                <a:rect b="b" l="l" r="r" t="t"/>
                <a:pathLst>
                  <a:path extrusionOk="0" h="503" w="999">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1"/>
              <p:cNvSpPr/>
              <p:nvPr/>
            </p:nvSpPr>
            <p:spPr>
              <a:xfrm>
                <a:off x="5516025" y="1908613"/>
                <a:ext cx="28925" cy="14200"/>
              </a:xfrm>
              <a:custGeom>
                <a:rect b="b" l="l" r="r" t="t"/>
                <a:pathLst>
                  <a:path extrusionOk="0" h="568" w="1157">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a:off x="5537300" y="1923363"/>
                <a:ext cx="29700" cy="15450"/>
              </a:xfrm>
              <a:custGeom>
                <a:rect b="b" l="l" r="r" t="t"/>
                <a:pathLst>
                  <a:path extrusionOk="0" h="618" w="1188">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5529675" y="1927238"/>
                <a:ext cx="5800" cy="3450"/>
              </a:xfrm>
              <a:custGeom>
                <a:rect b="b" l="l" r="r" t="t"/>
                <a:pathLst>
                  <a:path extrusionOk="0" h="138" w="232">
                    <a:moveTo>
                      <a:pt x="138" y="1"/>
                    </a:moveTo>
                    <a:lnTo>
                      <a:pt x="1" y="85"/>
                    </a:lnTo>
                    <a:lnTo>
                      <a:pt x="96" y="138"/>
                    </a:lnTo>
                    <a:lnTo>
                      <a:pt x="232" y="64"/>
                    </a:lnTo>
                    <a:lnTo>
                      <a:pt x="1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1"/>
              <p:cNvSpPr/>
              <p:nvPr/>
            </p:nvSpPr>
            <p:spPr>
              <a:xfrm>
                <a:off x="5390725" y="1896238"/>
                <a:ext cx="26025" cy="15550"/>
              </a:xfrm>
              <a:custGeom>
                <a:rect b="b" l="l" r="r" t="t"/>
                <a:pathLst>
                  <a:path extrusionOk="0" h="622" w="1041">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1"/>
              <p:cNvSpPr/>
              <p:nvPr/>
            </p:nvSpPr>
            <p:spPr>
              <a:xfrm>
                <a:off x="5405975" y="1906388"/>
                <a:ext cx="24725" cy="12500"/>
              </a:xfrm>
              <a:custGeom>
                <a:rect b="b" l="l" r="r" t="t"/>
                <a:pathLst>
                  <a:path extrusionOk="0" h="500" w="989">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1"/>
              <p:cNvSpPr/>
              <p:nvPr/>
            </p:nvSpPr>
            <p:spPr>
              <a:xfrm>
                <a:off x="5420400" y="1914913"/>
                <a:ext cx="32350" cy="13925"/>
              </a:xfrm>
              <a:custGeom>
                <a:rect b="b" l="l" r="r" t="t"/>
                <a:pathLst>
                  <a:path extrusionOk="0" h="557" w="1294">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1"/>
              <p:cNvSpPr/>
              <p:nvPr/>
            </p:nvSpPr>
            <p:spPr>
              <a:xfrm>
                <a:off x="5488700" y="1951463"/>
                <a:ext cx="29975" cy="15450"/>
              </a:xfrm>
              <a:custGeom>
                <a:rect b="b" l="l" r="r" t="t"/>
                <a:pathLst>
                  <a:path extrusionOk="0" h="618" w="1199">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1"/>
              <p:cNvSpPr/>
              <p:nvPr/>
            </p:nvSpPr>
            <p:spPr>
              <a:xfrm>
                <a:off x="5465050" y="1936963"/>
                <a:ext cx="31300" cy="16475"/>
              </a:xfrm>
              <a:custGeom>
                <a:rect b="b" l="l" r="r" t="t"/>
                <a:pathLst>
                  <a:path extrusionOk="0" h="659" w="1252">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1"/>
              <p:cNvSpPr/>
              <p:nvPr/>
            </p:nvSpPr>
            <p:spPr>
              <a:xfrm>
                <a:off x="5481350" y="1955613"/>
                <a:ext cx="5800" cy="3175"/>
              </a:xfrm>
              <a:custGeom>
                <a:rect b="b" l="l" r="r" t="t"/>
                <a:pathLst>
                  <a:path extrusionOk="0" h="127" w="232">
                    <a:moveTo>
                      <a:pt x="126" y="0"/>
                    </a:moveTo>
                    <a:lnTo>
                      <a:pt x="0" y="74"/>
                    </a:lnTo>
                    <a:lnTo>
                      <a:pt x="95" y="127"/>
                    </a:lnTo>
                    <a:lnTo>
                      <a:pt x="232" y="53"/>
                    </a:lnTo>
                    <a:lnTo>
                      <a:pt x="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1"/>
              <p:cNvSpPr/>
              <p:nvPr/>
            </p:nvSpPr>
            <p:spPr>
              <a:xfrm>
                <a:off x="5406750" y="1957988"/>
                <a:ext cx="21825" cy="13925"/>
              </a:xfrm>
              <a:custGeom>
                <a:rect b="b" l="l" r="r" t="t"/>
                <a:pathLst>
                  <a:path extrusionOk="0" h="557" w="873">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1"/>
              <p:cNvSpPr/>
              <p:nvPr/>
            </p:nvSpPr>
            <p:spPr>
              <a:xfrm>
                <a:off x="5440375" y="1979563"/>
                <a:ext cx="29975" cy="15525"/>
              </a:xfrm>
              <a:custGeom>
                <a:rect b="b" l="l" r="r" t="t"/>
                <a:pathLst>
                  <a:path extrusionOk="0" h="621" w="1199">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1"/>
              <p:cNvSpPr/>
              <p:nvPr/>
            </p:nvSpPr>
            <p:spPr>
              <a:xfrm>
                <a:off x="5432775" y="1983738"/>
                <a:ext cx="5800" cy="3425"/>
              </a:xfrm>
              <a:custGeom>
                <a:rect b="b" l="l" r="r" t="t"/>
                <a:pathLst>
                  <a:path extrusionOk="0" h="137" w="232">
                    <a:moveTo>
                      <a:pt x="136" y="0"/>
                    </a:moveTo>
                    <a:lnTo>
                      <a:pt x="0" y="73"/>
                    </a:lnTo>
                    <a:lnTo>
                      <a:pt x="94" y="136"/>
                    </a:lnTo>
                    <a:lnTo>
                      <a:pt x="231" y="52"/>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1"/>
              <p:cNvSpPr/>
              <p:nvPr/>
            </p:nvSpPr>
            <p:spPr>
              <a:xfrm>
                <a:off x="5416200" y="1966063"/>
                <a:ext cx="30775" cy="15325"/>
              </a:xfrm>
              <a:custGeom>
                <a:rect b="b" l="l" r="r" t="t"/>
                <a:pathLst>
                  <a:path extrusionOk="0" h="613" w="1231">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1"/>
              <p:cNvSpPr/>
              <p:nvPr/>
            </p:nvSpPr>
            <p:spPr>
              <a:xfrm>
                <a:off x="5331900" y="1973988"/>
                <a:ext cx="11050" cy="6350"/>
              </a:xfrm>
              <a:custGeom>
                <a:rect b="b" l="l" r="r" t="t"/>
                <a:pathLst>
                  <a:path extrusionOk="0" h="254" w="442">
                    <a:moveTo>
                      <a:pt x="85" y="1"/>
                    </a:moveTo>
                    <a:lnTo>
                      <a:pt x="0" y="54"/>
                    </a:lnTo>
                    <a:lnTo>
                      <a:pt x="368" y="253"/>
                    </a:lnTo>
                    <a:lnTo>
                      <a:pt x="442" y="211"/>
                    </a:lnTo>
                    <a:lnTo>
                      <a:pt x="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1"/>
              <p:cNvSpPr/>
              <p:nvPr/>
            </p:nvSpPr>
            <p:spPr>
              <a:xfrm>
                <a:off x="5391800" y="2007713"/>
                <a:ext cx="29950" cy="15500"/>
              </a:xfrm>
              <a:custGeom>
                <a:rect b="b" l="l" r="r" t="t"/>
                <a:pathLst>
                  <a:path extrusionOk="0" h="620" w="1198">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1"/>
              <p:cNvSpPr/>
              <p:nvPr/>
            </p:nvSpPr>
            <p:spPr>
              <a:xfrm>
                <a:off x="5384425" y="2011813"/>
                <a:ext cx="5800" cy="3450"/>
              </a:xfrm>
              <a:custGeom>
                <a:rect b="b" l="l" r="r" t="t"/>
                <a:pathLst>
                  <a:path extrusionOk="0" h="138" w="232">
                    <a:moveTo>
                      <a:pt x="137" y="1"/>
                    </a:moveTo>
                    <a:lnTo>
                      <a:pt x="1" y="75"/>
                    </a:lnTo>
                    <a:lnTo>
                      <a:pt x="95" y="138"/>
                    </a:lnTo>
                    <a:lnTo>
                      <a:pt x="232" y="54"/>
                    </a:lnTo>
                    <a:lnTo>
                      <a:pt x="1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1"/>
              <p:cNvSpPr/>
              <p:nvPr/>
            </p:nvSpPr>
            <p:spPr>
              <a:xfrm>
                <a:off x="5368150" y="1993188"/>
                <a:ext cx="31275" cy="16600"/>
              </a:xfrm>
              <a:custGeom>
                <a:rect b="b" l="l" r="r" t="t"/>
                <a:pathLst>
                  <a:path extrusionOk="0" h="664" w="1251">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1"/>
              <p:cNvSpPr/>
              <p:nvPr/>
            </p:nvSpPr>
            <p:spPr>
              <a:xfrm>
                <a:off x="5351075" y="1983463"/>
                <a:ext cx="30225" cy="18400"/>
              </a:xfrm>
              <a:custGeom>
                <a:rect b="b" l="l" r="r" t="t"/>
                <a:pathLst>
                  <a:path extrusionOk="0" h="736" w="1209">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1"/>
              <p:cNvSpPr/>
              <p:nvPr/>
            </p:nvSpPr>
            <p:spPr>
              <a:xfrm>
                <a:off x="5304050" y="2013313"/>
                <a:ext cx="30500" cy="15250"/>
              </a:xfrm>
              <a:custGeom>
                <a:rect b="b" l="l" r="r" t="t"/>
                <a:pathLst>
                  <a:path extrusionOk="0" h="610" w="122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1"/>
              <p:cNvSpPr/>
              <p:nvPr/>
            </p:nvSpPr>
            <p:spPr>
              <a:xfrm>
                <a:off x="5326900" y="2026238"/>
                <a:ext cx="29725" cy="15400"/>
              </a:xfrm>
              <a:custGeom>
                <a:rect b="b" l="l" r="r" t="t"/>
                <a:pathLst>
                  <a:path extrusionOk="0" h="616" w="1189">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1"/>
              <p:cNvSpPr/>
              <p:nvPr/>
            </p:nvSpPr>
            <p:spPr>
              <a:xfrm>
                <a:off x="5319300" y="2030213"/>
                <a:ext cx="5800" cy="3450"/>
              </a:xfrm>
              <a:custGeom>
                <a:rect b="b" l="l" r="r" t="t"/>
                <a:pathLst>
                  <a:path extrusionOk="0" h="138" w="232">
                    <a:moveTo>
                      <a:pt x="136" y="0"/>
                    </a:moveTo>
                    <a:lnTo>
                      <a:pt x="0" y="84"/>
                    </a:lnTo>
                    <a:lnTo>
                      <a:pt x="94" y="137"/>
                    </a:lnTo>
                    <a:lnTo>
                      <a:pt x="231" y="63"/>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1"/>
              <p:cNvSpPr/>
              <p:nvPr/>
            </p:nvSpPr>
            <p:spPr>
              <a:xfrm>
                <a:off x="5343450" y="2035963"/>
                <a:ext cx="29975" cy="15350"/>
              </a:xfrm>
              <a:custGeom>
                <a:rect b="b" l="l" r="r" t="t"/>
                <a:pathLst>
                  <a:path extrusionOk="0" h="614" w="1199">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51"/>
            <p:cNvGrpSpPr/>
            <p:nvPr/>
          </p:nvGrpSpPr>
          <p:grpSpPr>
            <a:xfrm>
              <a:off x="3028945" y="2740526"/>
              <a:ext cx="1960580" cy="1159377"/>
              <a:chOff x="4923200" y="1561363"/>
              <a:chExt cx="975025" cy="576575"/>
            </a:xfrm>
          </p:grpSpPr>
          <p:sp>
            <p:nvSpPr>
              <p:cNvPr id="1047" name="Google Shape;1047;p51"/>
              <p:cNvSpPr/>
              <p:nvPr/>
            </p:nvSpPr>
            <p:spPr>
              <a:xfrm>
                <a:off x="4923200" y="1561363"/>
                <a:ext cx="975025" cy="576575"/>
              </a:xfrm>
              <a:custGeom>
                <a:rect b="b" l="l" r="r" t="t"/>
                <a:pathLst>
                  <a:path extrusionOk="0" h="23063" w="39001">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cap="flat" cmpd="sng" w="735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1"/>
              <p:cNvSpPr/>
              <p:nvPr/>
            </p:nvSpPr>
            <p:spPr>
              <a:xfrm>
                <a:off x="5530725" y="1643313"/>
                <a:ext cx="214650" cy="124525"/>
              </a:xfrm>
              <a:custGeom>
                <a:rect b="b" l="l" r="r" t="t"/>
                <a:pathLst>
                  <a:path extrusionOk="0" fill="none" h="4981" w="8586">
                    <a:moveTo>
                      <a:pt x="1" y="0"/>
                    </a:moveTo>
                    <a:lnTo>
                      <a:pt x="8585" y="4981"/>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1"/>
              <p:cNvSpPr/>
              <p:nvPr/>
            </p:nvSpPr>
            <p:spPr>
              <a:xfrm>
                <a:off x="5501300" y="1661938"/>
                <a:ext cx="214650" cy="124825"/>
              </a:xfrm>
              <a:custGeom>
                <a:rect b="b" l="l" r="r" t="t"/>
                <a:pathLst>
                  <a:path extrusionOk="0" fill="none" h="4993" w="8586">
                    <a:moveTo>
                      <a:pt x="1" y="1"/>
                    </a:moveTo>
                    <a:lnTo>
                      <a:pt x="8585" y="4992"/>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1"/>
              <p:cNvSpPr/>
              <p:nvPr/>
            </p:nvSpPr>
            <p:spPr>
              <a:xfrm>
                <a:off x="5364725" y="1715813"/>
                <a:ext cx="146075" cy="84850"/>
              </a:xfrm>
              <a:custGeom>
                <a:rect b="b" l="l" r="r" t="t"/>
                <a:pathLst>
                  <a:path extrusionOk="0" fill="none" h="3394" w="5843">
                    <a:moveTo>
                      <a:pt x="0" y="0"/>
                    </a:moveTo>
                    <a:lnTo>
                      <a:pt x="5842" y="3393"/>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1"/>
              <p:cNvSpPr/>
              <p:nvPr/>
            </p:nvSpPr>
            <p:spPr>
              <a:xfrm>
                <a:off x="5323500" y="1741263"/>
                <a:ext cx="146075" cy="84900"/>
              </a:xfrm>
              <a:custGeom>
                <a:rect b="b" l="l" r="r" t="t"/>
                <a:pathLst>
                  <a:path extrusionOk="0" fill="none" h="3396" w="5843">
                    <a:moveTo>
                      <a:pt x="0" y="1"/>
                    </a:moveTo>
                    <a:lnTo>
                      <a:pt x="5842" y="3395"/>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1"/>
              <p:cNvSpPr/>
              <p:nvPr/>
            </p:nvSpPr>
            <p:spPr>
              <a:xfrm>
                <a:off x="5272275" y="1772013"/>
                <a:ext cx="145800" cy="84850"/>
              </a:xfrm>
              <a:custGeom>
                <a:rect b="b" l="l" r="r" t="t"/>
                <a:pathLst>
                  <a:path extrusionOk="0" fill="none" h="3394" w="5832">
                    <a:moveTo>
                      <a:pt x="0" y="1"/>
                    </a:moveTo>
                    <a:lnTo>
                      <a:pt x="5832" y="3394"/>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1"/>
              <p:cNvSpPr/>
              <p:nvPr/>
            </p:nvSpPr>
            <p:spPr>
              <a:xfrm>
                <a:off x="5225775" y="1799063"/>
                <a:ext cx="146075" cy="84875"/>
              </a:xfrm>
              <a:custGeom>
                <a:rect b="b" l="l" r="r" t="t"/>
                <a:pathLst>
                  <a:path extrusionOk="0" fill="none" h="3395" w="5843">
                    <a:moveTo>
                      <a:pt x="1" y="0"/>
                    </a:moveTo>
                    <a:lnTo>
                      <a:pt x="5843" y="3395"/>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1"/>
              <p:cNvSpPr/>
              <p:nvPr/>
            </p:nvSpPr>
            <p:spPr>
              <a:xfrm>
                <a:off x="5504450" y="1699763"/>
                <a:ext cx="149750" cy="87000"/>
              </a:xfrm>
              <a:custGeom>
                <a:rect b="b" l="l" r="r" t="t"/>
                <a:pathLst>
                  <a:path extrusionOk="0" fill="none" h="3480" w="5990">
                    <a:moveTo>
                      <a:pt x="1" y="1"/>
                    </a:moveTo>
                    <a:lnTo>
                      <a:pt x="5990" y="3479"/>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1"/>
              <p:cNvSpPr/>
              <p:nvPr/>
            </p:nvSpPr>
            <p:spPr>
              <a:xfrm>
                <a:off x="5551225" y="1821913"/>
                <a:ext cx="24700" cy="12550"/>
              </a:xfrm>
              <a:custGeom>
                <a:rect b="b" l="l" r="r" t="t"/>
                <a:pathLst>
                  <a:path extrusionOk="0" h="502" w="988">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1"/>
              <p:cNvSpPr/>
              <p:nvPr/>
            </p:nvSpPr>
            <p:spPr>
              <a:xfrm>
                <a:off x="5536250" y="1811938"/>
                <a:ext cx="25775" cy="15275"/>
              </a:xfrm>
              <a:custGeom>
                <a:rect b="b" l="l" r="r" t="t"/>
                <a:pathLst>
                  <a:path extrusionOk="0" h="611" w="1031">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1"/>
              <p:cNvSpPr/>
              <p:nvPr/>
            </p:nvSpPr>
            <p:spPr>
              <a:xfrm>
                <a:off x="5565675" y="1830488"/>
                <a:ext cx="32325" cy="13775"/>
              </a:xfrm>
              <a:custGeom>
                <a:rect b="b" l="l" r="r" t="t"/>
                <a:pathLst>
                  <a:path extrusionOk="0" h="551" w="1293">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1"/>
              <p:cNvSpPr/>
              <p:nvPr/>
            </p:nvSpPr>
            <p:spPr>
              <a:xfrm>
                <a:off x="5633975" y="1867063"/>
                <a:ext cx="29950" cy="15350"/>
              </a:xfrm>
              <a:custGeom>
                <a:rect b="b" l="l" r="r" t="t"/>
                <a:pathLst>
                  <a:path extrusionOk="0" h="614" w="1198">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1"/>
              <p:cNvSpPr/>
              <p:nvPr/>
            </p:nvSpPr>
            <p:spPr>
              <a:xfrm>
                <a:off x="5610325" y="1852388"/>
                <a:ext cx="29975" cy="16750"/>
              </a:xfrm>
              <a:custGeom>
                <a:rect b="b" l="l" r="r" t="t"/>
                <a:pathLst>
                  <a:path extrusionOk="0" h="670" w="1199">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1"/>
              <p:cNvSpPr/>
              <p:nvPr/>
            </p:nvSpPr>
            <p:spPr>
              <a:xfrm>
                <a:off x="5626625" y="1871038"/>
                <a:ext cx="5800" cy="3450"/>
              </a:xfrm>
              <a:custGeom>
                <a:rect b="b" l="l" r="r" t="t"/>
                <a:pathLst>
                  <a:path extrusionOk="0" h="138" w="232">
                    <a:moveTo>
                      <a:pt x="136" y="0"/>
                    </a:moveTo>
                    <a:lnTo>
                      <a:pt x="0" y="74"/>
                    </a:lnTo>
                    <a:lnTo>
                      <a:pt x="94" y="137"/>
                    </a:lnTo>
                    <a:lnTo>
                      <a:pt x="231" y="53"/>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1"/>
              <p:cNvSpPr/>
              <p:nvPr/>
            </p:nvSpPr>
            <p:spPr>
              <a:xfrm>
                <a:off x="5487650" y="1840038"/>
                <a:ext cx="26050" cy="15250"/>
              </a:xfrm>
              <a:custGeom>
                <a:rect b="b" l="l" r="r" t="t"/>
                <a:pathLst>
                  <a:path extrusionOk="0" h="610" w="1042">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1"/>
              <p:cNvSpPr/>
              <p:nvPr/>
            </p:nvSpPr>
            <p:spPr>
              <a:xfrm>
                <a:off x="5517075" y="1858588"/>
                <a:ext cx="32600" cy="13800"/>
              </a:xfrm>
              <a:custGeom>
                <a:rect b="b" l="l" r="r" t="t"/>
                <a:pathLst>
                  <a:path extrusionOk="0" h="552" w="1304">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1"/>
              <p:cNvSpPr/>
              <p:nvPr/>
            </p:nvSpPr>
            <p:spPr>
              <a:xfrm>
                <a:off x="5502875" y="1850088"/>
                <a:ext cx="24725" cy="12525"/>
              </a:xfrm>
              <a:custGeom>
                <a:rect b="b" l="l" r="r" t="t"/>
                <a:pathLst>
                  <a:path extrusionOk="0" h="501" w="989">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1"/>
              <p:cNvSpPr/>
              <p:nvPr/>
            </p:nvSpPr>
            <p:spPr>
              <a:xfrm>
                <a:off x="5585625" y="1895163"/>
                <a:ext cx="29975" cy="15350"/>
              </a:xfrm>
              <a:custGeom>
                <a:rect b="b" l="l" r="r" t="t"/>
                <a:pathLst>
                  <a:path extrusionOk="0" h="614" w="1199">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1"/>
              <p:cNvSpPr/>
              <p:nvPr/>
            </p:nvSpPr>
            <p:spPr>
              <a:xfrm>
                <a:off x="5578000" y="1899138"/>
                <a:ext cx="5800" cy="3450"/>
              </a:xfrm>
              <a:custGeom>
                <a:rect b="b" l="l" r="r" t="t"/>
                <a:pathLst>
                  <a:path extrusionOk="0" h="138" w="232">
                    <a:moveTo>
                      <a:pt x="138" y="1"/>
                    </a:moveTo>
                    <a:lnTo>
                      <a:pt x="1" y="85"/>
                    </a:lnTo>
                    <a:lnTo>
                      <a:pt x="106" y="137"/>
                    </a:lnTo>
                    <a:lnTo>
                      <a:pt x="232" y="64"/>
                    </a:lnTo>
                    <a:lnTo>
                      <a:pt x="1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1"/>
              <p:cNvSpPr/>
              <p:nvPr/>
            </p:nvSpPr>
            <p:spPr>
              <a:xfrm>
                <a:off x="5564350" y="1882863"/>
                <a:ext cx="23950" cy="14975"/>
              </a:xfrm>
              <a:custGeom>
                <a:rect b="b" l="l" r="r" t="t"/>
                <a:pathLst>
                  <a:path extrusionOk="0" h="599" w="958">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1"/>
              <p:cNvSpPr/>
              <p:nvPr/>
            </p:nvSpPr>
            <p:spPr>
              <a:xfrm>
                <a:off x="5439325" y="1868163"/>
                <a:ext cx="25750" cy="15500"/>
              </a:xfrm>
              <a:custGeom>
                <a:rect b="b" l="l" r="r" t="t"/>
                <a:pathLst>
                  <a:path extrusionOk="0" h="620" w="103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1"/>
              <p:cNvSpPr/>
              <p:nvPr/>
            </p:nvSpPr>
            <p:spPr>
              <a:xfrm>
                <a:off x="5468750" y="1886688"/>
                <a:ext cx="32575" cy="14050"/>
              </a:xfrm>
              <a:custGeom>
                <a:rect b="b" l="l" r="r" t="t"/>
                <a:pathLst>
                  <a:path extrusionOk="0" h="562" w="1303">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1"/>
              <p:cNvSpPr/>
              <p:nvPr/>
            </p:nvSpPr>
            <p:spPr>
              <a:xfrm>
                <a:off x="5454300" y="1878213"/>
                <a:ext cx="24975" cy="12575"/>
              </a:xfrm>
              <a:custGeom>
                <a:rect b="b" l="l" r="r" t="t"/>
                <a:pathLst>
                  <a:path extrusionOk="0" h="503" w="999">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1"/>
              <p:cNvSpPr/>
              <p:nvPr/>
            </p:nvSpPr>
            <p:spPr>
              <a:xfrm>
                <a:off x="5516025" y="1908613"/>
                <a:ext cx="28925" cy="14200"/>
              </a:xfrm>
              <a:custGeom>
                <a:rect b="b" l="l" r="r" t="t"/>
                <a:pathLst>
                  <a:path extrusionOk="0" h="568" w="1157">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1"/>
              <p:cNvSpPr/>
              <p:nvPr/>
            </p:nvSpPr>
            <p:spPr>
              <a:xfrm>
                <a:off x="5537300" y="1923363"/>
                <a:ext cx="29700" cy="15450"/>
              </a:xfrm>
              <a:custGeom>
                <a:rect b="b" l="l" r="r" t="t"/>
                <a:pathLst>
                  <a:path extrusionOk="0" h="618" w="1188">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1"/>
              <p:cNvSpPr/>
              <p:nvPr/>
            </p:nvSpPr>
            <p:spPr>
              <a:xfrm>
                <a:off x="5529675" y="1927238"/>
                <a:ext cx="5800" cy="3450"/>
              </a:xfrm>
              <a:custGeom>
                <a:rect b="b" l="l" r="r" t="t"/>
                <a:pathLst>
                  <a:path extrusionOk="0" h="138" w="232">
                    <a:moveTo>
                      <a:pt x="138" y="1"/>
                    </a:moveTo>
                    <a:lnTo>
                      <a:pt x="1" y="85"/>
                    </a:lnTo>
                    <a:lnTo>
                      <a:pt x="96" y="138"/>
                    </a:lnTo>
                    <a:lnTo>
                      <a:pt x="232" y="64"/>
                    </a:lnTo>
                    <a:lnTo>
                      <a:pt x="1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a:off x="5390725" y="1896238"/>
                <a:ext cx="26025" cy="15550"/>
              </a:xfrm>
              <a:custGeom>
                <a:rect b="b" l="l" r="r" t="t"/>
                <a:pathLst>
                  <a:path extrusionOk="0" h="622" w="1041">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a:off x="5405975" y="1906388"/>
                <a:ext cx="24725" cy="12500"/>
              </a:xfrm>
              <a:custGeom>
                <a:rect b="b" l="l" r="r" t="t"/>
                <a:pathLst>
                  <a:path extrusionOk="0" h="500" w="989">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1"/>
              <p:cNvSpPr/>
              <p:nvPr/>
            </p:nvSpPr>
            <p:spPr>
              <a:xfrm>
                <a:off x="5420400" y="1914913"/>
                <a:ext cx="32350" cy="13925"/>
              </a:xfrm>
              <a:custGeom>
                <a:rect b="b" l="l" r="r" t="t"/>
                <a:pathLst>
                  <a:path extrusionOk="0" h="557" w="1294">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1"/>
              <p:cNvSpPr/>
              <p:nvPr/>
            </p:nvSpPr>
            <p:spPr>
              <a:xfrm>
                <a:off x="5488700" y="1951463"/>
                <a:ext cx="29975" cy="15450"/>
              </a:xfrm>
              <a:custGeom>
                <a:rect b="b" l="l" r="r" t="t"/>
                <a:pathLst>
                  <a:path extrusionOk="0" h="618" w="1199">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a:off x="5465050" y="1936963"/>
                <a:ext cx="31300" cy="16475"/>
              </a:xfrm>
              <a:custGeom>
                <a:rect b="b" l="l" r="r" t="t"/>
                <a:pathLst>
                  <a:path extrusionOk="0" h="659" w="1252">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a:off x="5481350" y="1955613"/>
                <a:ext cx="5800" cy="3175"/>
              </a:xfrm>
              <a:custGeom>
                <a:rect b="b" l="l" r="r" t="t"/>
                <a:pathLst>
                  <a:path extrusionOk="0" h="127" w="232">
                    <a:moveTo>
                      <a:pt x="126" y="0"/>
                    </a:moveTo>
                    <a:lnTo>
                      <a:pt x="0" y="74"/>
                    </a:lnTo>
                    <a:lnTo>
                      <a:pt x="95" y="127"/>
                    </a:lnTo>
                    <a:lnTo>
                      <a:pt x="232" y="53"/>
                    </a:lnTo>
                    <a:lnTo>
                      <a:pt x="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1"/>
              <p:cNvSpPr/>
              <p:nvPr/>
            </p:nvSpPr>
            <p:spPr>
              <a:xfrm>
                <a:off x="5406750" y="1957988"/>
                <a:ext cx="21825" cy="13925"/>
              </a:xfrm>
              <a:custGeom>
                <a:rect b="b" l="l" r="r" t="t"/>
                <a:pathLst>
                  <a:path extrusionOk="0" h="557" w="873">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1"/>
              <p:cNvSpPr/>
              <p:nvPr/>
            </p:nvSpPr>
            <p:spPr>
              <a:xfrm>
                <a:off x="5440375" y="1979563"/>
                <a:ext cx="29975" cy="15525"/>
              </a:xfrm>
              <a:custGeom>
                <a:rect b="b" l="l" r="r" t="t"/>
                <a:pathLst>
                  <a:path extrusionOk="0" h="621" w="1199">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a:off x="5432775" y="1983738"/>
                <a:ext cx="5800" cy="3425"/>
              </a:xfrm>
              <a:custGeom>
                <a:rect b="b" l="l" r="r" t="t"/>
                <a:pathLst>
                  <a:path extrusionOk="0" h="137" w="232">
                    <a:moveTo>
                      <a:pt x="136" y="0"/>
                    </a:moveTo>
                    <a:lnTo>
                      <a:pt x="0" y="73"/>
                    </a:lnTo>
                    <a:lnTo>
                      <a:pt x="94" y="136"/>
                    </a:lnTo>
                    <a:lnTo>
                      <a:pt x="231" y="52"/>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1"/>
              <p:cNvSpPr/>
              <p:nvPr/>
            </p:nvSpPr>
            <p:spPr>
              <a:xfrm>
                <a:off x="5416200" y="1966063"/>
                <a:ext cx="30775" cy="15325"/>
              </a:xfrm>
              <a:custGeom>
                <a:rect b="b" l="l" r="r" t="t"/>
                <a:pathLst>
                  <a:path extrusionOk="0" h="613" w="1231">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1"/>
              <p:cNvSpPr/>
              <p:nvPr/>
            </p:nvSpPr>
            <p:spPr>
              <a:xfrm>
                <a:off x="5331900" y="1973988"/>
                <a:ext cx="11050" cy="6350"/>
              </a:xfrm>
              <a:custGeom>
                <a:rect b="b" l="l" r="r" t="t"/>
                <a:pathLst>
                  <a:path extrusionOk="0" h="254" w="442">
                    <a:moveTo>
                      <a:pt x="85" y="1"/>
                    </a:moveTo>
                    <a:lnTo>
                      <a:pt x="0" y="54"/>
                    </a:lnTo>
                    <a:lnTo>
                      <a:pt x="368" y="253"/>
                    </a:lnTo>
                    <a:lnTo>
                      <a:pt x="442" y="211"/>
                    </a:lnTo>
                    <a:lnTo>
                      <a:pt x="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a:off x="5391800" y="2007713"/>
                <a:ext cx="29950" cy="15500"/>
              </a:xfrm>
              <a:custGeom>
                <a:rect b="b" l="l" r="r" t="t"/>
                <a:pathLst>
                  <a:path extrusionOk="0" h="620" w="1198">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a:off x="5384425" y="2011813"/>
                <a:ext cx="5800" cy="3450"/>
              </a:xfrm>
              <a:custGeom>
                <a:rect b="b" l="l" r="r" t="t"/>
                <a:pathLst>
                  <a:path extrusionOk="0" h="138" w="232">
                    <a:moveTo>
                      <a:pt x="137" y="1"/>
                    </a:moveTo>
                    <a:lnTo>
                      <a:pt x="1" y="75"/>
                    </a:lnTo>
                    <a:lnTo>
                      <a:pt x="95" y="138"/>
                    </a:lnTo>
                    <a:lnTo>
                      <a:pt x="232" y="54"/>
                    </a:lnTo>
                    <a:lnTo>
                      <a:pt x="1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1"/>
              <p:cNvSpPr/>
              <p:nvPr/>
            </p:nvSpPr>
            <p:spPr>
              <a:xfrm>
                <a:off x="5368150" y="1993188"/>
                <a:ext cx="31275" cy="16600"/>
              </a:xfrm>
              <a:custGeom>
                <a:rect b="b" l="l" r="r" t="t"/>
                <a:pathLst>
                  <a:path extrusionOk="0" h="664" w="1251">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1"/>
              <p:cNvSpPr/>
              <p:nvPr/>
            </p:nvSpPr>
            <p:spPr>
              <a:xfrm>
                <a:off x="5351075" y="1983463"/>
                <a:ext cx="30225" cy="18400"/>
              </a:xfrm>
              <a:custGeom>
                <a:rect b="b" l="l" r="r" t="t"/>
                <a:pathLst>
                  <a:path extrusionOk="0" h="736" w="1209">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1"/>
              <p:cNvSpPr/>
              <p:nvPr/>
            </p:nvSpPr>
            <p:spPr>
              <a:xfrm>
                <a:off x="5304050" y="2013313"/>
                <a:ext cx="30500" cy="15250"/>
              </a:xfrm>
              <a:custGeom>
                <a:rect b="b" l="l" r="r" t="t"/>
                <a:pathLst>
                  <a:path extrusionOk="0" h="610" w="122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a:off x="5326900" y="2026238"/>
                <a:ext cx="29725" cy="15400"/>
              </a:xfrm>
              <a:custGeom>
                <a:rect b="b" l="l" r="r" t="t"/>
                <a:pathLst>
                  <a:path extrusionOk="0" h="616" w="1189">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1"/>
              <p:cNvSpPr/>
              <p:nvPr/>
            </p:nvSpPr>
            <p:spPr>
              <a:xfrm>
                <a:off x="5319300" y="2030213"/>
                <a:ext cx="5800" cy="3450"/>
              </a:xfrm>
              <a:custGeom>
                <a:rect b="b" l="l" r="r" t="t"/>
                <a:pathLst>
                  <a:path extrusionOk="0" h="138" w="232">
                    <a:moveTo>
                      <a:pt x="136" y="0"/>
                    </a:moveTo>
                    <a:lnTo>
                      <a:pt x="0" y="84"/>
                    </a:lnTo>
                    <a:lnTo>
                      <a:pt x="94" y="137"/>
                    </a:lnTo>
                    <a:lnTo>
                      <a:pt x="231" y="63"/>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1"/>
              <p:cNvSpPr/>
              <p:nvPr/>
            </p:nvSpPr>
            <p:spPr>
              <a:xfrm>
                <a:off x="5343450" y="2035963"/>
                <a:ext cx="29975" cy="15350"/>
              </a:xfrm>
              <a:custGeom>
                <a:rect b="b" l="l" r="r" t="t"/>
                <a:pathLst>
                  <a:path extrusionOk="0" h="614" w="1199">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69"/>
          <p:cNvSpPr txBox="1"/>
          <p:nvPr/>
        </p:nvSpPr>
        <p:spPr>
          <a:xfrm>
            <a:off x="588750" y="120550"/>
            <a:ext cx="796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over Years by Financial Satisfaction</a:t>
            </a:r>
            <a:endParaRPr b="1" sz="3000">
              <a:solidFill>
                <a:schemeClr val="dk1"/>
              </a:solidFill>
              <a:latin typeface="Titillium Web"/>
              <a:ea typeface="Titillium Web"/>
              <a:cs typeface="Titillium Web"/>
              <a:sym typeface="Titillium Web"/>
            </a:endParaRPr>
          </a:p>
        </p:txBody>
      </p:sp>
      <p:pic>
        <p:nvPicPr>
          <p:cNvPr id="1651" name="Google Shape;1651;p69"/>
          <p:cNvPicPr preferRelativeResize="0"/>
          <p:nvPr/>
        </p:nvPicPr>
        <p:blipFill>
          <a:blip r:embed="rId3">
            <a:alphaModFix/>
          </a:blip>
          <a:stretch>
            <a:fillRect/>
          </a:stretch>
        </p:blipFill>
        <p:spPr>
          <a:xfrm>
            <a:off x="462100" y="663050"/>
            <a:ext cx="8681900" cy="408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70"/>
          <p:cNvSpPr txBox="1"/>
          <p:nvPr/>
        </p:nvSpPr>
        <p:spPr>
          <a:xfrm>
            <a:off x="588750" y="302825"/>
            <a:ext cx="796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over Years by Financial Satisfaction</a:t>
            </a:r>
            <a:endParaRPr b="1" sz="3000">
              <a:solidFill>
                <a:schemeClr val="dk1"/>
              </a:solidFill>
              <a:latin typeface="Titillium Web"/>
              <a:ea typeface="Titillium Web"/>
              <a:cs typeface="Titillium Web"/>
              <a:sym typeface="Titillium Web"/>
            </a:endParaRPr>
          </a:p>
        </p:txBody>
      </p:sp>
      <p:sp>
        <p:nvSpPr>
          <p:cNvPr id="1657" name="Google Shape;1657;p70"/>
          <p:cNvSpPr txBox="1"/>
          <p:nvPr>
            <p:ph idx="4294967295" type="title"/>
          </p:nvPr>
        </p:nvSpPr>
        <p:spPr>
          <a:xfrm>
            <a:off x="311159" y="870025"/>
            <a:ext cx="317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chemeClr val="accent2"/>
                </a:solidFill>
              </a:rPr>
              <a:t>Not satisfied</a:t>
            </a:r>
            <a:endParaRPr sz="2200">
              <a:solidFill>
                <a:schemeClr val="accent2"/>
              </a:solidFill>
            </a:endParaRPr>
          </a:p>
        </p:txBody>
      </p:sp>
      <p:sp>
        <p:nvSpPr>
          <p:cNvPr id="1658" name="Google Shape;1658;p70"/>
          <p:cNvSpPr txBox="1"/>
          <p:nvPr>
            <p:ph idx="4294967295" type="subTitle"/>
          </p:nvPr>
        </p:nvSpPr>
        <p:spPr>
          <a:xfrm>
            <a:off x="588750" y="1273525"/>
            <a:ext cx="3983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Over the years, a net growth in </a:t>
            </a:r>
            <a:r>
              <a:rPr lang="en"/>
              <a:t>not happy value is visible</a:t>
            </a:r>
            <a:endParaRPr/>
          </a:p>
          <a:p>
            <a:pPr indent="-317500" lvl="0" marL="457200" rtl="0" algn="l">
              <a:spcBef>
                <a:spcPts val="0"/>
              </a:spcBef>
              <a:spcAft>
                <a:spcPts val="0"/>
              </a:spcAft>
              <a:buSzPts val="1400"/>
              <a:buChar char="●"/>
            </a:pPr>
            <a:r>
              <a:rPr lang="en"/>
              <a:t>Happiness percentage never broke the 20 percent barrier</a:t>
            </a:r>
            <a:endParaRPr/>
          </a:p>
          <a:p>
            <a:pPr indent="-317500" lvl="0" marL="457200" rtl="0" algn="l">
              <a:spcBef>
                <a:spcPts val="0"/>
              </a:spcBef>
              <a:spcAft>
                <a:spcPts val="0"/>
              </a:spcAft>
              <a:buSzPts val="1400"/>
              <a:buChar char="●"/>
            </a:pPr>
            <a:r>
              <a:rPr lang="en"/>
              <a:t>Very happy percentage stays on the lowest of the lows.</a:t>
            </a:r>
            <a:endParaRPr/>
          </a:p>
        </p:txBody>
      </p:sp>
      <p:sp>
        <p:nvSpPr>
          <p:cNvPr id="1659" name="Google Shape;1659;p70"/>
          <p:cNvSpPr txBox="1"/>
          <p:nvPr>
            <p:ph idx="4294967295" type="title"/>
          </p:nvPr>
        </p:nvSpPr>
        <p:spPr>
          <a:xfrm>
            <a:off x="5003088" y="870025"/>
            <a:ext cx="33534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More or less satisfied</a:t>
            </a:r>
            <a:endParaRPr sz="2200">
              <a:solidFill>
                <a:schemeClr val="accent2"/>
              </a:solidFill>
            </a:endParaRPr>
          </a:p>
        </p:txBody>
      </p:sp>
      <p:sp>
        <p:nvSpPr>
          <p:cNvPr id="1660" name="Google Shape;1660;p70"/>
          <p:cNvSpPr txBox="1"/>
          <p:nvPr>
            <p:ph idx="4294967295" type="title"/>
          </p:nvPr>
        </p:nvSpPr>
        <p:spPr>
          <a:xfrm>
            <a:off x="2564759" y="3127525"/>
            <a:ext cx="3176100" cy="403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rPr>
              <a:t>Pretty well satisfied</a:t>
            </a:r>
            <a:endParaRPr sz="2200">
              <a:solidFill>
                <a:schemeClr val="accent2"/>
              </a:solidFill>
            </a:endParaRPr>
          </a:p>
        </p:txBody>
      </p:sp>
      <p:sp>
        <p:nvSpPr>
          <p:cNvPr id="1661" name="Google Shape;1661;p70"/>
          <p:cNvSpPr txBox="1"/>
          <p:nvPr>
            <p:ph idx="4294967295" type="subTitle"/>
          </p:nvPr>
        </p:nvSpPr>
        <p:spPr>
          <a:xfrm>
            <a:off x="4843922" y="1273525"/>
            <a:ext cx="3983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They show </a:t>
            </a:r>
            <a:r>
              <a:rPr lang="en"/>
              <a:t>highest </a:t>
            </a:r>
            <a:r>
              <a:rPr lang="en"/>
              <a:t>values in pretty/moderately </a:t>
            </a:r>
            <a:r>
              <a:rPr lang="en"/>
              <a:t>happy category</a:t>
            </a:r>
            <a:endParaRPr/>
          </a:p>
          <a:p>
            <a:pPr indent="-317500" lvl="0" marL="457200" rtl="0" algn="l">
              <a:spcBef>
                <a:spcPts val="0"/>
              </a:spcBef>
              <a:spcAft>
                <a:spcPts val="0"/>
              </a:spcAft>
              <a:buSzPts val="1400"/>
              <a:buChar char="●"/>
            </a:pPr>
            <a:r>
              <a:rPr lang="en"/>
              <a:t>The pretty happy values hit major bottom twice in 1974 and 2008 and major tops in 1987, 1991 and 1994.</a:t>
            </a:r>
            <a:endParaRPr/>
          </a:p>
          <a:p>
            <a:pPr indent="-317500" lvl="0" marL="457200" rtl="0" algn="l">
              <a:spcBef>
                <a:spcPts val="0"/>
              </a:spcBef>
              <a:spcAft>
                <a:spcPts val="0"/>
              </a:spcAft>
              <a:buSzPts val="1400"/>
              <a:buChar char="●"/>
            </a:pPr>
            <a:r>
              <a:rPr lang="en"/>
              <a:t>M</a:t>
            </a:r>
            <a:r>
              <a:rPr lang="en"/>
              <a:t>oderately happy percentage value goes up discarding the general trend </a:t>
            </a:r>
            <a:endParaRPr/>
          </a:p>
        </p:txBody>
      </p:sp>
      <p:sp>
        <p:nvSpPr>
          <p:cNvPr id="1662" name="Google Shape;1662;p70"/>
          <p:cNvSpPr txBox="1"/>
          <p:nvPr>
            <p:ph idx="4294967295" type="subTitle"/>
          </p:nvPr>
        </p:nvSpPr>
        <p:spPr>
          <a:xfrm>
            <a:off x="2381850" y="3531025"/>
            <a:ext cx="43803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Higher happiness value, lowest of the not happy value</a:t>
            </a:r>
            <a:endParaRPr/>
          </a:p>
          <a:p>
            <a:pPr indent="-317500" lvl="0" marL="457200" rtl="0" algn="l">
              <a:spcBef>
                <a:spcPts val="0"/>
              </a:spcBef>
              <a:spcAft>
                <a:spcPts val="0"/>
              </a:spcAft>
              <a:buSzPts val="1400"/>
              <a:buChar char="●"/>
            </a:pPr>
            <a:r>
              <a:rPr lang="en"/>
              <a:t>pretty happy percentage values surpassing very happy values eighteen times from 1975 to 2021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grpSp>
        <p:nvGrpSpPr>
          <p:cNvPr id="1667" name="Google Shape;1667;p71"/>
          <p:cNvGrpSpPr/>
          <p:nvPr/>
        </p:nvGrpSpPr>
        <p:grpSpPr>
          <a:xfrm>
            <a:off x="3388129" y="3166584"/>
            <a:ext cx="1571277" cy="1022816"/>
            <a:chOff x="6980995" y="445019"/>
            <a:chExt cx="1299328" cy="845792"/>
          </a:xfrm>
        </p:grpSpPr>
        <p:sp>
          <p:nvSpPr>
            <p:cNvPr id="1668" name="Google Shape;1668;p71"/>
            <p:cNvSpPr/>
            <p:nvPr/>
          </p:nvSpPr>
          <p:spPr>
            <a:xfrm>
              <a:off x="7256557" y="1145269"/>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1"/>
            <p:cNvSpPr/>
            <p:nvPr/>
          </p:nvSpPr>
          <p:spPr>
            <a:xfrm>
              <a:off x="7504866" y="962545"/>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1"/>
            <p:cNvSpPr/>
            <p:nvPr/>
          </p:nvSpPr>
          <p:spPr>
            <a:xfrm>
              <a:off x="7192715" y="1032597"/>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1"/>
            <p:cNvSpPr/>
            <p:nvPr/>
          </p:nvSpPr>
          <p:spPr>
            <a:xfrm>
              <a:off x="7726415" y="724199"/>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1"/>
            <p:cNvSpPr/>
            <p:nvPr/>
          </p:nvSpPr>
          <p:spPr>
            <a:xfrm>
              <a:off x="7441024" y="849872"/>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1"/>
            <p:cNvSpPr/>
            <p:nvPr/>
          </p:nvSpPr>
          <p:spPr>
            <a:xfrm>
              <a:off x="6985731" y="698287"/>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1"/>
            <p:cNvSpPr/>
            <p:nvPr/>
          </p:nvSpPr>
          <p:spPr>
            <a:xfrm>
              <a:off x="6980995" y="445019"/>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1"/>
            <p:cNvSpPr/>
            <p:nvPr/>
          </p:nvSpPr>
          <p:spPr>
            <a:xfrm>
              <a:off x="7135485" y="533344"/>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1"/>
            <p:cNvSpPr/>
            <p:nvPr/>
          </p:nvSpPr>
          <p:spPr>
            <a:xfrm>
              <a:off x="7288500" y="932612"/>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1"/>
            <p:cNvSpPr/>
            <p:nvPr/>
          </p:nvSpPr>
          <p:spPr>
            <a:xfrm>
              <a:off x="7822156" y="624259"/>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1"/>
            <p:cNvSpPr/>
            <p:nvPr/>
          </p:nvSpPr>
          <p:spPr>
            <a:xfrm>
              <a:off x="7536765" y="749932"/>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9" name="Google Shape;1679;p71"/>
          <p:cNvSpPr txBox="1"/>
          <p:nvPr>
            <p:ph idx="2" type="title"/>
          </p:nvPr>
        </p:nvSpPr>
        <p:spPr>
          <a:xfrm>
            <a:off x="4775575" y="2725338"/>
            <a:ext cx="3503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grpSp>
        <p:nvGrpSpPr>
          <p:cNvPr id="1680" name="Google Shape;1680;p71"/>
          <p:cNvGrpSpPr/>
          <p:nvPr/>
        </p:nvGrpSpPr>
        <p:grpSpPr>
          <a:xfrm>
            <a:off x="4251779" y="3166576"/>
            <a:ext cx="1513649" cy="1300818"/>
            <a:chOff x="1455055" y="2629044"/>
            <a:chExt cx="1395068" cy="1198910"/>
          </a:xfrm>
        </p:grpSpPr>
        <p:sp>
          <p:nvSpPr>
            <p:cNvPr id="1681" name="Google Shape;1681;p71"/>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1"/>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1"/>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1"/>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1"/>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1"/>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1"/>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1"/>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1"/>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1"/>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1"/>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1"/>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1"/>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1"/>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1"/>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1"/>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1"/>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1"/>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1"/>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0" name="Google Shape;1700;p71"/>
          <p:cNvSpPr txBox="1"/>
          <p:nvPr/>
        </p:nvSpPr>
        <p:spPr>
          <a:xfrm>
            <a:off x="567050" y="358050"/>
            <a:ext cx="4071000" cy="26421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None/>
            </a:pPr>
            <a:r>
              <a:rPr b="1" lang="en" sz="6100">
                <a:solidFill>
                  <a:schemeClr val="accent3"/>
                </a:solidFill>
                <a:latin typeface="Titillium Web"/>
                <a:ea typeface="Titillium Web"/>
                <a:cs typeface="Titillium Web"/>
                <a:sym typeface="Titillium Web"/>
              </a:rPr>
              <a:t>Conclusion and Future Scope</a:t>
            </a:r>
            <a:endParaRPr sz="4700">
              <a:solidFill>
                <a:schemeClr val="accent3"/>
              </a:solidFill>
              <a:latin typeface="Montserrat"/>
              <a:ea typeface="Montserrat"/>
              <a:cs typeface="Montserrat"/>
              <a:sym typeface="Montserrat"/>
            </a:endParaRPr>
          </a:p>
        </p:txBody>
      </p:sp>
      <p:grpSp>
        <p:nvGrpSpPr>
          <p:cNvPr id="1701" name="Google Shape;1701;p71"/>
          <p:cNvGrpSpPr/>
          <p:nvPr/>
        </p:nvGrpSpPr>
        <p:grpSpPr>
          <a:xfrm>
            <a:off x="134757" y="126821"/>
            <a:ext cx="8622919" cy="4620389"/>
            <a:chOff x="1050227" y="912894"/>
            <a:chExt cx="7255296" cy="3558251"/>
          </a:xfrm>
        </p:grpSpPr>
        <p:sp>
          <p:nvSpPr>
            <p:cNvPr id="1702" name="Google Shape;1702;p71"/>
            <p:cNvSpPr/>
            <p:nvPr/>
          </p:nvSpPr>
          <p:spPr>
            <a:xfrm>
              <a:off x="8120171" y="10574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1"/>
            <p:cNvSpPr/>
            <p:nvPr/>
          </p:nvSpPr>
          <p:spPr>
            <a:xfrm>
              <a:off x="4996826" y="21500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1"/>
            <p:cNvSpPr/>
            <p:nvPr/>
          </p:nvSpPr>
          <p:spPr>
            <a:xfrm>
              <a:off x="5301306" y="43123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1"/>
            <p:cNvSpPr/>
            <p:nvPr/>
          </p:nvSpPr>
          <p:spPr>
            <a:xfrm>
              <a:off x="6009781" y="26634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1"/>
            <p:cNvSpPr/>
            <p:nvPr/>
          </p:nvSpPr>
          <p:spPr>
            <a:xfrm>
              <a:off x="5470223" y="9128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1"/>
            <p:cNvSpPr/>
            <p:nvPr/>
          </p:nvSpPr>
          <p:spPr>
            <a:xfrm>
              <a:off x="8163026" y="22744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8" name="Google Shape;1708;p71"/>
            <p:cNvGrpSpPr/>
            <p:nvPr/>
          </p:nvGrpSpPr>
          <p:grpSpPr>
            <a:xfrm>
              <a:off x="2138846" y="3487330"/>
              <a:ext cx="99806" cy="99809"/>
              <a:chOff x="3688596" y="3879680"/>
              <a:chExt cx="99806" cy="99809"/>
            </a:xfrm>
          </p:grpSpPr>
          <p:sp>
            <p:nvSpPr>
              <p:cNvPr id="1709" name="Google Shape;1709;p7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1" name="Google Shape;1711;p71"/>
            <p:cNvSpPr/>
            <p:nvPr/>
          </p:nvSpPr>
          <p:spPr>
            <a:xfrm>
              <a:off x="7078631" y="16318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1"/>
            <p:cNvSpPr/>
            <p:nvPr/>
          </p:nvSpPr>
          <p:spPr>
            <a:xfrm flipH="1">
              <a:off x="1050227" y="43714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gtEl>
                                        <p:attrNameLst>
                                          <p:attrName>style.visibility</p:attrName>
                                        </p:attrNameLst>
                                      </p:cBhvr>
                                      <p:to>
                                        <p:strVal val="visible"/>
                                      </p:to>
                                    </p:set>
                                    <p:animEffect filter="fade" transition="in">
                                      <p:cBhvr>
                                        <p:cTn dur="1000"/>
                                        <p:tgtEl>
                                          <p:spTgt spid="1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7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8" name="Google Shape;1718;p72"/>
          <p:cNvSpPr txBox="1"/>
          <p:nvPr>
            <p:ph idx="1" type="body"/>
          </p:nvPr>
        </p:nvSpPr>
        <p:spPr>
          <a:xfrm>
            <a:off x="720000" y="1408725"/>
            <a:ext cx="7704000" cy="297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800"/>
              <a:t>Overall, happiness is related to job and financial satisfaction. </a:t>
            </a:r>
            <a:endParaRPr sz="1800"/>
          </a:p>
          <a:p>
            <a:pPr indent="-317500" lvl="0" marL="457200" rtl="0" algn="l">
              <a:spcBef>
                <a:spcPts val="0"/>
              </a:spcBef>
              <a:spcAft>
                <a:spcPts val="0"/>
              </a:spcAft>
              <a:buClr>
                <a:schemeClr val="dk1"/>
              </a:buClr>
              <a:buSzPts val="1400"/>
              <a:buChar char="●"/>
            </a:pPr>
            <a:r>
              <a:rPr lang="en" sz="1800"/>
              <a:t>The more financially satisfied you are, the happier you are. In addition, the more satisfied you are with your job, the happier you are. </a:t>
            </a:r>
            <a:endParaRPr sz="1800"/>
          </a:p>
          <a:p>
            <a:pPr indent="-317500" lvl="0" marL="457200" rtl="0" algn="l">
              <a:spcBef>
                <a:spcPts val="0"/>
              </a:spcBef>
              <a:spcAft>
                <a:spcPts val="0"/>
              </a:spcAft>
              <a:buClr>
                <a:schemeClr val="dk1"/>
              </a:buClr>
              <a:buSzPts val="1400"/>
              <a:buChar char="●"/>
            </a:pPr>
            <a:r>
              <a:rPr lang="en" sz="1800"/>
              <a:t>One might believe that money </a:t>
            </a:r>
            <a:r>
              <a:rPr lang="en" sz="1800"/>
              <a:t>can't</a:t>
            </a:r>
            <a:r>
              <a:rPr lang="en" sz="1800"/>
              <a:t> buy you happiness, but the data points out that money, along with a fulfilling job and financial satisfaction, has the potential to provide happiness. </a:t>
            </a:r>
            <a:endParaRPr sz="1800"/>
          </a:p>
          <a:p>
            <a:pPr indent="-317500" lvl="0" marL="457200" rtl="0" algn="l">
              <a:spcBef>
                <a:spcPts val="0"/>
              </a:spcBef>
              <a:spcAft>
                <a:spcPts val="0"/>
              </a:spcAft>
              <a:buClr>
                <a:schemeClr val="dk1"/>
              </a:buClr>
              <a:buSzPts val="1400"/>
              <a:buChar char="●"/>
            </a:pPr>
            <a:r>
              <a:rPr lang="en" sz="1800"/>
              <a:t>Job fulfillment and financial security can make our life easier and more comfortable. It allows us to fulfill our needs and wants.  </a:t>
            </a:r>
            <a:endParaRPr sz="1800"/>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7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724" name="Google Shape;1724;p73"/>
          <p:cNvSpPr txBox="1"/>
          <p:nvPr>
            <p:ph idx="1" type="body"/>
          </p:nvPr>
        </p:nvSpPr>
        <p:spPr>
          <a:xfrm>
            <a:off x="705100" y="1600950"/>
            <a:ext cx="7704000" cy="278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700"/>
              <a:t>In the future, we can also observe relationship between job and financial satisfaction with the stress levels of individuals over the years. </a:t>
            </a:r>
            <a:endParaRPr sz="1700"/>
          </a:p>
          <a:p>
            <a:pPr indent="-317500" lvl="0" marL="457200" rtl="0" algn="l">
              <a:spcBef>
                <a:spcPts val="0"/>
              </a:spcBef>
              <a:spcAft>
                <a:spcPts val="0"/>
              </a:spcAft>
              <a:buClr>
                <a:schemeClr val="dk1"/>
              </a:buClr>
              <a:buSzPts val="1400"/>
              <a:buChar char="●"/>
            </a:pPr>
            <a:r>
              <a:rPr lang="en" sz="1700"/>
              <a:t>It will be interesting to find connections with other similar variables like mental and physical health. </a:t>
            </a:r>
            <a:endParaRPr sz="1700"/>
          </a:p>
          <a:p>
            <a:pPr indent="-317500" lvl="0" marL="457200" rtl="0" algn="l">
              <a:spcBef>
                <a:spcPts val="0"/>
              </a:spcBef>
              <a:spcAft>
                <a:spcPts val="0"/>
              </a:spcAft>
              <a:buClr>
                <a:schemeClr val="dk1"/>
              </a:buClr>
              <a:buSzPts val="1400"/>
              <a:buChar char="●"/>
            </a:pPr>
            <a:r>
              <a:rPr lang="en" sz="1700"/>
              <a:t>After gathering more data, we can also observe the short-term and long-term impact on individuals due to Covid-19 and how long it took for the numbers to return to Pre-Covid time.</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74"/>
          <p:cNvSpPr txBox="1"/>
          <p:nvPr>
            <p:ph type="title"/>
          </p:nvPr>
        </p:nvSpPr>
        <p:spPr>
          <a:xfrm>
            <a:off x="2950500" y="1476457"/>
            <a:ext cx="3243000" cy="109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Thank You</a:t>
            </a:r>
            <a:endParaRPr>
              <a:solidFill>
                <a:schemeClr val="accent3"/>
              </a:solidFill>
            </a:endParaRPr>
          </a:p>
        </p:txBody>
      </p:sp>
      <p:pic>
        <p:nvPicPr>
          <p:cNvPr id="1730" name="Google Shape;1730;p74"/>
          <p:cNvPicPr preferRelativeResize="0"/>
          <p:nvPr/>
        </p:nvPicPr>
        <p:blipFill>
          <a:blip r:embed="rId3">
            <a:alphaModFix/>
          </a:blip>
          <a:stretch>
            <a:fillRect/>
          </a:stretch>
        </p:blipFill>
        <p:spPr>
          <a:xfrm>
            <a:off x="1338824" y="837100"/>
            <a:ext cx="6466350" cy="346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95" name="Shape 1095"/>
        <p:cNvGrpSpPr/>
        <p:nvPr/>
      </p:nvGrpSpPr>
      <p:grpSpPr>
        <a:xfrm>
          <a:off x="0" y="0"/>
          <a:ext cx="0" cy="0"/>
          <a:chOff x="0" y="0"/>
          <a:chExt cx="0" cy="0"/>
        </a:xfrm>
      </p:grpSpPr>
      <p:sp>
        <p:nvSpPr>
          <p:cNvPr id="1096" name="Google Shape;1096;p52"/>
          <p:cNvSpPr txBox="1"/>
          <p:nvPr>
            <p:ph type="title"/>
          </p:nvPr>
        </p:nvSpPr>
        <p:spPr>
          <a:xfrm>
            <a:off x="1467650" y="632175"/>
            <a:ext cx="4396500" cy="149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SMART Question</a:t>
            </a:r>
            <a:endParaRPr sz="4200"/>
          </a:p>
        </p:txBody>
      </p:sp>
      <p:sp>
        <p:nvSpPr>
          <p:cNvPr id="1097" name="Google Shape;1097;p52"/>
          <p:cNvSpPr txBox="1"/>
          <p:nvPr>
            <p:ph idx="1" type="subTitle"/>
          </p:nvPr>
        </p:nvSpPr>
        <p:spPr>
          <a:xfrm>
            <a:off x="1157600" y="1851375"/>
            <a:ext cx="5016600" cy="261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600"/>
              <a:t>How do individuals’ level of satisfaction with their job and financial situation relate to their general level of happiness across the USA from 1972 to 2021?</a:t>
            </a:r>
            <a:endParaRPr sz="2600"/>
          </a:p>
        </p:txBody>
      </p:sp>
      <p:grpSp>
        <p:nvGrpSpPr>
          <p:cNvPr id="1098" name="Google Shape;1098;p52"/>
          <p:cNvGrpSpPr/>
          <p:nvPr/>
        </p:nvGrpSpPr>
        <p:grpSpPr>
          <a:xfrm>
            <a:off x="6174074" y="1264815"/>
            <a:ext cx="1673524" cy="2613873"/>
            <a:chOff x="5542724" y="1467403"/>
            <a:chExt cx="1673524" cy="2613873"/>
          </a:xfrm>
        </p:grpSpPr>
        <p:sp>
          <p:nvSpPr>
            <p:cNvPr id="1099" name="Google Shape;1099;p52"/>
            <p:cNvSpPr/>
            <p:nvPr/>
          </p:nvSpPr>
          <p:spPr>
            <a:xfrm>
              <a:off x="5738475" y="1467403"/>
              <a:ext cx="761894" cy="1373054"/>
            </a:xfrm>
            <a:custGeom>
              <a:rect b="b" l="l" r="r" t="t"/>
              <a:pathLst>
                <a:path extrusionOk="0" h="17138" w="951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cap="flat" cmpd="sng" w="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2"/>
            <p:cNvSpPr/>
            <p:nvPr/>
          </p:nvSpPr>
          <p:spPr>
            <a:xfrm>
              <a:off x="5969053" y="2006998"/>
              <a:ext cx="300672" cy="515236"/>
            </a:xfrm>
            <a:custGeom>
              <a:rect b="b" l="l" r="r" t="t"/>
              <a:pathLst>
                <a:path extrusionOk="0" h="6431" w="3753">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cap="flat" cmpd="sng" w="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1" name="Google Shape;1101;p52"/>
            <p:cNvGrpSpPr/>
            <p:nvPr/>
          </p:nvGrpSpPr>
          <p:grpSpPr>
            <a:xfrm>
              <a:off x="5542724" y="2522228"/>
              <a:ext cx="1673524" cy="1438213"/>
              <a:chOff x="1455055" y="2629044"/>
              <a:chExt cx="1395068" cy="1198910"/>
            </a:xfrm>
          </p:grpSpPr>
          <p:sp>
            <p:nvSpPr>
              <p:cNvPr id="1102" name="Google Shape;1102;p52"/>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2"/>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2"/>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2"/>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2"/>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2"/>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2"/>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2"/>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2"/>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2"/>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2"/>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2"/>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52"/>
            <p:cNvGrpSpPr/>
            <p:nvPr/>
          </p:nvGrpSpPr>
          <p:grpSpPr>
            <a:xfrm>
              <a:off x="6318506" y="3478067"/>
              <a:ext cx="639344" cy="603209"/>
              <a:chOff x="5127806" y="3642167"/>
              <a:chExt cx="639344" cy="603209"/>
            </a:xfrm>
          </p:grpSpPr>
          <p:sp>
            <p:nvSpPr>
              <p:cNvPr id="1122" name="Google Shape;1122;p52"/>
              <p:cNvSpPr/>
              <p:nvPr/>
            </p:nvSpPr>
            <p:spPr>
              <a:xfrm>
                <a:off x="5155952" y="4006901"/>
                <a:ext cx="582562" cy="238475"/>
              </a:xfrm>
              <a:custGeom>
                <a:rect b="b" l="l" r="r" t="t"/>
                <a:pathLst>
                  <a:path extrusionOk="0" h="5338" w="1304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a:off x="5127806" y="3838830"/>
                <a:ext cx="639344" cy="337073"/>
              </a:xfrm>
              <a:custGeom>
                <a:rect b="b" l="l" r="r" t="t"/>
                <a:pathLst>
                  <a:path extrusionOk="0" h="7545" w="14311">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a:off x="5219347" y="3878457"/>
                <a:ext cx="456266" cy="142558"/>
              </a:xfrm>
              <a:custGeom>
                <a:rect b="b" l="l" r="r" t="t"/>
                <a:pathLst>
                  <a:path extrusionOk="0" h="3191" w="10213">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a:off x="5225915" y="3904906"/>
                <a:ext cx="443131" cy="231685"/>
              </a:xfrm>
              <a:custGeom>
                <a:rect b="b" l="l" r="r" t="t"/>
                <a:pathLst>
                  <a:path extrusionOk="0" h="5186" w="9919">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a:off x="5219347" y="3865591"/>
                <a:ext cx="456266" cy="283552"/>
              </a:xfrm>
              <a:custGeom>
                <a:rect b="b" l="l" r="r" t="t"/>
                <a:pathLst>
                  <a:path extrusionOk="0" fill="none" h="6347" w="10213">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2"/>
              <p:cNvSpPr/>
              <p:nvPr/>
            </p:nvSpPr>
            <p:spPr>
              <a:xfrm>
                <a:off x="5225915" y="3892352"/>
                <a:ext cx="443131" cy="129111"/>
              </a:xfrm>
              <a:custGeom>
                <a:rect b="b" l="l" r="r" t="t"/>
                <a:pathLst>
                  <a:path extrusionOk="0" fill="none" h="2890" w="9919">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2"/>
              <p:cNvSpPr/>
              <p:nvPr/>
            </p:nvSpPr>
            <p:spPr>
              <a:xfrm>
                <a:off x="5339034" y="3951949"/>
                <a:ext cx="216450" cy="124911"/>
              </a:xfrm>
              <a:custGeom>
                <a:rect b="b" l="l" r="r" t="t"/>
                <a:pathLst>
                  <a:path extrusionOk="0" h="2796" w="4845">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2"/>
              <p:cNvSpPr/>
              <p:nvPr/>
            </p:nvSpPr>
            <p:spPr>
              <a:xfrm>
                <a:off x="5155952" y="3908346"/>
                <a:ext cx="582562" cy="238475"/>
              </a:xfrm>
              <a:custGeom>
                <a:rect b="b" l="l" r="r" t="t"/>
                <a:pathLst>
                  <a:path extrusionOk="0" h="5338" w="1304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2"/>
              <p:cNvSpPr/>
              <p:nvPr/>
            </p:nvSpPr>
            <p:spPr>
              <a:xfrm>
                <a:off x="5127806" y="3740409"/>
                <a:ext cx="639344" cy="337430"/>
              </a:xfrm>
              <a:custGeom>
                <a:rect b="b" l="l" r="r" t="t"/>
                <a:pathLst>
                  <a:path extrusionOk="0" h="7553" w="14311">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2"/>
              <p:cNvSpPr/>
              <p:nvPr/>
            </p:nvSpPr>
            <p:spPr>
              <a:xfrm>
                <a:off x="5219347" y="3780081"/>
                <a:ext cx="456266" cy="142826"/>
              </a:xfrm>
              <a:custGeom>
                <a:rect b="b" l="l" r="r" t="t"/>
                <a:pathLst>
                  <a:path extrusionOk="0" h="3197" w="10213">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a:off x="5225915" y="3806485"/>
                <a:ext cx="443131" cy="231551"/>
              </a:xfrm>
              <a:custGeom>
                <a:rect b="b" l="l" r="r" t="t"/>
                <a:pathLst>
                  <a:path extrusionOk="0" h="5183" w="9919">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5219347" y="3767527"/>
                <a:ext cx="456266" cy="283061"/>
              </a:xfrm>
              <a:custGeom>
                <a:rect b="b" l="l" r="r" t="t"/>
                <a:pathLst>
                  <a:path extrusionOk="0" fill="none" h="6336" w="10213">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a:off x="5225915" y="3793797"/>
                <a:ext cx="443131" cy="129602"/>
              </a:xfrm>
              <a:custGeom>
                <a:rect b="b" l="l" r="r" t="t"/>
                <a:pathLst>
                  <a:path extrusionOk="0" fill="none" h="2901" w="9919">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2"/>
              <p:cNvSpPr/>
              <p:nvPr/>
            </p:nvSpPr>
            <p:spPr>
              <a:xfrm>
                <a:off x="5339034" y="3853394"/>
                <a:ext cx="216450" cy="124911"/>
              </a:xfrm>
              <a:custGeom>
                <a:rect b="b" l="l" r="r" t="t"/>
                <a:pathLst>
                  <a:path extrusionOk="0" h="2796" w="4845">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2"/>
              <p:cNvSpPr/>
              <p:nvPr/>
            </p:nvSpPr>
            <p:spPr>
              <a:xfrm>
                <a:off x="5155952" y="3809746"/>
                <a:ext cx="582562" cy="238922"/>
              </a:xfrm>
              <a:custGeom>
                <a:rect b="b" l="l" r="r" t="t"/>
                <a:pathLst>
                  <a:path extrusionOk="0" h="5348" w="1304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2"/>
              <p:cNvSpPr/>
              <p:nvPr/>
            </p:nvSpPr>
            <p:spPr>
              <a:xfrm>
                <a:off x="5127806" y="3642167"/>
                <a:ext cx="639344" cy="337073"/>
              </a:xfrm>
              <a:custGeom>
                <a:rect b="b" l="l" r="r" t="t"/>
                <a:pathLst>
                  <a:path extrusionOk="0" h="7545" w="14311">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a:off x="5219347" y="3681615"/>
                <a:ext cx="456266" cy="142737"/>
              </a:xfrm>
              <a:custGeom>
                <a:rect b="b" l="l" r="r" t="t"/>
                <a:pathLst>
                  <a:path extrusionOk="0" h="3195" w="10213">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5225915" y="3708242"/>
                <a:ext cx="443131" cy="231595"/>
              </a:xfrm>
              <a:custGeom>
                <a:rect b="b" l="l" r="r" t="t"/>
                <a:pathLst>
                  <a:path extrusionOk="0" h="5184" w="9919">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a:off x="5219347" y="3668927"/>
                <a:ext cx="456266" cy="283552"/>
              </a:xfrm>
              <a:custGeom>
                <a:rect b="b" l="l" r="r" t="t"/>
                <a:pathLst>
                  <a:path extrusionOk="0" fill="none" h="6347" w="10213">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5225915" y="3695688"/>
                <a:ext cx="443131" cy="129111"/>
              </a:xfrm>
              <a:custGeom>
                <a:rect b="b" l="l" r="r" t="t"/>
                <a:pathLst>
                  <a:path extrusionOk="0" fill="none" h="2890" w="9919">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5339034" y="3755286"/>
                <a:ext cx="216450" cy="124911"/>
              </a:xfrm>
              <a:custGeom>
                <a:rect b="b" l="l" r="r" t="t"/>
                <a:pathLst>
                  <a:path extrusionOk="0" h="2796" w="4845">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53"/>
          <p:cNvSpPr txBox="1"/>
          <p:nvPr/>
        </p:nvSpPr>
        <p:spPr>
          <a:xfrm>
            <a:off x="747625" y="719875"/>
            <a:ext cx="600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Data Set: General Social Survey</a:t>
            </a:r>
            <a:endParaRPr b="1" sz="2000">
              <a:latin typeface="Montserrat"/>
              <a:ea typeface="Montserrat"/>
              <a:cs typeface="Montserrat"/>
              <a:sym typeface="Montserrat"/>
            </a:endParaRPr>
          </a:p>
        </p:txBody>
      </p:sp>
      <p:sp>
        <p:nvSpPr>
          <p:cNvPr id="1148" name="Google Shape;1148;p53"/>
          <p:cNvSpPr txBox="1"/>
          <p:nvPr/>
        </p:nvSpPr>
        <p:spPr>
          <a:xfrm>
            <a:off x="1032875" y="1335425"/>
            <a:ext cx="60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53"/>
          <p:cNvSpPr txBox="1"/>
          <p:nvPr/>
        </p:nvSpPr>
        <p:spPr>
          <a:xfrm>
            <a:off x="5247075" y="4413475"/>
            <a:ext cx="60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Source: </a:t>
            </a:r>
            <a:r>
              <a:rPr lang="en" sz="1200" u="sng">
                <a:solidFill>
                  <a:srgbClr val="1155CC"/>
                </a:solidFill>
                <a:hlinkClick r:id="rId3">
                  <a:extLst>
                    <a:ext uri="{A12FA001-AC4F-418D-AE19-62706E023703}">
                      <ahyp:hlinkClr val="tx"/>
                    </a:ext>
                  </a:extLst>
                </a:hlinkClick>
              </a:rPr>
              <a:t>https://gssdataexplorer.norc.org/home</a:t>
            </a:r>
            <a:endParaRPr sz="1200" u="sng">
              <a:solidFill>
                <a:srgbClr val="1155CC"/>
              </a:solidFill>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1150" name="Google Shape;1150;p53"/>
          <p:cNvPicPr preferRelativeResize="0"/>
          <p:nvPr/>
        </p:nvPicPr>
        <p:blipFill>
          <a:blip r:embed="rId4">
            <a:alphaModFix/>
          </a:blip>
          <a:stretch>
            <a:fillRect/>
          </a:stretch>
        </p:blipFill>
        <p:spPr>
          <a:xfrm>
            <a:off x="678150" y="1488100"/>
            <a:ext cx="7970851" cy="282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54" name="Shape 1154"/>
        <p:cNvGrpSpPr/>
        <p:nvPr/>
      </p:nvGrpSpPr>
      <p:grpSpPr>
        <a:xfrm>
          <a:off x="0" y="0"/>
          <a:ext cx="0" cy="0"/>
          <a:chOff x="0" y="0"/>
          <a:chExt cx="0" cy="0"/>
        </a:xfrm>
      </p:grpSpPr>
      <p:sp>
        <p:nvSpPr>
          <p:cNvPr id="1155" name="Google Shape;1155;p54"/>
          <p:cNvSpPr txBox="1"/>
          <p:nvPr>
            <p:ph type="title"/>
          </p:nvPr>
        </p:nvSpPr>
        <p:spPr>
          <a:xfrm>
            <a:off x="720000" y="1153675"/>
            <a:ext cx="4585800" cy="177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Introduction</a:t>
            </a:r>
            <a:endParaRPr>
              <a:solidFill>
                <a:schemeClr val="accent3"/>
              </a:solidFill>
            </a:endParaRPr>
          </a:p>
        </p:txBody>
      </p:sp>
      <p:sp>
        <p:nvSpPr>
          <p:cNvPr id="1156" name="Google Shape;1156;p54"/>
          <p:cNvSpPr txBox="1"/>
          <p:nvPr>
            <p:ph idx="2" type="title"/>
          </p:nvPr>
        </p:nvSpPr>
        <p:spPr>
          <a:xfrm>
            <a:off x="4920300" y="2698200"/>
            <a:ext cx="3503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grpSp>
        <p:nvGrpSpPr>
          <p:cNvPr id="1157" name="Google Shape;1157;p54"/>
          <p:cNvGrpSpPr/>
          <p:nvPr/>
        </p:nvGrpSpPr>
        <p:grpSpPr>
          <a:xfrm>
            <a:off x="835411" y="3183484"/>
            <a:ext cx="3334056" cy="1157978"/>
            <a:chOff x="892731" y="3511352"/>
            <a:chExt cx="3247984" cy="982503"/>
          </a:xfrm>
        </p:grpSpPr>
        <p:grpSp>
          <p:nvGrpSpPr>
            <p:cNvPr id="1158" name="Google Shape;1158;p54"/>
            <p:cNvGrpSpPr/>
            <p:nvPr/>
          </p:nvGrpSpPr>
          <p:grpSpPr>
            <a:xfrm>
              <a:off x="3501371" y="3511352"/>
              <a:ext cx="639344" cy="800140"/>
              <a:chOff x="1486921" y="3847202"/>
              <a:chExt cx="639344" cy="800140"/>
            </a:xfrm>
          </p:grpSpPr>
          <p:sp>
            <p:nvSpPr>
              <p:cNvPr id="1159" name="Google Shape;1159;p54"/>
              <p:cNvSpPr/>
              <p:nvPr/>
            </p:nvSpPr>
            <p:spPr>
              <a:xfrm>
                <a:off x="1515559" y="4408510"/>
                <a:ext cx="582071" cy="238833"/>
              </a:xfrm>
              <a:custGeom>
                <a:rect b="b" l="l" r="r" t="t"/>
                <a:pathLst>
                  <a:path extrusionOk="0" h="5346" w="13029">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4"/>
              <p:cNvSpPr/>
              <p:nvPr/>
            </p:nvSpPr>
            <p:spPr>
              <a:xfrm>
                <a:off x="1486921" y="4240931"/>
                <a:ext cx="639344" cy="337028"/>
              </a:xfrm>
              <a:custGeom>
                <a:rect b="b" l="l" r="r" t="t"/>
                <a:pathLst>
                  <a:path extrusionOk="0" h="7544"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4"/>
              <p:cNvSpPr/>
              <p:nvPr/>
            </p:nvSpPr>
            <p:spPr>
              <a:xfrm>
                <a:off x="1578462" y="4280335"/>
                <a:ext cx="456713" cy="142781"/>
              </a:xfrm>
              <a:custGeom>
                <a:rect b="b" l="l" r="r" t="t"/>
                <a:pathLst>
                  <a:path extrusionOk="0" h="3196" w="10223">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4"/>
              <p:cNvSpPr/>
              <p:nvPr/>
            </p:nvSpPr>
            <p:spPr>
              <a:xfrm>
                <a:off x="1585030" y="4307007"/>
                <a:ext cx="443131" cy="231551"/>
              </a:xfrm>
              <a:custGeom>
                <a:rect b="b" l="l" r="r" t="t"/>
                <a:pathLst>
                  <a:path extrusionOk="0" h="5183" w="9919">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4"/>
              <p:cNvSpPr/>
              <p:nvPr/>
            </p:nvSpPr>
            <p:spPr>
              <a:xfrm>
                <a:off x="1578462" y="4267647"/>
                <a:ext cx="456713" cy="283597"/>
              </a:xfrm>
              <a:custGeom>
                <a:rect b="b" l="l" r="r" t="t"/>
                <a:pathLst>
                  <a:path extrusionOk="0" fill="none" h="6348" w="10223">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4"/>
              <p:cNvSpPr/>
              <p:nvPr/>
            </p:nvSpPr>
            <p:spPr>
              <a:xfrm>
                <a:off x="1585030" y="4294453"/>
                <a:ext cx="443578" cy="129111"/>
              </a:xfrm>
              <a:custGeom>
                <a:rect b="b" l="l" r="r" t="t"/>
                <a:pathLst>
                  <a:path extrusionOk="0" fill="none" h="2890" w="9929">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4"/>
              <p:cNvSpPr/>
              <p:nvPr/>
            </p:nvSpPr>
            <p:spPr>
              <a:xfrm>
                <a:off x="1698596" y="4354050"/>
                <a:ext cx="216450" cy="124420"/>
              </a:xfrm>
              <a:custGeom>
                <a:rect b="b" l="l" r="r" t="t"/>
                <a:pathLst>
                  <a:path extrusionOk="0" h="2785" w="4845">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4"/>
              <p:cNvSpPr/>
              <p:nvPr/>
            </p:nvSpPr>
            <p:spPr>
              <a:xfrm>
                <a:off x="1515559" y="4310402"/>
                <a:ext cx="582071" cy="238475"/>
              </a:xfrm>
              <a:custGeom>
                <a:rect b="b" l="l" r="r" t="t"/>
                <a:pathLst>
                  <a:path extrusionOk="0" h="5338" w="13029">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4"/>
              <p:cNvSpPr/>
              <p:nvPr/>
            </p:nvSpPr>
            <p:spPr>
              <a:xfrm>
                <a:off x="1486921" y="4142465"/>
                <a:ext cx="639344" cy="337296"/>
              </a:xfrm>
              <a:custGeom>
                <a:rect b="b" l="l" r="r" t="t"/>
                <a:pathLst>
                  <a:path extrusionOk="0" h="7550" w="14311">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4"/>
              <p:cNvSpPr/>
              <p:nvPr/>
            </p:nvSpPr>
            <p:spPr>
              <a:xfrm>
                <a:off x="1578462" y="4182138"/>
                <a:ext cx="456713" cy="142379"/>
              </a:xfrm>
              <a:custGeom>
                <a:rect b="b" l="l" r="r" t="t"/>
                <a:pathLst>
                  <a:path extrusionOk="0" h="3187" w="10223">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4"/>
              <p:cNvSpPr/>
              <p:nvPr/>
            </p:nvSpPr>
            <p:spPr>
              <a:xfrm>
                <a:off x="1585030" y="4208541"/>
                <a:ext cx="443131" cy="231551"/>
              </a:xfrm>
              <a:custGeom>
                <a:rect b="b" l="l" r="r" t="t"/>
                <a:pathLst>
                  <a:path extrusionOk="0" h="5183" w="9919">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4"/>
              <p:cNvSpPr/>
              <p:nvPr/>
            </p:nvSpPr>
            <p:spPr>
              <a:xfrm>
                <a:off x="1578462" y="4169584"/>
                <a:ext cx="456713" cy="283061"/>
              </a:xfrm>
              <a:custGeom>
                <a:rect b="b" l="l" r="r" t="t"/>
                <a:pathLst>
                  <a:path extrusionOk="0" fill="none" h="6336" w="10223">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4"/>
              <p:cNvSpPr/>
              <p:nvPr/>
            </p:nvSpPr>
            <p:spPr>
              <a:xfrm>
                <a:off x="1585030" y="4195853"/>
                <a:ext cx="443578" cy="129111"/>
              </a:xfrm>
              <a:custGeom>
                <a:rect b="b" l="l" r="r" t="t"/>
                <a:pathLst>
                  <a:path extrusionOk="0" fill="none" h="2890" w="9929">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4"/>
              <p:cNvSpPr/>
              <p:nvPr/>
            </p:nvSpPr>
            <p:spPr>
              <a:xfrm>
                <a:off x="1698596" y="4255451"/>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4"/>
              <p:cNvSpPr/>
              <p:nvPr/>
            </p:nvSpPr>
            <p:spPr>
              <a:xfrm>
                <a:off x="1515559" y="4211847"/>
                <a:ext cx="582071" cy="238475"/>
              </a:xfrm>
              <a:custGeom>
                <a:rect b="b" l="l" r="r" t="t"/>
                <a:pathLst>
                  <a:path extrusionOk="0" h="5338" w="13029">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4"/>
              <p:cNvSpPr/>
              <p:nvPr/>
            </p:nvSpPr>
            <p:spPr>
              <a:xfrm>
                <a:off x="1486921" y="4044268"/>
                <a:ext cx="639344" cy="337073"/>
              </a:xfrm>
              <a:custGeom>
                <a:rect b="b" l="l" r="r" t="t"/>
                <a:pathLst>
                  <a:path extrusionOk="0" h="7545"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4"/>
              <p:cNvSpPr/>
              <p:nvPr/>
            </p:nvSpPr>
            <p:spPr>
              <a:xfrm>
                <a:off x="1578462" y="4083583"/>
                <a:ext cx="456713" cy="142826"/>
              </a:xfrm>
              <a:custGeom>
                <a:rect b="b" l="l" r="r" t="t"/>
                <a:pathLst>
                  <a:path extrusionOk="0" h="3197" w="10223">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4"/>
              <p:cNvSpPr/>
              <p:nvPr/>
            </p:nvSpPr>
            <p:spPr>
              <a:xfrm>
                <a:off x="1585030" y="4110299"/>
                <a:ext cx="443131" cy="231595"/>
              </a:xfrm>
              <a:custGeom>
                <a:rect b="b" l="l" r="r" t="t"/>
                <a:pathLst>
                  <a:path extrusionOk="0" h="5184" w="9919">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4"/>
              <p:cNvSpPr/>
              <p:nvPr/>
            </p:nvSpPr>
            <p:spPr>
              <a:xfrm>
                <a:off x="1578462" y="4071029"/>
                <a:ext cx="456713" cy="283552"/>
              </a:xfrm>
              <a:custGeom>
                <a:rect b="b" l="l" r="r" t="t"/>
                <a:pathLst>
                  <a:path extrusionOk="0" fill="none" h="6347" w="10223">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4"/>
              <p:cNvSpPr/>
              <p:nvPr/>
            </p:nvSpPr>
            <p:spPr>
              <a:xfrm>
                <a:off x="1585030" y="4097745"/>
                <a:ext cx="443578" cy="129155"/>
              </a:xfrm>
              <a:custGeom>
                <a:rect b="b" l="l" r="r" t="t"/>
                <a:pathLst>
                  <a:path extrusionOk="0" fill="none" h="2891" w="9929">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4"/>
              <p:cNvSpPr/>
              <p:nvPr/>
            </p:nvSpPr>
            <p:spPr>
              <a:xfrm>
                <a:off x="1698596" y="4156896"/>
                <a:ext cx="216450" cy="124911"/>
              </a:xfrm>
              <a:custGeom>
                <a:rect b="b" l="l" r="r" t="t"/>
                <a:pathLst>
                  <a:path extrusionOk="0" h="2796" w="4845">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4"/>
              <p:cNvSpPr/>
              <p:nvPr/>
            </p:nvSpPr>
            <p:spPr>
              <a:xfrm>
                <a:off x="1515559" y="4113694"/>
                <a:ext cx="582071" cy="238520"/>
              </a:xfrm>
              <a:custGeom>
                <a:rect b="b" l="l" r="r" t="t"/>
                <a:pathLst>
                  <a:path extrusionOk="0" h="5339" w="13029">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4"/>
              <p:cNvSpPr/>
              <p:nvPr/>
            </p:nvSpPr>
            <p:spPr>
              <a:xfrm>
                <a:off x="1486921" y="3945668"/>
                <a:ext cx="639344" cy="337073"/>
              </a:xfrm>
              <a:custGeom>
                <a:rect b="b" l="l" r="r" t="t"/>
                <a:pathLst>
                  <a:path extrusionOk="0" h="7545" w="14311">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4"/>
              <p:cNvSpPr/>
              <p:nvPr/>
            </p:nvSpPr>
            <p:spPr>
              <a:xfrm>
                <a:off x="1578462" y="3985296"/>
                <a:ext cx="456713" cy="142513"/>
              </a:xfrm>
              <a:custGeom>
                <a:rect b="b" l="l" r="r" t="t"/>
                <a:pathLst>
                  <a:path extrusionOk="0" h="3190" w="10223">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4"/>
              <p:cNvSpPr/>
              <p:nvPr/>
            </p:nvSpPr>
            <p:spPr>
              <a:xfrm>
                <a:off x="1585030" y="4011744"/>
                <a:ext cx="443131" cy="231685"/>
              </a:xfrm>
              <a:custGeom>
                <a:rect b="b" l="l" r="r" t="t"/>
                <a:pathLst>
                  <a:path extrusionOk="0" h="5186" w="9919">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4"/>
              <p:cNvSpPr/>
              <p:nvPr/>
            </p:nvSpPr>
            <p:spPr>
              <a:xfrm>
                <a:off x="1578462" y="3972429"/>
                <a:ext cx="456713" cy="283552"/>
              </a:xfrm>
              <a:custGeom>
                <a:rect b="b" l="l" r="r" t="t"/>
                <a:pathLst>
                  <a:path extrusionOk="0" fill="none" h="6347" w="10223">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4"/>
              <p:cNvSpPr/>
              <p:nvPr/>
            </p:nvSpPr>
            <p:spPr>
              <a:xfrm>
                <a:off x="1585030" y="3999190"/>
                <a:ext cx="443578" cy="129111"/>
              </a:xfrm>
              <a:custGeom>
                <a:rect b="b" l="l" r="r" t="t"/>
                <a:pathLst>
                  <a:path extrusionOk="0" fill="none" h="2890" w="9929">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4"/>
              <p:cNvSpPr/>
              <p:nvPr/>
            </p:nvSpPr>
            <p:spPr>
              <a:xfrm>
                <a:off x="1698596" y="4058787"/>
                <a:ext cx="216450" cy="124911"/>
              </a:xfrm>
              <a:custGeom>
                <a:rect b="b" l="l" r="r" t="t"/>
                <a:pathLst>
                  <a:path extrusionOk="0" h="2796" w="4845">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4"/>
              <p:cNvSpPr/>
              <p:nvPr/>
            </p:nvSpPr>
            <p:spPr>
              <a:xfrm>
                <a:off x="1515559" y="4015139"/>
                <a:ext cx="582071" cy="238520"/>
              </a:xfrm>
              <a:custGeom>
                <a:rect b="b" l="l" r="r" t="t"/>
                <a:pathLst>
                  <a:path extrusionOk="0" h="5339" w="13029">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4"/>
              <p:cNvSpPr/>
              <p:nvPr/>
            </p:nvSpPr>
            <p:spPr>
              <a:xfrm>
                <a:off x="1486921" y="3847202"/>
                <a:ext cx="639344" cy="337430"/>
              </a:xfrm>
              <a:custGeom>
                <a:rect b="b" l="l" r="r" t="t"/>
                <a:pathLst>
                  <a:path extrusionOk="0" h="7553" w="14311">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4"/>
              <p:cNvSpPr/>
              <p:nvPr/>
            </p:nvSpPr>
            <p:spPr>
              <a:xfrm>
                <a:off x="1578462" y="3886875"/>
                <a:ext cx="456713" cy="142871"/>
              </a:xfrm>
              <a:custGeom>
                <a:rect b="b" l="l" r="r" t="t"/>
                <a:pathLst>
                  <a:path extrusionOk="0" h="3198" w="10223">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4"/>
              <p:cNvSpPr/>
              <p:nvPr/>
            </p:nvSpPr>
            <p:spPr>
              <a:xfrm>
                <a:off x="1585030" y="3913278"/>
                <a:ext cx="443131" cy="231908"/>
              </a:xfrm>
              <a:custGeom>
                <a:rect b="b" l="l" r="r" t="t"/>
                <a:pathLst>
                  <a:path extrusionOk="0" h="5191" w="9919">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4"/>
              <p:cNvSpPr/>
              <p:nvPr/>
            </p:nvSpPr>
            <p:spPr>
              <a:xfrm>
                <a:off x="1578462" y="3874321"/>
                <a:ext cx="456713" cy="283552"/>
              </a:xfrm>
              <a:custGeom>
                <a:rect b="b" l="l" r="r" t="t"/>
                <a:pathLst>
                  <a:path extrusionOk="0" fill="none" h="6347" w="10223">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4"/>
              <p:cNvSpPr/>
              <p:nvPr/>
            </p:nvSpPr>
            <p:spPr>
              <a:xfrm>
                <a:off x="1585030" y="3900590"/>
                <a:ext cx="443578" cy="129602"/>
              </a:xfrm>
              <a:custGeom>
                <a:rect b="b" l="l" r="r" t="t"/>
                <a:pathLst>
                  <a:path extrusionOk="0" fill="none" h="2901" w="9929">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4"/>
              <p:cNvSpPr/>
              <p:nvPr/>
            </p:nvSpPr>
            <p:spPr>
              <a:xfrm>
                <a:off x="1698596" y="3960232"/>
                <a:ext cx="216450" cy="124911"/>
              </a:xfrm>
              <a:custGeom>
                <a:rect b="b" l="l" r="r" t="t"/>
                <a:pathLst>
                  <a:path extrusionOk="0" h="2796" w="4845">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54"/>
            <p:cNvGrpSpPr/>
            <p:nvPr/>
          </p:nvGrpSpPr>
          <p:grpSpPr>
            <a:xfrm>
              <a:off x="1367771" y="3511352"/>
              <a:ext cx="639344" cy="800140"/>
              <a:chOff x="1486921" y="3847202"/>
              <a:chExt cx="639344" cy="800140"/>
            </a:xfrm>
          </p:grpSpPr>
          <p:sp>
            <p:nvSpPr>
              <p:cNvPr id="1195" name="Google Shape;1195;p54"/>
              <p:cNvSpPr/>
              <p:nvPr/>
            </p:nvSpPr>
            <p:spPr>
              <a:xfrm>
                <a:off x="1515559" y="4408510"/>
                <a:ext cx="582071" cy="238833"/>
              </a:xfrm>
              <a:custGeom>
                <a:rect b="b" l="l" r="r" t="t"/>
                <a:pathLst>
                  <a:path extrusionOk="0" h="5346" w="13029">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4"/>
              <p:cNvSpPr/>
              <p:nvPr/>
            </p:nvSpPr>
            <p:spPr>
              <a:xfrm>
                <a:off x="1486921" y="4240931"/>
                <a:ext cx="639344" cy="337028"/>
              </a:xfrm>
              <a:custGeom>
                <a:rect b="b" l="l" r="r" t="t"/>
                <a:pathLst>
                  <a:path extrusionOk="0" h="7544"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4"/>
              <p:cNvSpPr/>
              <p:nvPr/>
            </p:nvSpPr>
            <p:spPr>
              <a:xfrm>
                <a:off x="1578462" y="4280335"/>
                <a:ext cx="456713" cy="142781"/>
              </a:xfrm>
              <a:custGeom>
                <a:rect b="b" l="l" r="r" t="t"/>
                <a:pathLst>
                  <a:path extrusionOk="0" h="3196" w="10223">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4"/>
              <p:cNvSpPr/>
              <p:nvPr/>
            </p:nvSpPr>
            <p:spPr>
              <a:xfrm>
                <a:off x="1585030" y="4307007"/>
                <a:ext cx="443131" cy="231551"/>
              </a:xfrm>
              <a:custGeom>
                <a:rect b="b" l="l" r="r" t="t"/>
                <a:pathLst>
                  <a:path extrusionOk="0" h="5183" w="9919">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4"/>
              <p:cNvSpPr/>
              <p:nvPr/>
            </p:nvSpPr>
            <p:spPr>
              <a:xfrm>
                <a:off x="1578462" y="4267647"/>
                <a:ext cx="456713" cy="283597"/>
              </a:xfrm>
              <a:custGeom>
                <a:rect b="b" l="l" r="r" t="t"/>
                <a:pathLst>
                  <a:path extrusionOk="0" fill="none" h="6348" w="10223">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4"/>
              <p:cNvSpPr/>
              <p:nvPr/>
            </p:nvSpPr>
            <p:spPr>
              <a:xfrm>
                <a:off x="1585030" y="4294453"/>
                <a:ext cx="443578" cy="129111"/>
              </a:xfrm>
              <a:custGeom>
                <a:rect b="b" l="l" r="r" t="t"/>
                <a:pathLst>
                  <a:path extrusionOk="0" fill="none" h="2890" w="9929">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4"/>
              <p:cNvSpPr/>
              <p:nvPr/>
            </p:nvSpPr>
            <p:spPr>
              <a:xfrm>
                <a:off x="1698596" y="4354050"/>
                <a:ext cx="216450" cy="124420"/>
              </a:xfrm>
              <a:custGeom>
                <a:rect b="b" l="l" r="r" t="t"/>
                <a:pathLst>
                  <a:path extrusionOk="0" h="2785" w="4845">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4"/>
              <p:cNvSpPr/>
              <p:nvPr/>
            </p:nvSpPr>
            <p:spPr>
              <a:xfrm>
                <a:off x="1515559" y="4310402"/>
                <a:ext cx="582071" cy="238475"/>
              </a:xfrm>
              <a:custGeom>
                <a:rect b="b" l="l" r="r" t="t"/>
                <a:pathLst>
                  <a:path extrusionOk="0" h="5338" w="13029">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4"/>
              <p:cNvSpPr/>
              <p:nvPr/>
            </p:nvSpPr>
            <p:spPr>
              <a:xfrm>
                <a:off x="1486921" y="4142465"/>
                <a:ext cx="639344" cy="337296"/>
              </a:xfrm>
              <a:custGeom>
                <a:rect b="b" l="l" r="r" t="t"/>
                <a:pathLst>
                  <a:path extrusionOk="0" h="7550" w="14311">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4"/>
              <p:cNvSpPr/>
              <p:nvPr/>
            </p:nvSpPr>
            <p:spPr>
              <a:xfrm>
                <a:off x="1578462" y="4182138"/>
                <a:ext cx="456713" cy="142379"/>
              </a:xfrm>
              <a:custGeom>
                <a:rect b="b" l="l" r="r" t="t"/>
                <a:pathLst>
                  <a:path extrusionOk="0" h="3187" w="10223">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4"/>
              <p:cNvSpPr/>
              <p:nvPr/>
            </p:nvSpPr>
            <p:spPr>
              <a:xfrm>
                <a:off x="1585030" y="4208541"/>
                <a:ext cx="443131" cy="231551"/>
              </a:xfrm>
              <a:custGeom>
                <a:rect b="b" l="l" r="r" t="t"/>
                <a:pathLst>
                  <a:path extrusionOk="0" h="5183" w="9919">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4"/>
              <p:cNvSpPr/>
              <p:nvPr/>
            </p:nvSpPr>
            <p:spPr>
              <a:xfrm>
                <a:off x="1578462" y="4169584"/>
                <a:ext cx="456713" cy="283061"/>
              </a:xfrm>
              <a:custGeom>
                <a:rect b="b" l="l" r="r" t="t"/>
                <a:pathLst>
                  <a:path extrusionOk="0" fill="none" h="6336" w="10223">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4"/>
              <p:cNvSpPr/>
              <p:nvPr/>
            </p:nvSpPr>
            <p:spPr>
              <a:xfrm>
                <a:off x="1585030" y="4195853"/>
                <a:ext cx="443578" cy="129111"/>
              </a:xfrm>
              <a:custGeom>
                <a:rect b="b" l="l" r="r" t="t"/>
                <a:pathLst>
                  <a:path extrusionOk="0" fill="none" h="2890" w="9929">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4"/>
              <p:cNvSpPr/>
              <p:nvPr/>
            </p:nvSpPr>
            <p:spPr>
              <a:xfrm>
                <a:off x="1698596" y="4255451"/>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4"/>
              <p:cNvSpPr/>
              <p:nvPr/>
            </p:nvSpPr>
            <p:spPr>
              <a:xfrm>
                <a:off x="1515559" y="4211847"/>
                <a:ext cx="582071" cy="238475"/>
              </a:xfrm>
              <a:custGeom>
                <a:rect b="b" l="l" r="r" t="t"/>
                <a:pathLst>
                  <a:path extrusionOk="0" h="5338" w="13029">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4"/>
              <p:cNvSpPr/>
              <p:nvPr/>
            </p:nvSpPr>
            <p:spPr>
              <a:xfrm>
                <a:off x="1486921" y="4044268"/>
                <a:ext cx="639344" cy="337073"/>
              </a:xfrm>
              <a:custGeom>
                <a:rect b="b" l="l" r="r" t="t"/>
                <a:pathLst>
                  <a:path extrusionOk="0" h="7545"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4"/>
              <p:cNvSpPr/>
              <p:nvPr/>
            </p:nvSpPr>
            <p:spPr>
              <a:xfrm>
                <a:off x="1578462" y="4083583"/>
                <a:ext cx="456713" cy="142826"/>
              </a:xfrm>
              <a:custGeom>
                <a:rect b="b" l="l" r="r" t="t"/>
                <a:pathLst>
                  <a:path extrusionOk="0" h="3197" w="10223">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4"/>
              <p:cNvSpPr/>
              <p:nvPr/>
            </p:nvSpPr>
            <p:spPr>
              <a:xfrm>
                <a:off x="1585030" y="4110299"/>
                <a:ext cx="443131" cy="231595"/>
              </a:xfrm>
              <a:custGeom>
                <a:rect b="b" l="l" r="r" t="t"/>
                <a:pathLst>
                  <a:path extrusionOk="0" h="5184" w="9919">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4"/>
              <p:cNvSpPr/>
              <p:nvPr/>
            </p:nvSpPr>
            <p:spPr>
              <a:xfrm>
                <a:off x="1578462" y="4071029"/>
                <a:ext cx="456713" cy="283552"/>
              </a:xfrm>
              <a:custGeom>
                <a:rect b="b" l="l" r="r" t="t"/>
                <a:pathLst>
                  <a:path extrusionOk="0" fill="none" h="6347" w="10223">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4"/>
              <p:cNvSpPr/>
              <p:nvPr/>
            </p:nvSpPr>
            <p:spPr>
              <a:xfrm>
                <a:off x="1585030" y="4097745"/>
                <a:ext cx="443578" cy="129155"/>
              </a:xfrm>
              <a:custGeom>
                <a:rect b="b" l="l" r="r" t="t"/>
                <a:pathLst>
                  <a:path extrusionOk="0" fill="none" h="2891" w="9929">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4"/>
              <p:cNvSpPr/>
              <p:nvPr/>
            </p:nvSpPr>
            <p:spPr>
              <a:xfrm>
                <a:off x="1698596" y="4156896"/>
                <a:ext cx="216450" cy="124911"/>
              </a:xfrm>
              <a:custGeom>
                <a:rect b="b" l="l" r="r" t="t"/>
                <a:pathLst>
                  <a:path extrusionOk="0" h="2796" w="4845">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4"/>
              <p:cNvSpPr/>
              <p:nvPr/>
            </p:nvSpPr>
            <p:spPr>
              <a:xfrm>
                <a:off x="1515559" y="4113694"/>
                <a:ext cx="582071" cy="238520"/>
              </a:xfrm>
              <a:custGeom>
                <a:rect b="b" l="l" r="r" t="t"/>
                <a:pathLst>
                  <a:path extrusionOk="0" h="5339" w="13029">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4"/>
              <p:cNvSpPr/>
              <p:nvPr/>
            </p:nvSpPr>
            <p:spPr>
              <a:xfrm>
                <a:off x="1486921" y="3945668"/>
                <a:ext cx="639344" cy="337073"/>
              </a:xfrm>
              <a:custGeom>
                <a:rect b="b" l="l" r="r" t="t"/>
                <a:pathLst>
                  <a:path extrusionOk="0" h="7545" w="14311">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4"/>
              <p:cNvSpPr/>
              <p:nvPr/>
            </p:nvSpPr>
            <p:spPr>
              <a:xfrm>
                <a:off x="1578462" y="3985296"/>
                <a:ext cx="456713" cy="142513"/>
              </a:xfrm>
              <a:custGeom>
                <a:rect b="b" l="l" r="r" t="t"/>
                <a:pathLst>
                  <a:path extrusionOk="0" h="3190" w="10223">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4"/>
              <p:cNvSpPr/>
              <p:nvPr/>
            </p:nvSpPr>
            <p:spPr>
              <a:xfrm>
                <a:off x="1585030" y="4011744"/>
                <a:ext cx="443131" cy="231685"/>
              </a:xfrm>
              <a:custGeom>
                <a:rect b="b" l="l" r="r" t="t"/>
                <a:pathLst>
                  <a:path extrusionOk="0" h="5186" w="9919">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4"/>
              <p:cNvSpPr/>
              <p:nvPr/>
            </p:nvSpPr>
            <p:spPr>
              <a:xfrm>
                <a:off x="1578462" y="3972429"/>
                <a:ext cx="456713" cy="283552"/>
              </a:xfrm>
              <a:custGeom>
                <a:rect b="b" l="l" r="r" t="t"/>
                <a:pathLst>
                  <a:path extrusionOk="0" fill="none" h="6347" w="10223">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4"/>
              <p:cNvSpPr/>
              <p:nvPr/>
            </p:nvSpPr>
            <p:spPr>
              <a:xfrm>
                <a:off x="1585030" y="3999190"/>
                <a:ext cx="443578" cy="129111"/>
              </a:xfrm>
              <a:custGeom>
                <a:rect b="b" l="l" r="r" t="t"/>
                <a:pathLst>
                  <a:path extrusionOk="0" fill="none" h="2890" w="9929">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4"/>
              <p:cNvSpPr/>
              <p:nvPr/>
            </p:nvSpPr>
            <p:spPr>
              <a:xfrm>
                <a:off x="1698596" y="4058787"/>
                <a:ext cx="216450" cy="124911"/>
              </a:xfrm>
              <a:custGeom>
                <a:rect b="b" l="l" r="r" t="t"/>
                <a:pathLst>
                  <a:path extrusionOk="0" h="2796" w="4845">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4"/>
              <p:cNvSpPr/>
              <p:nvPr/>
            </p:nvSpPr>
            <p:spPr>
              <a:xfrm>
                <a:off x="1515559" y="4015139"/>
                <a:ext cx="582071" cy="238520"/>
              </a:xfrm>
              <a:custGeom>
                <a:rect b="b" l="l" r="r" t="t"/>
                <a:pathLst>
                  <a:path extrusionOk="0" h="5339" w="13029">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4"/>
              <p:cNvSpPr/>
              <p:nvPr/>
            </p:nvSpPr>
            <p:spPr>
              <a:xfrm>
                <a:off x="1486921" y="3847202"/>
                <a:ext cx="639344" cy="337430"/>
              </a:xfrm>
              <a:custGeom>
                <a:rect b="b" l="l" r="r" t="t"/>
                <a:pathLst>
                  <a:path extrusionOk="0" h="7553" w="14311">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4"/>
              <p:cNvSpPr/>
              <p:nvPr/>
            </p:nvSpPr>
            <p:spPr>
              <a:xfrm>
                <a:off x="1578462" y="3886875"/>
                <a:ext cx="456713" cy="142871"/>
              </a:xfrm>
              <a:custGeom>
                <a:rect b="b" l="l" r="r" t="t"/>
                <a:pathLst>
                  <a:path extrusionOk="0" h="3198" w="10223">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4"/>
              <p:cNvSpPr/>
              <p:nvPr/>
            </p:nvSpPr>
            <p:spPr>
              <a:xfrm>
                <a:off x="1585030" y="3913278"/>
                <a:ext cx="443131" cy="231908"/>
              </a:xfrm>
              <a:custGeom>
                <a:rect b="b" l="l" r="r" t="t"/>
                <a:pathLst>
                  <a:path extrusionOk="0" h="5191" w="9919">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4"/>
              <p:cNvSpPr/>
              <p:nvPr/>
            </p:nvSpPr>
            <p:spPr>
              <a:xfrm>
                <a:off x="1578462" y="3874321"/>
                <a:ext cx="456713" cy="283552"/>
              </a:xfrm>
              <a:custGeom>
                <a:rect b="b" l="l" r="r" t="t"/>
                <a:pathLst>
                  <a:path extrusionOk="0" fill="none" h="6347" w="10223">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4"/>
              <p:cNvSpPr/>
              <p:nvPr/>
            </p:nvSpPr>
            <p:spPr>
              <a:xfrm>
                <a:off x="1585030" y="3900590"/>
                <a:ext cx="443578" cy="129602"/>
              </a:xfrm>
              <a:custGeom>
                <a:rect b="b" l="l" r="r" t="t"/>
                <a:pathLst>
                  <a:path extrusionOk="0" fill="none" h="2901" w="9929">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4"/>
              <p:cNvSpPr/>
              <p:nvPr/>
            </p:nvSpPr>
            <p:spPr>
              <a:xfrm>
                <a:off x="1698596" y="3960232"/>
                <a:ext cx="216450" cy="124911"/>
              </a:xfrm>
              <a:custGeom>
                <a:rect b="b" l="l" r="r" t="t"/>
                <a:pathLst>
                  <a:path extrusionOk="0" h="2796" w="4845">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54"/>
            <p:cNvGrpSpPr/>
            <p:nvPr/>
          </p:nvGrpSpPr>
          <p:grpSpPr>
            <a:xfrm>
              <a:off x="892731" y="3890517"/>
              <a:ext cx="639344" cy="603209"/>
              <a:chOff x="5127806" y="3642167"/>
              <a:chExt cx="639344" cy="603209"/>
            </a:xfrm>
          </p:grpSpPr>
          <p:sp>
            <p:nvSpPr>
              <p:cNvPr id="1231" name="Google Shape;1231;p54"/>
              <p:cNvSpPr/>
              <p:nvPr/>
            </p:nvSpPr>
            <p:spPr>
              <a:xfrm>
                <a:off x="5155952" y="4006901"/>
                <a:ext cx="582562" cy="238475"/>
              </a:xfrm>
              <a:custGeom>
                <a:rect b="b" l="l" r="r" t="t"/>
                <a:pathLst>
                  <a:path extrusionOk="0" h="5338" w="1304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4"/>
              <p:cNvSpPr/>
              <p:nvPr/>
            </p:nvSpPr>
            <p:spPr>
              <a:xfrm>
                <a:off x="5127806" y="3838830"/>
                <a:ext cx="639344" cy="337073"/>
              </a:xfrm>
              <a:custGeom>
                <a:rect b="b" l="l" r="r" t="t"/>
                <a:pathLst>
                  <a:path extrusionOk="0" h="7545" w="14311">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4"/>
              <p:cNvSpPr/>
              <p:nvPr/>
            </p:nvSpPr>
            <p:spPr>
              <a:xfrm>
                <a:off x="5219347" y="3878457"/>
                <a:ext cx="456266" cy="142558"/>
              </a:xfrm>
              <a:custGeom>
                <a:rect b="b" l="l" r="r" t="t"/>
                <a:pathLst>
                  <a:path extrusionOk="0" h="3191" w="10213">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4"/>
              <p:cNvSpPr/>
              <p:nvPr/>
            </p:nvSpPr>
            <p:spPr>
              <a:xfrm>
                <a:off x="5225915" y="3904906"/>
                <a:ext cx="443131" cy="231685"/>
              </a:xfrm>
              <a:custGeom>
                <a:rect b="b" l="l" r="r" t="t"/>
                <a:pathLst>
                  <a:path extrusionOk="0" h="5186" w="9919">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4"/>
              <p:cNvSpPr/>
              <p:nvPr/>
            </p:nvSpPr>
            <p:spPr>
              <a:xfrm>
                <a:off x="5219347" y="3865591"/>
                <a:ext cx="456266" cy="283552"/>
              </a:xfrm>
              <a:custGeom>
                <a:rect b="b" l="l" r="r" t="t"/>
                <a:pathLst>
                  <a:path extrusionOk="0" fill="none" h="6347" w="10213">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4"/>
              <p:cNvSpPr/>
              <p:nvPr/>
            </p:nvSpPr>
            <p:spPr>
              <a:xfrm>
                <a:off x="5225915" y="3892352"/>
                <a:ext cx="443131" cy="129111"/>
              </a:xfrm>
              <a:custGeom>
                <a:rect b="b" l="l" r="r" t="t"/>
                <a:pathLst>
                  <a:path extrusionOk="0" fill="none" h="2890" w="9919">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4"/>
              <p:cNvSpPr/>
              <p:nvPr/>
            </p:nvSpPr>
            <p:spPr>
              <a:xfrm>
                <a:off x="5339034" y="3951949"/>
                <a:ext cx="216450" cy="124911"/>
              </a:xfrm>
              <a:custGeom>
                <a:rect b="b" l="l" r="r" t="t"/>
                <a:pathLst>
                  <a:path extrusionOk="0" h="2796" w="4845">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4"/>
              <p:cNvSpPr/>
              <p:nvPr/>
            </p:nvSpPr>
            <p:spPr>
              <a:xfrm>
                <a:off x="5155952" y="3908346"/>
                <a:ext cx="582562" cy="238475"/>
              </a:xfrm>
              <a:custGeom>
                <a:rect b="b" l="l" r="r" t="t"/>
                <a:pathLst>
                  <a:path extrusionOk="0" h="5338" w="1304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4"/>
              <p:cNvSpPr/>
              <p:nvPr/>
            </p:nvSpPr>
            <p:spPr>
              <a:xfrm>
                <a:off x="5127806" y="3740409"/>
                <a:ext cx="639344" cy="337430"/>
              </a:xfrm>
              <a:custGeom>
                <a:rect b="b" l="l" r="r" t="t"/>
                <a:pathLst>
                  <a:path extrusionOk="0" h="7553" w="14311">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4"/>
              <p:cNvSpPr/>
              <p:nvPr/>
            </p:nvSpPr>
            <p:spPr>
              <a:xfrm>
                <a:off x="5219347" y="3780081"/>
                <a:ext cx="456266" cy="142826"/>
              </a:xfrm>
              <a:custGeom>
                <a:rect b="b" l="l" r="r" t="t"/>
                <a:pathLst>
                  <a:path extrusionOk="0" h="3197" w="10213">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4"/>
              <p:cNvSpPr/>
              <p:nvPr/>
            </p:nvSpPr>
            <p:spPr>
              <a:xfrm>
                <a:off x="5225915" y="3806485"/>
                <a:ext cx="443131" cy="231551"/>
              </a:xfrm>
              <a:custGeom>
                <a:rect b="b" l="l" r="r" t="t"/>
                <a:pathLst>
                  <a:path extrusionOk="0" h="5183" w="9919">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4"/>
              <p:cNvSpPr/>
              <p:nvPr/>
            </p:nvSpPr>
            <p:spPr>
              <a:xfrm>
                <a:off x="5219347" y="3767527"/>
                <a:ext cx="456266" cy="283061"/>
              </a:xfrm>
              <a:custGeom>
                <a:rect b="b" l="l" r="r" t="t"/>
                <a:pathLst>
                  <a:path extrusionOk="0" fill="none" h="6336" w="10213">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4"/>
              <p:cNvSpPr/>
              <p:nvPr/>
            </p:nvSpPr>
            <p:spPr>
              <a:xfrm>
                <a:off x="5225915" y="3793797"/>
                <a:ext cx="443131" cy="129602"/>
              </a:xfrm>
              <a:custGeom>
                <a:rect b="b" l="l" r="r" t="t"/>
                <a:pathLst>
                  <a:path extrusionOk="0" fill="none" h="2901" w="9919">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4"/>
              <p:cNvSpPr/>
              <p:nvPr/>
            </p:nvSpPr>
            <p:spPr>
              <a:xfrm>
                <a:off x="5339034" y="3853394"/>
                <a:ext cx="216450" cy="124911"/>
              </a:xfrm>
              <a:custGeom>
                <a:rect b="b" l="l" r="r" t="t"/>
                <a:pathLst>
                  <a:path extrusionOk="0" h="2796" w="4845">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4"/>
              <p:cNvSpPr/>
              <p:nvPr/>
            </p:nvSpPr>
            <p:spPr>
              <a:xfrm>
                <a:off x="5155952" y="3809746"/>
                <a:ext cx="582562" cy="238922"/>
              </a:xfrm>
              <a:custGeom>
                <a:rect b="b" l="l" r="r" t="t"/>
                <a:pathLst>
                  <a:path extrusionOk="0" h="5348" w="1304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4"/>
              <p:cNvSpPr/>
              <p:nvPr/>
            </p:nvSpPr>
            <p:spPr>
              <a:xfrm>
                <a:off x="5127806" y="3642167"/>
                <a:ext cx="639344" cy="337073"/>
              </a:xfrm>
              <a:custGeom>
                <a:rect b="b" l="l" r="r" t="t"/>
                <a:pathLst>
                  <a:path extrusionOk="0" h="7545" w="14311">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4"/>
              <p:cNvSpPr/>
              <p:nvPr/>
            </p:nvSpPr>
            <p:spPr>
              <a:xfrm>
                <a:off x="5219347" y="3681615"/>
                <a:ext cx="456266" cy="142737"/>
              </a:xfrm>
              <a:custGeom>
                <a:rect b="b" l="l" r="r" t="t"/>
                <a:pathLst>
                  <a:path extrusionOk="0" h="3195" w="10213">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4"/>
              <p:cNvSpPr/>
              <p:nvPr/>
            </p:nvSpPr>
            <p:spPr>
              <a:xfrm>
                <a:off x="5225915" y="3708242"/>
                <a:ext cx="443131" cy="231595"/>
              </a:xfrm>
              <a:custGeom>
                <a:rect b="b" l="l" r="r" t="t"/>
                <a:pathLst>
                  <a:path extrusionOk="0" h="5184" w="9919">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4"/>
              <p:cNvSpPr/>
              <p:nvPr/>
            </p:nvSpPr>
            <p:spPr>
              <a:xfrm>
                <a:off x="5219347" y="3668927"/>
                <a:ext cx="456266" cy="283552"/>
              </a:xfrm>
              <a:custGeom>
                <a:rect b="b" l="l" r="r" t="t"/>
                <a:pathLst>
                  <a:path extrusionOk="0" fill="none" h="6347" w="10213">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4"/>
              <p:cNvSpPr/>
              <p:nvPr/>
            </p:nvSpPr>
            <p:spPr>
              <a:xfrm>
                <a:off x="5225915" y="3695688"/>
                <a:ext cx="443131" cy="129111"/>
              </a:xfrm>
              <a:custGeom>
                <a:rect b="b" l="l" r="r" t="t"/>
                <a:pathLst>
                  <a:path extrusionOk="0" fill="none" h="2890" w="9919">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4"/>
              <p:cNvSpPr/>
              <p:nvPr/>
            </p:nvSpPr>
            <p:spPr>
              <a:xfrm>
                <a:off x="5339034" y="3755286"/>
                <a:ext cx="216450" cy="124911"/>
              </a:xfrm>
              <a:custGeom>
                <a:rect b="b" l="l" r="r" t="t"/>
                <a:pathLst>
                  <a:path extrusionOk="0" h="2796" w="4845">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54"/>
            <p:cNvGrpSpPr/>
            <p:nvPr/>
          </p:nvGrpSpPr>
          <p:grpSpPr>
            <a:xfrm>
              <a:off x="2080721" y="3806577"/>
              <a:ext cx="639344" cy="504922"/>
              <a:chOff x="2206646" y="4177177"/>
              <a:chExt cx="639344" cy="504922"/>
            </a:xfrm>
          </p:grpSpPr>
          <p:sp>
            <p:nvSpPr>
              <p:cNvPr id="1253" name="Google Shape;1253;p54"/>
              <p:cNvSpPr/>
              <p:nvPr/>
            </p:nvSpPr>
            <p:spPr>
              <a:xfrm>
                <a:off x="2235284" y="4443178"/>
                <a:ext cx="582071" cy="238922"/>
              </a:xfrm>
              <a:custGeom>
                <a:rect b="b" l="l" r="r" t="t"/>
                <a:pathLst>
                  <a:path extrusionOk="0" h="5348" w="13029">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4"/>
              <p:cNvSpPr/>
              <p:nvPr/>
            </p:nvSpPr>
            <p:spPr>
              <a:xfrm>
                <a:off x="2206646" y="4275598"/>
                <a:ext cx="639344" cy="337073"/>
              </a:xfrm>
              <a:custGeom>
                <a:rect b="b" l="l" r="r" t="t"/>
                <a:pathLst>
                  <a:path extrusionOk="0" h="7545" w="14311">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4"/>
              <p:cNvSpPr/>
              <p:nvPr/>
            </p:nvSpPr>
            <p:spPr>
              <a:xfrm>
                <a:off x="2298187" y="4315226"/>
                <a:ext cx="456713" cy="142558"/>
              </a:xfrm>
              <a:custGeom>
                <a:rect b="b" l="l" r="r" t="t"/>
                <a:pathLst>
                  <a:path extrusionOk="0" h="3191" w="10223">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4"/>
              <p:cNvSpPr/>
              <p:nvPr/>
            </p:nvSpPr>
            <p:spPr>
              <a:xfrm>
                <a:off x="2304755" y="4341674"/>
                <a:ext cx="443131" cy="231685"/>
              </a:xfrm>
              <a:custGeom>
                <a:rect b="b" l="l" r="r" t="t"/>
                <a:pathLst>
                  <a:path extrusionOk="0" h="5186" w="9919">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4"/>
              <p:cNvSpPr/>
              <p:nvPr/>
            </p:nvSpPr>
            <p:spPr>
              <a:xfrm>
                <a:off x="2298187" y="4302359"/>
                <a:ext cx="456713" cy="283552"/>
              </a:xfrm>
              <a:custGeom>
                <a:rect b="b" l="l" r="r" t="t"/>
                <a:pathLst>
                  <a:path extrusionOk="0" fill="none" h="6347" w="10223">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4"/>
              <p:cNvSpPr/>
              <p:nvPr/>
            </p:nvSpPr>
            <p:spPr>
              <a:xfrm>
                <a:off x="2304755" y="4329165"/>
                <a:ext cx="443578" cy="129066"/>
              </a:xfrm>
              <a:custGeom>
                <a:rect b="b" l="l" r="r" t="t"/>
                <a:pathLst>
                  <a:path extrusionOk="0" fill="none" h="2889" w="9929">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4"/>
              <p:cNvSpPr/>
              <p:nvPr/>
            </p:nvSpPr>
            <p:spPr>
              <a:xfrm>
                <a:off x="2418321" y="4388718"/>
                <a:ext cx="216450" cy="124911"/>
              </a:xfrm>
              <a:custGeom>
                <a:rect b="b" l="l" r="r" t="t"/>
                <a:pathLst>
                  <a:path extrusionOk="0" h="2796" w="4845">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4"/>
              <p:cNvSpPr/>
              <p:nvPr/>
            </p:nvSpPr>
            <p:spPr>
              <a:xfrm>
                <a:off x="2235284" y="4345114"/>
                <a:ext cx="582071" cy="238475"/>
              </a:xfrm>
              <a:custGeom>
                <a:rect b="b" l="l" r="r" t="t"/>
                <a:pathLst>
                  <a:path extrusionOk="0" h="5338" w="13029">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4"/>
              <p:cNvSpPr/>
              <p:nvPr/>
            </p:nvSpPr>
            <p:spPr>
              <a:xfrm>
                <a:off x="2206646" y="4177177"/>
                <a:ext cx="639344" cy="337341"/>
              </a:xfrm>
              <a:custGeom>
                <a:rect b="b" l="l" r="r" t="t"/>
                <a:pathLst>
                  <a:path extrusionOk="0" h="7551" w="14311">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4"/>
              <p:cNvSpPr/>
              <p:nvPr/>
            </p:nvSpPr>
            <p:spPr>
              <a:xfrm>
                <a:off x="2298187" y="4216850"/>
                <a:ext cx="456713" cy="142826"/>
              </a:xfrm>
              <a:custGeom>
                <a:rect b="b" l="l" r="r" t="t"/>
                <a:pathLst>
                  <a:path extrusionOk="0" h="3197" w="10223">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4"/>
              <p:cNvSpPr/>
              <p:nvPr/>
            </p:nvSpPr>
            <p:spPr>
              <a:xfrm>
                <a:off x="2304755" y="4243253"/>
                <a:ext cx="443131" cy="231551"/>
              </a:xfrm>
              <a:custGeom>
                <a:rect b="b" l="l" r="r" t="t"/>
                <a:pathLst>
                  <a:path extrusionOk="0" h="5183" w="9919">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4"/>
              <p:cNvSpPr/>
              <p:nvPr/>
            </p:nvSpPr>
            <p:spPr>
              <a:xfrm>
                <a:off x="2298187" y="4204296"/>
                <a:ext cx="456713" cy="283061"/>
              </a:xfrm>
              <a:custGeom>
                <a:rect b="b" l="l" r="r" t="t"/>
                <a:pathLst>
                  <a:path extrusionOk="0" fill="none" h="6336" w="10223">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4"/>
              <p:cNvSpPr/>
              <p:nvPr/>
            </p:nvSpPr>
            <p:spPr>
              <a:xfrm>
                <a:off x="2304755" y="4230565"/>
                <a:ext cx="443578" cy="129602"/>
              </a:xfrm>
              <a:custGeom>
                <a:rect b="b" l="l" r="r" t="t"/>
                <a:pathLst>
                  <a:path extrusionOk="0" fill="none" h="2901" w="9929">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4"/>
              <p:cNvSpPr/>
              <p:nvPr/>
            </p:nvSpPr>
            <p:spPr>
              <a:xfrm>
                <a:off x="2418321" y="4290163"/>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54"/>
            <p:cNvGrpSpPr/>
            <p:nvPr/>
          </p:nvGrpSpPr>
          <p:grpSpPr>
            <a:xfrm>
              <a:off x="2490921" y="3693715"/>
              <a:ext cx="639344" cy="800140"/>
              <a:chOff x="1486921" y="3847202"/>
              <a:chExt cx="639344" cy="800140"/>
            </a:xfrm>
          </p:grpSpPr>
          <p:sp>
            <p:nvSpPr>
              <p:cNvPr id="1268" name="Google Shape;1268;p54"/>
              <p:cNvSpPr/>
              <p:nvPr/>
            </p:nvSpPr>
            <p:spPr>
              <a:xfrm>
                <a:off x="1515559" y="4408510"/>
                <a:ext cx="582071" cy="238833"/>
              </a:xfrm>
              <a:custGeom>
                <a:rect b="b" l="l" r="r" t="t"/>
                <a:pathLst>
                  <a:path extrusionOk="0" h="5346" w="13029">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4"/>
              <p:cNvSpPr/>
              <p:nvPr/>
            </p:nvSpPr>
            <p:spPr>
              <a:xfrm>
                <a:off x="1486921" y="4240931"/>
                <a:ext cx="639344" cy="337028"/>
              </a:xfrm>
              <a:custGeom>
                <a:rect b="b" l="l" r="r" t="t"/>
                <a:pathLst>
                  <a:path extrusionOk="0" h="7544"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4"/>
              <p:cNvSpPr/>
              <p:nvPr/>
            </p:nvSpPr>
            <p:spPr>
              <a:xfrm>
                <a:off x="1578462" y="4280335"/>
                <a:ext cx="456713" cy="142781"/>
              </a:xfrm>
              <a:custGeom>
                <a:rect b="b" l="l" r="r" t="t"/>
                <a:pathLst>
                  <a:path extrusionOk="0" h="3196" w="10223">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4"/>
              <p:cNvSpPr/>
              <p:nvPr/>
            </p:nvSpPr>
            <p:spPr>
              <a:xfrm>
                <a:off x="1585030" y="4307007"/>
                <a:ext cx="443131" cy="231551"/>
              </a:xfrm>
              <a:custGeom>
                <a:rect b="b" l="l" r="r" t="t"/>
                <a:pathLst>
                  <a:path extrusionOk="0" h="5183" w="9919">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4"/>
              <p:cNvSpPr/>
              <p:nvPr/>
            </p:nvSpPr>
            <p:spPr>
              <a:xfrm>
                <a:off x="1578462" y="4267647"/>
                <a:ext cx="456713" cy="283597"/>
              </a:xfrm>
              <a:custGeom>
                <a:rect b="b" l="l" r="r" t="t"/>
                <a:pathLst>
                  <a:path extrusionOk="0" fill="none" h="6348" w="10223">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4"/>
              <p:cNvSpPr/>
              <p:nvPr/>
            </p:nvSpPr>
            <p:spPr>
              <a:xfrm>
                <a:off x="1585030" y="4294453"/>
                <a:ext cx="443578" cy="129111"/>
              </a:xfrm>
              <a:custGeom>
                <a:rect b="b" l="l" r="r" t="t"/>
                <a:pathLst>
                  <a:path extrusionOk="0" fill="none" h="2890" w="9929">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4"/>
              <p:cNvSpPr/>
              <p:nvPr/>
            </p:nvSpPr>
            <p:spPr>
              <a:xfrm>
                <a:off x="1698596" y="4354050"/>
                <a:ext cx="216450" cy="124420"/>
              </a:xfrm>
              <a:custGeom>
                <a:rect b="b" l="l" r="r" t="t"/>
                <a:pathLst>
                  <a:path extrusionOk="0" h="2785" w="4845">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4"/>
              <p:cNvSpPr/>
              <p:nvPr/>
            </p:nvSpPr>
            <p:spPr>
              <a:xfrm>
                <a:off x="1515559" y="4310402"/>
                <a:ext cx="582071" cy="238475"/>
              </a:xfrm>
              <a:custGeom>
                <a:rect b="b" l="l" r="r" t="t"/>
                <a:pathLst>
                  <a:path extrusionOk="0" h="5338" w="13029">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4"/>
              <p:cNvSpPr/>
              <p:nvPr/>
            </p:nvSpPr>
            <p:spPr>
              <a:xfrm>
                <a:off x="1486921" y="4142465"/>
                <a:ext cx="639344" cy="337296"/>
              </a:xfrm>
              <a:custGeom>
                <a:rect b="b" l="l" r="r" t="t"/>
                <a:pathLst>
                  <a:path extrusionOk="0" h="7550" w="14311">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4"/>
              <p:cNvSpPr/>
              <p:nvPr/>
            </p:nvSpPr>
            <p:spPr>
              <a:xfrm>
                <a:off x="1578462" y="4182138"/>
                <a:ext cx="456713" cy="142379"/>
              </a:xfrm>
              <a:custGeom>
                <a:rect b="b" l="l" r="r" t="t"/>
                <a:pathLst>
                  <a:path extrusionOk="0" h="3187" w="10223">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4"/>
              <p:cNvSpPr/>
              <p:nvPr/>
            </p:nvSpPr>
            <p:spPr>
              <a:xfrm>
                <a:off x="1585030" y="4208541"/>
                <a:ext cx="443131" cy="231551"/>
              </a:xfrm>
              <a:custGeom>
                <a:rect b="b" l="l" r="r" t="t"/>
                <a:pathLst>
                  <a:path extrusionOk="0" h="5183" w="9919">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4"/>
              <p:cNvSpPr/>
              <p:nvPr/>
            </p:nvSpPr>
            <p:spPr>
              <a:xfrm>
                <a:off x="1578462" y="4169584"/>
                <a:ext cx="456713" cy="283061"/>
              </a:xfrm>
              <a:custGeom>
                <a:rect b="b" l="l" r="r" t="t"/>
                <a:pathLst>
                  <a:path extrusionOk="0" fill="none" h="6336" w="10223">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4"/>
              <p:cNvSpPr/>
              <p:nvPr/>
            </p:nvSpPr>
            <p:spPr>
              <a:xfrm>
                <a:off x="1585030" y="4195853"/>
                <a:ext cx="443578" cy="129111"/>
              </a:xfrm>
              <a:custGeom>
                <a:rect b="b" l="l" r="r" t="t"/>
                <a:pathLst>
                  <a:path extrusionOk="0" fill="none" h="2890" w="9929">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4"/>
              <p:cNvSpPr/>
              <p:nvPr/>
            </p:nvSpPr>
            <p:spPr>
              <a:xfrm>
                <a:off x="1698596" y="4255451"/>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4"/>
              <p:cNvSpPr/>
              <p:nvPr/>
            </p:nvSpPr>
            <p:spPr>
              <a:xfrm>
                <a:off x="1515559" y="4211847"/>
                <a:ext cx="582071" cy="238475"/>
              </a:xfrm>
              <a:custGeom>
                <a:rect b="b" l="l" r="r" t="t"/>
                <a:pathLst>
                  <a:path extrusionOk="0" h="5338" w="13029">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4"/>
              <p:cNvSpPr/>
              <p:nvPr/>
            </p:nvSpPr>
            <p:spPr>
              <a:xfrm>
                <a:off x="1486921" y="4044268"/>
                <a:ext cx="639344" cy="337073"/>
              </a:xfrm>
              <a:custGeom>
                <a:rect b="b" l="l" r="r" t="t"/>
                <a:pathLst>
                  <a:path extrusionOk="0" h="7545"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p:nvPr/>
            </p:nvSpPr>
            <p:spPr>
              <a:xfrm>
                <a:off x="1578462" y="4083583"/>
                <a:ext cx="456713" cy="142826"/>
              </a:xfrm>
              <a:custGeom>
                <a:rect b="b" l="l" r="r" t="t"/>
                <a:pathLst>
                  <a:path extrusionOk="0" h="3197" w="10223">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4"/>
              <p:cNvSpPr/>
              <p:nvPr/>
            </p:nvSpPr>
            <p:spPr>
              <a:xfrm>
                <a:off x="1585030" y="4110299"/>
                <a:ext cx="443131" cy="231595"/>
              </a:xfrm>
              <a:custGeom>
                <a:rect b="b" l="l" r="r" t="t"/>
                <a:pathLst>
                  <a:path extrusionOk="0" h="5184" w="9919">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4"/>
              <p:cNvSpPr/>
              <p:nvPr/>
            </p:nvSpPr>
            <p:spPr>
              <a:xfrm>
                <a:off x="1578462" y="4071029"/>
                <a:ext cx="456713" cy="283552"/>
              </a:xfrm>
              <a:custGeom>
                <a:rect b="b" l="l" r="r" t="t"/>
                <a:pathLst>
                  <a:path extrusionOk="0" fill="none" h="6347" w="10223">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4"/>
              <p:cNvSpPr/>
              <p:nvPr/>
            </p:nvSpPr>
            <p:spPr>
              <a:xfrm>
                <a:off x="1585030" y="4097745"/>
                <a:ext cx="443578" cy="129155"/>
              </a:xfrm>
              <a:custGeom>
                <a:rect b="b" l="l" r="r" t="t"/>
                <a:pathLst>
                  <a:path extrusionOk="0" fill="none" h="2891" w="9929">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4"/>
              <p:cNvSpPr/>
              <p:nvPr/>
            </p:nvSpPr>
            <p:spPr>
              <a:xfrm>
                <a:off x="1698596" y="4156896"/>
                <a:ext cx="216450" cy="124911"/>
              </a:xfrm>
              <a:custGeom>
                <a:rect b="b" l="l" r="r" t="t"/>
                <a:pathLst>
                  <a:path extrusionOk="0" h="2796" w="4845">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4"/>
              <p:cNvSpPr/>
              <p:nvPr/>
            </p:nvSpPr>
            <p:spPr>
              <a:xfrm>
                <a:off x="1515559" y="4113694"/>
                <a:ext cx="582071" cy="238520"/>
              </a:xfrm>
              <a:custGeom>
                <a:rect b="b" l="l" r="r" t="t"/>
                <a:pathLst>
                  <a:path extrusionOk="0" h="5339" w="13029">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4"/>
              <p:cNvSpPr/>
              <p:nvPr/>
            </p:nvSpPr>
            <p:spPr>
              <a:xfrm>
                <a:off x="1486921" y="3945668"/>
                <a:ext cx="639344" cy="337073"/>
              </a:xfrm>
              <a:custGeom>
                <a:rect b="b" l="l" r="r" t="t"/>
                <a:pathLst>
                  <a:path extrusionOk="0" h="7545" w="14311">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4"/>
              <p:cNvSpPr/>
              <p:nvPr/>
            </p:nvSpPr>
            <p:spPr>
              <a:xfrm>
                <a:off x="1578462" y="3985296"/>
                <a:ext cx="456713" cy="142513"/>
              </a:xfrm>
              <a:custGeom>
                <a:rect b="b" l="l" r="r" t="t"/>
                <a:pathLst>
                  <a:path extrusionOk="0" h="3190" w="10223">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4"/>
              <p:cNvSpPr/>
              <p:nvPr/>
            </p:nvSpPr>
            <p:spPr>
              <a:xfrm>
                <a:off x="1585030" y="4011744"/>
                <a:ext cx="443131" cy="231685"/>
              </a:xfrm>
              <a:custGeom>
                <a:rect b="b" l="l" r="r" t="t"/>
                <a:pathLst>
                  <a:path extrusionOk="0" h="5186" w="9919">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4"/>
              <p:cNvSpPr/>
              <p:nvPr/>
            </p:nvSpPr>
            <p:spPr>
              <a:xfrm>
                <a:off x="1578462" y="3972429"/>
                <a:ext cx="456713" cy="283552"/>
              </a:xfrm>
              <a:custGeom>
                <a:rect b="b" l="l" r="r" t="t"/>
                <a:pathLst>
                  <a:path extrusionOk="0" fill="none" h="6347" w="10223">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4"/>
              <p:cNvSpPr/>
              <p:nvPr/>
            </p:nvSpPr>
            <p:spPr>
              <a:xfrm>
                <a:off x="1585030" y="3999190"/>
                <a:ext cx="443578" cy="129111"/>
              </a:xfrm>
              <a:custGeom>
                <a:rect b="b" l="l" r="r" t="t"/>
                <a:pathLst>
                  <a:path extrusionOk="0" fill="none" h="2890" w="9929">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4"/>
              <p:cNvSpPr/>
              <p:nvPr/>
            </p:nvSpPr>
            <p:spPr>
              <a:xfrm>
                <a:off x="1698596" y="4058787"/>
                <a:ext cx="216450" cy="124911"/>
              </a:xfrm>
              <a:custGeom>
                <a:rect b="b" l="l" r="r" t="t"/>
                <a:pathLst>
                  <a:path extrusionOk="0" h="2796" w="4845">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4"/>
              <p:cNvSpPr/>
              <p:nvPr/>
            </p:nvSpPr>
            <p:spPr>
              <a:xfrm>
                <a:off x="1515559" y="4015139"/>
                <a:ext cx="582071" cy="238520"/>
              </a:xfrm>
              <a:custGeom>
                <a:rect b="b" l="l" r="r" t="t"/>
                <a:pathLst>
                  <a:path extrusionOk="0" h="5339" w="13029">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4"/>
              <p:cNvSpPr/>
              <p:nvPr/>
            </p:nvSpPr>
            <p:spPr>
              <a:xfrm>
                <a:off x="1486921" y="3847202"/>
                <a:ext cx="639344" cy="337430"/>
              </a:xfrm>
              <a:custGeom>
                <a:rect b="b" l="l" r="r" t="t"/>
                <a:pathLst>
                  <a:path extrusionOk="0" h="7553" w="14311">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4"/>
              <p:cNvSpPr/>
              <p:nvPr/>
            </p:nvSpPr>
            <p:spPr>
              <a:xfrm>
                <a:off x="1578462" y="3886875"/>
                <a:ext cx="456713" cy="142871"/>
              </a:xfrm>
              <a:custGeom>
                <a:rect b="b" l="l" r="r" t="t"/>
                <a:pathLst>
                  <a:path extrusionOk="0" h="3198" w="10223">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4"/>
              <p:cNvSpPr/>
              <p:nvPr/>
            </p:nvSpPr>
            <p:spPr>
              <a:xfrm>
                <a:off x="1585030" y="3913278"/>
                <a:ext cx="443131" cy="231908"/>
              </a:xfrm>
              <a:custGeom>
                <a:rect b="b" l="l" r="r" t="t"/>
                <a:pathLst>
                  <a:path extrusionOk="0" h="5191" w="9919">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4"/>
              <p:cNvSpPr/>
              <p:nvPr/>
            </p:nvSpPr>
            <p:spPr>
              <a:xfrm>
                <a:off x="1578462" y="3874321"/>
                <a:ext cx="456713" cy="283552"/>
              </a:xfrm>
              <a:custGeom>
                <a:rect b="b" l="l" r="r" t="t"/>
                <a:pathLst>
                  <a:path extrusionOk="0" fill="none" h="6347" w="10223">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4"/>
              <p:cNvSpPr/>
              <p:nvPr/>
            </p:nvSpPr>
            <p:spPr>
              <a:xfrm>
                <a:off x="1585030" y="3900590"/>
                <a:ext cx="443578" cy="129602"/>
              </a:xfrm>
              <a:custGeom>
                <a:rect b="b" l="l" r="r" t="t"/>
                <a:pathLst>
                  <a:path extrusionOk="0" fill="none" h="2901" w="9929">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4"/>
              <p:cNvSpPr/>
              <p:nvPr/>
            </p:nvSpPr>
            <p:spPr>
              <a:xfrm>
                <a:off x="1698596" y="3960232"/>
                <a:ext cx="216450" cy="124911"/>
              </a:xfrm>
              <a:custGeom>
                <a:rect b="b" l="l" r="r" t="t"/>
                <a:pathLst>
                  <a:path extrusionOk="0" h="2796" w="4845">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54"/>
            <p:cNvGrpSpPr/>
            <p:nvPr/>
          </p:nvGrpSpPr>
          <p:grpSpPr>
            <a:xfrm>
              <a:off x="3130281" y="3890517"/>
              <a:ext cx="639344" cy="603209"/>
              <a:chOff x="5127806" y="3642167"/>
              <a:chExt cx="639344" cy="603209"/>
            </a:xfrm>
          </p:grpSpPr>
          <p:sp>
            <p:nvSpPr>
              <p:cNvPr id="1304" name="Google Shape;1304;p54"/>
              <p:cNvSpPr/>
              <p:nvPr/>
            </p:nvSpPr>
            <p:spPr>
              <a:xfrm>
                <a:off x="5155952" y="4006901"/>
                <a:ext cx="582562" cy="238475"/>
              </a:xfrm>
              <a:custGeom>
                <a:rect b="b" l="l" r="r" t="t"/>
                <a:pathLst>
                  <a:path extrusionOk="0" h="5338" w="1304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4"/>
              <p:cNvSpPr/>
              <p:nvPr/>
            </p:nvSpPr>
            <p:spPr>
              <a:xfrm>
                <a:off x="5127806" y="3838830"/>
                <a:ext cx="639344" cy="337073"/>
              </a:xfrm>
              <a:custGeom>
                <a:rect b="b" l="l" r="r" t="t"/>
                <a:pathLst>
                  <a:path extrusionOk="0" h="7545" w="14311">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4"/>
              <p:cNvSpPr/>
              <p:nvPr/>
            </p:nvSpPr>
            <p:spPr>
              <a:xfrm>
                <a:off x="5219347" y="3878457"/>
                <a:ext cx="456266" cy="142558"/>
              </a:xfrm>
              <a:custGeom>
                <a:rect b="b" l="l" r="r" t="t"/>
                <a:pathLst>
                  <a:path extrusionOk="0" h="3191" w="10213">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4"/>
              <p:cNvSpPr/>
              <p:nvPr/>
            </p:nvSpPr>
            <p:spPr>
              <a:xfrm>
                <a:off x="5225915" y="3904906"/>
                <a:ext cx="443131" cy="231685"/>
              </a:xfrm>
              <a:custGeom>
                <a:rect b="b" l="l" r="r" t="t"/>
                <a:pathLst>
                  <a:path extrusionOk="0" h="5186" w="9919">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4"/>
              <p:cNvSpPr/>
              <p:nvPr/>
            </p:nvSpPr>
            <p:spPr>
              <a:xfrm>
                <a:off x="5219347" y="3865591"/>
                <a:ext cx="456266" cy="283552"/>
              </a:xfrm>
              <a:custGeom>
                <a:rect b="b" l="l" r="r" t="t"/>
                <a:pathLst>
                  <a:path extrusionOk="0" fill="none" h="6347" w="10213">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4"/>
              <p:cNvSpPr/>
              <p:nvPr/>
            </p:nvSpPr>
            <p:spPr>
              <a:xfrm>
                <a:off x="5225915" y="3892352"/>
                <a:ext cx="443131" cy="129111"/>
              </a:xfrm>
              <a:custGeom>
                <a:rect b="b" l="l" r="r" t="t"/>
                <a:pathLst>
                  <a:path extrusionOk="0" fill="none" h="2890" w="9919">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4"/>
              <p:cNvSpPr/>
              <p:nvPr/>
            </p:nvSpPr>
            <p:spPr>
              <a:xfrm>
                <a:off x="5339034" y="3951949"/>
                <a:ext cx="216450" cy="124911"/>
              </a:xfrm>
              <a:custGeom>
                <a:rect b="b" l="l" r="r" t="t"/>
                <a:pathLst>
                  <a:path extrusionOk="0" h="2796" w="4845">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4"/>
              <p:cNvSpPr/>
              <p:nvPr/>
            </p:nvSpPr>
            <p:spPr>
              <a:xfrm>
                <a:off x="5155952" y="3908346"/>
                <a:ext cx="582562" cy="238475"/>
              </a:xfrm>
              <a:custGeom>
                <a:rect b="b" l="l" r="r" t="t"/>
                <a:pathLst>
                  <a:path extrusionOk="0" h="5338" w="1304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4"/>
              <p:cNvSpPr/>
              <p:nvPr/>
            </p:nvSpPr>
            <p:spPr>
              <a:xfrm>
                <a:off x="5127806" y="3740409"/>
                <a:ext cx="639344" cy="337430"/>
              </a:xfrm>
              <a:custGeom>
                <a:rect b="b" l="l" r="r" t="t"/>
                <a:pathLst>
                  <a:path extrusionOk="0" h="7553" w="14311">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4"/>
              <p:cNvSpPr/>
              <p:nvPr/>
            </p:nvSpPr>
            <p:spPr>
              <a:xfrm>
                <a:off x="5219347" y="3780081"/>
                <a:ext cx="456266" cy="142826"/>
              </a:xfrm>
              <a:custGeom>
                <a:rect b="b" l="l" r="r" t="t"/>
                <a:pathLst>
                  <a:path extrusionOk="0" h="3197" w="10213">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4"/>
              <p:cNvSpPr/>
              <p:nvPr/>
            </p:nvSpPr>
            <p:spPr>
              <a:xfrm>
                <a:off x="5225915" y="3806485"/>
                <a:ext cx="443131" cy="231551"/>
              </a:xfrm>
              <a:custGeom>
                <a:rect b="b" l="l" r="r" t="t"/>
                <a:pathLst>
                  <a:path extrusionOk="0" h="5183" w="9919">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4"/>
              <p:cNvSpPr/>
              <p:nvPr/>
            </p:nvSpPr>
            <p:spPr>
              <a:xfrm>
                <a:off x="5219347" y="3767527"/>
                <a:ext cx="456266" cy="283061"/>
              </a:xfrm>
              <a:custGeom>
                <a:rect b="b" l="l" r="r" t="t"/>
                <a:pathLst>
                  <a:path extrusionOk="0" fill="none" h="6336" w="10213">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4"/>
              <p:cNvSpPr/>
              <p:nvPr/>
            </p:nvSpPr>
            <p:spPr>
              <a:xfrm>
                <a:off x="5225915" y="3793797"/>
                <a:ext cx="443131" cy="129602"/>
              </a:xfrm>
              <a:custGeom>
                <a:rect b="b" l="l" r="r" t="t"/>
                <a:pathLst>
                  <a:path extrusionOk="0" fill="none" h="2901" w="9919">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4"/>
              <p:cNvSpPr/>
              <p:nvPr/>
            </p:nvSpPr>
            <p:spPr>
              <a:xfrm>
                <a:off x="5339034" y="3853394"/>
                <a:ext cx="216450" cy="124911"/>
              </a:xfrm>
              <a:custGeom>
                <a:rect b="b" l="l" r="r" t="t"/>
                <a:pathLst>
                  <a:path extrusionOk="0" h="2796" w="4845">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4"/>
              <p:cNvSpPr/>
              <p:nvPr/>
            </p:nvSpPr>
            <p:spPr>
              <a:xfrm>
                <a:off x="5155952" y="3809746"/>
                <a:ext cx="582562" cy="238922"/>
              </a:xfrm>
              <a:custGeom>
                <a:rect b="b" l="l" r="r" t="t"/>
                <a:pathLst>
                  <a:path extrusionOk="0" h="5348" w="1304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4"/>
              <p:cNvSpPr/>
              <p:nvPr/>
            </p:nvSpPr>
            <p:spPr>
              <a:xfrm>
                <a:off x="5127806" y="3642167"/>
                <a:ext cx="639344" cy="337073"/>
              </a:xfrm>
              <a:custGeom>
                <a:rect b="b" l="l" r="r" t="t"/>
                <a:pathLst>
                  <a:path extrusionOk="0" h="7545" w="14311">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4"/>
              <p:cNvSpPr/>
              <p:nvPr/>
            </p:nvSpPr>
            <p:spPr>
              <a:xfrm>
                <a:off x="5219347" y="3681615"/>
                <a:ext cx="456266" cy="142737"/>
              </a:xfrm>
              <a:custGeom>
                <a:rect b="b" l="l" r="r" t="t"/>
                <a:pathLst>
                  <a:path extrusionOk="0" h="3195" w="10213">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4"/>
              <p:cNvSpPr/>
              <p:nvPr/>
            </p:nvSpPr>
            <p:spPr>
              <a:xfrm>
                <a:off x="5225915" y="3708242"/>
                <a:ext cx="443131" cy="231595"/>
              </a:xfrm>
              <a:custGeom>
                <a:rect b="b" l="l" r="r" t="t"/>
                <a:pathLst>
                  <a:path extrusionOk="0" h="5184" w="9919">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4"/>
              <p:cNvSpPr/>
              <p:nvPr/>
            </p:nvSpPr>
            <p:spPr>
              <a:xfrm>
                <a:off x="5219347" y="3668927"/>
                <a:ext cx="456266" cy="283552"/>
              </a:xfrm>
              <a:custGeom>
                <a:rect b="b" l="l" r="r" t="t"/>
                <a:pathLst>
                  <a:path extrusionOk="0" fill="none" h="6347" w="10213">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4"/>
              <p:cNvSpPr/>
              <p:nvPr/>
            </p:nvSpPr>
            <p:spPr>
              <a:xfrm>
                <a:off x="5225915" y="3695688"/>
                <a:ext cx="443131" cy="129111"/>
              </a:xfrm>
              <a:custGeom>
                <a:rect b="b" l="l" r="r" t="t"/>
                <a:pathLst>
                  <a:path extrusionOk="0" fill="none" h="2890" w="9919">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4"/>
              <p:cNvSpPr/>
              <p:nvPr/>
            </p:nvSpPr>
            <p:spPr>
              <a:xfrm>
                <a:off x="5339034" y="3755286"/>
                <a:ext cx="216450" cy="124911"/>
              </a:xfrm>
              <a:custGeom>
                <a:rect b="b" l="l" r="r" t="t"/>
                <a:pathLst>
                  <a:path extrusionOk="0" h="2796" w="4845">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5" name="Google Shape;1325;p54"/>
          <p:cNvGrpSpPr/>
          <p:nvPr/>
        </p:nvGrpSpPr>
        <p:grpSpPr>
          <a:xfrm>
            <a:off x="396266" y="372521"/>
            <a:ext cx="8400907" cy="4446035"/>
            <a:chOff x="1050227" y="912894"/>
            <a:chExt cx="7255296" cy="3558251"/>
          </a:xfrm>
        </p:grpSpPr>
        <p:sp>
          <p:nvSpPr>
            <p:cNvPr id="1326" name="Google Shape;1326;p54"/>
            <p:cNvSpPr/>
            <p:nvPr/>
          </p:nvSpPr>
          <p:spPr>
            <a:xfrm>
              <a:off x="8120171" y="10574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4"/>
            <p:cNvSpPr/>
            <p:nvPr/>
          </p:nvSpPr>
          <p:spPr>
            <a:xfrm>
              <a:off x="4996826" y="21500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4"/>
            <p:cNvSpPr/>
            <p:nvPr/>
          </p:nvSpPr>
          <p:spPr>
            <a:xfrm>
              <a:off x="5301306" y="43123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4"/>
            <p:cNvSpPr/>
            <p:nvPr/>
          </p:nvSpPr>
          <p:spPr>
            <a:xfrm>
              <a:off x="6009781" y="26634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4"/>
            <p:cNvSpPr/>
            <p:nvPr/>
          </p:nvSpPr>
          <p:spPr>
            <a:xfrm>
              <a:off x="5470223" y="9128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4"/>
            <p:cNvSpPr/>
            <p:nvPr/>
          </p:nvSpPr>
          <p:spPr>
            <a:xfrm>
              <a:off x="8163026" y="22744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2" name="Google Shape;1332;p54"/>
            <p:cNvGrpSpPr/>
            <p:nvPr/>
          </p:nvGrpSpPr>
          <p:grpSpPr>
            <a:xfrm>
              <a:off x="2138846" y="3487330"/>
              <a:ext cx="99806" cy="99809"/>
              <a:chOff x="3688596" y="3879680"/>
              <a:chExt cx="99806" cy="99809"/>
            </a:xfrm>
          </p:grpSpPr>
          <p:sp>
            <p:nvSpPr>
              <p:cNvPr id="1333" name="Google Shape;1333;p5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5" name="Google Shape;1335;p54"/>
            <p:cNvSpPr/>
            <p:nvPr/>
          </p:nvSpPr>
          <p:spPr>
            <a:xfrm>
              <a:off x="7078631" y="16318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4"/>
            <p:cNvSpPr/>
            <p:nvPr/>
          </p:nvSpPr>
          <p:spPr>
            <a:xfrm flipH="1">
              <a:off x="3527971" y="19896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flipH="1">
              <a:off x="1050227" y="43714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55"/>
          <p:cNvSpPr txBox="1"/>
          <p:nvPr>
            <p:ph type="title"/>
          </p:nvPr>
        </p:nvSpPr>
        <p:spPr>
          <a:xfrm>
            <a:off x="3156400" y="1683438"/>
            <a:ext cx="28311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1343" name="Google Shape;1343;p55"/>
          <p:cNvSpPr txBox="1"/>
          <p:nvPr>
            <p:ph idx="1" type="subTitle"/>
          </p:nvPr>
        </p:nvSpPr>
        <p:spPr>
          <a:xfrm>
            <a:off x="1379025" y="2388150"/>
            <a:ext cx="6386100" cy="222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233A44"/>
                </a:solidFill>
                <a:latin typeface="Nunito"/>
                <a:ea typeface="Nunito"/>
                <a:cs typeface="Nunito"/>
                <a:sym typeface="Nunito"/>
              </a:rPr>
              <a:t>The pursuit of well-being is a crucial </a:t>
            </a:r>
            <a:r>
              <a:rPr lang="en" sz="1500">
                <a:solidFill>
                  <a:srgbClr val="233A44"/>
                </a:solidFill>
                <a:latin typeface="Nunito"/>
                <a:ea typeface="Nunito"/>
                <a:cs typeface="Nunito"/>
                <a:sym typeface="Nunito"/>
              </a:rPr>
              <a:t>socio economic</a:t>
            </a:r>
            <a:r>
              <a:rPr lang="en" sz="1500">
                <a:solidFill>
                  <a:srgbClr val="233A44"/>
                </a:solidFill>
                <a:latin typeface="Nunito"/>
                <a:ea typeface="Nunito"/>
                <a:cs typeface="Nunito"/>
                <a:sym typeface="Nunito"/>
              </a:rPr>
              <a:t> objective for society as a whole because it results in the happiness of each person. In this regard, it's crucial to research what influences people's happiness the most. In principle, these factors are associated with level of financial satisfaction and job satisfaction. Our exploratory data analysis examines how Americans' happiness is influenced by their level of financial satisfaction and job satisfaction across social classes.</a:t>
            </a:r>
            <a:endParaRPr sz="1500"/>
          </a:p>
        </p:txBody>
      </p:sp>
      <p:grpSp>
        <p:nvGrpSpPr>
          <p:cNvPr id="1344" name="Google Shape;1344;p55"/>
          <p:cNvGrpSpPr/>
          <p:nvPr/>
        </p:nvGrpSpPr>
        <p:grpSpPr>
          <a:xfrm>
            <a:off x="3765343" y="692411"/>
            <a:ext cx="1402092" cy="885514"/>
            <a:chOff x="4361525" y="543750"/>
            <a:chExt cx="1106100" cy="698575"/>
          </a:xfrm>
        </p:grpSpPr>
        <p:sp>
          <p:nvSpPr>
            <p:cNvPr id="1345" name="Google Shape;1345;p55"/>
            <p:cNvSpPr/>
            <p:nvPr/>
          </p:nvSpPr>
          <p:spPr>
            <a:xfrm>
              <a:off x="4720325" y="586600"/>
              <a:ext cx="739425" cy="655725"/>
            </a:xfrm>
            <a:custGeom>
              <a:rect b="b" l="l" r="r" t="t"/>
              <a:pathLst>
                <a:path extrusionOk="0" h="26229" w="29577">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5"/>
            <p:cNvSpPr/>
            <p:nvPr/>
          </p:nvSpPr>
          <p:spPr>
            <a:xfrm>
              <a:off x="4712175" y="578850"/>
              <a:ext cx="755450" cy="663475"/>
            </a:xfrm>
            <a:custGeom>
              <a:rect b="b" l="l" r="r" t="t"/>
              <a:pathLst>
                <a:path extrusionOk="0" h="26539" w="30218">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5"/>
            <p:cNvSpPr/>
            <p:nvPr/>
          </p:nvSpPr>
          <p:spPr>
            <a:xfrm>
              <a:off x="4761300" y="630525"/>
              <a:ext cx="656950" cy="611800"/>
            </a:xfrm>
            <a:custGeom>
              <a:rect b="b" l="l" r="r" t="t"/>
              <a:pathLst>
                <a:path extrusionOk="0" h="24472" w="26278">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5"/>
            <p:cNvSpPr/>
            <p:nvPr/>
          </p:nvSpPr>
          <p:spPr>
            <a:xfrm>
              <a:off x="5036825" y="1140850"/>
              <a:ext cx="206500" cy="101475"/>
            </a:xfrm>
            <a:custGeom>
              <a:rect b="b" l="l" r="r" t="t"/>
              <a:pathLst>
                <a:path extrusionOk="0" h="4059" w="826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5"/>
            <p:cNvSpPr/>
            <p:nvPr/>
          </p:nvSpPr>
          <p:spPr>
            <a:xfrm>
              <a:off x="4839300" y="703025"/>
              <a:ext cx="524600" cy="539300"/>
            </a:xfrm>
            <a:custGeom>
              <a:rect b="b" l="l" r="r" t="t"/>
              <a:pathLst>
                <a:path extrusionOk="0" h="21572" w="20984">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5"/>
            <p:cNvSpPr/>
            <p:nvPr/>
          </p:nvSpPr>
          <p:spPr>
            <a:xfrm>
              <a:off x="4952525" y="1023275"/>
              <a:ext cx="366975" cy="219050"/>
            </a:xfrm>
            <a:custGeom>
              <a:rect b="b" l="l" r="r" t="t"/>
              <a:pathLst>
                <a:path extrusionOk="0" h="8762" w="14679">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5"/>
            <p:cNvSpPr/>
            <p:nvPr/>
          </p:nvSpPr>
          <p:spPr>
            <a:xfrm>
              <a:off x="5152675" y="1178200"/>
              <a:ext cx="40725" cy="64125"/>
            </a:xfrm>
            <a:custGeom>
              <a:rect b="b" l="l" r="r" t="t"/>
              <a:pathLst>
                <a:path extrusionOk="0" h="2565" w="1629">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5"/>
            <p:cNvSpPr/>
            <p:nvPr/>
          </p:nvSpPr>
          <p:spPr>
            <a:xfrm>
              <a:off x="4986925" y="820475"/>
              <a:ext cx="142675" cy="128950"/>
            </a:xfrm>
            <a:custGeom>
              <a:rect b="b" l="l" r="r" t="t"/>
              <a:pathLst>
                <a:path extrusionOk="0" h="5158" w="5707">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5"/>
            <p:cNvSpPr/>
            <p:nvPr/>
          </p:nvSpPr>
          <p:spPr>
            <a:xfrm>
              <a:off x="4546175" y="551525"/>
              <a:ext cx="825325" cy="690800"/>
            </a:xfrm>
            <a:custGeom>
              <a:rect b="b" l="l" r="r" t="t"/>
              <a:pathLst>
                <a:path extrusionOk="0" h="27632" w="33013">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5"/>
            <p:cNvSpPr/>
            <p:nvPr/>
          </p:nvSpPr>
          <p:spPr>
            <a:xfrm>
              <a:off x="4538300" y="543750"/>
              <a:ext cx="841600" cy="698575"/>
            </a:xfrm>
            <a:custGeom>
              <a:rect b="b" l="l" r="r" t="t"/>
              <a:pathLst>
                <a:path extrusionOk="0" h="27943" w="33664">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5"/>
            <p:cNvSpPr/>
            <p:nvPr/>
          </p:nvSpPr>
          <p:spPr>
            <a:xfrm>
              <a:off x="4586625" y="597050"/>
              <a:ext cx="741550" cy="645275"/>
            </a:xfrm>
            <a:custGeom>
              <a:rect b="b" l="l" r="r" t="t"/>
              <a:pathLst>
                <a:path extrusionOk="0" h="25811" w="29662">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5"/>
            <p:cNvSpPr/>
            <p:nvPr/>
          </p:nvSpPr>
          <p:spPr>
            <a:xfrm>
              <a:off x="4919675" y="1109900"/>
              <a:ext cx="201250" cy="132425"/>
            </a:xfrm>
            <a:custGeom>
              <a:rect b="b" l="l" r="r" t="t"/>
              <a:pathLst>
                <a:path extrusionOk="0" h="5297" w="805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5"/>
            <p:cNvSpPr/>
            <p:nvPr/>
          </p:nvSpPr>
          <p:spPr>
            <a:xfrm>
              <a:off x="4676450" y="679675"/>
              <a:ext cx="594700" cy="562650"/>
            </a:xfrm>
            <a:custGeom>
              <a:rect b="b" l="l" r="r" t="t"/>
              <a:pathLst>
                <a:path extrusionOk="0" h="22506" w="23788">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5"/>
            <p:cNvSpPr/>
            <p:nvPr/>
          </p:nvSpPr>
          <p:spPr>
            <a:xfrm>
              <a:off x="4825400" y="995825"/>
              <a:ext cx="377475" cy="246500"/>
            </a:xfrm>
            <a:custGeom>
              <a:rect b="b" l="l" r="r" t="t"/>
              <a:pathLst>
                <a:path extrusionOk="0" h="9860" w="15099">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5"/>
            <p:cNvSpPr/>
            <p:nvPr/>
          </p:nvSpPr>
          <p:spPr>
            <a:xfrm>
              <a:off x="4823300" y="806850"/>
              <a:ext cx="146325" cy="129000"/>
            </a:xfrm>
            <a:custGeom>
              <a:rect b="b" l="l" r="r" t="t"/>
              <a:pathLst>
                <a:path extrusionOk="0" h="5160" w="5853">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5"/>
            <p:cNvSpPr/>
            <p:nvPr/>
          </p:nvSpPr>
          <p:spPr>
            <a:xfrm>
              <a:off x="4369400" y="553850"/>
              <a:ext cx="910175" cy="688475"/>
            </a:xfrm>
            <a:custGeom>
              <a:rect b="b" l="l" r="r" t="t"/>
              <a:pathLst>
                <a:path extrusionOk="0" h="27539" w="36407">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5"/>
            <p:cNvSpPr/>
            <p:nvPr/>
          </p:nvSpPr>
          <p:spPr>
            <a:xfrm>
              <a:off x="4361525" y="546200"/>
              <a:ext cx="926975" cy="696125"/>
            </a:xfrm>
            <a:custGeom>
              <a:rect b="b" l="l" r="r" t="t"/>
              <a:pathLst>
                <a:path extrusionOk="0" h="27845" w="37079">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5"/>
            <p:cNvSpPr/>
            <p:nvPr/>
          </p:nvSpPr>
          <p:spPr>
            <a:xfrm>
              <a:off x="4411150" y="600525"/>
              <a:ext cx="821925" cy="641800"/>
            </a:xfrm>
            <a:custGeom>
              <a:rect b="b" l="l" r="r" t="t"/>
              <a:pathLst>
                <a:path extrusionOk="0" h="25672" w="32877">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5"/>
            <p:cNvSpPr/>
            <p:nvPr/>
          </p:nvSpPr>
          <p:spPr>
            <a:xfrm>
              <a:off x="4797025" y="1106475"/>
              <a:ext cx="192025" cy="135850"/>
            </a:xfrm>
            <a:custGeom>
              <a:rect b="b" l="l" r="r" t="t"/>
              <a:pathLst>
                <a:path extrusionOk="0" h="5434" w="7681">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5"/>
            <p:cNvSpPr/>
            <p:nvPr/>
          </p:nvSpPr>
          <p:spPr>
            <a:xfrm>
              <a:off x="4511250" y="693050"/>
              <a:ext cx="660625" cy="549275"/>
            </a:xfrm>
            <a:custGeom>
              <a:rect b="b" l="l" r="r" t="t"/>
              <a:pathLst>
                <a:path extrusionOk="0" h="21971" w="26425">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5"/>
            <p:cNvSpPr/>
            <p:nvPr/>
          </p:nvSpPr>
          <p:spPr>
            <a:xfrm>
              <a:off x="4694325" y="995450"/>
              <a:ext cx="382725" cy="246875"/>
            </a:xfrm>
            <a:custGeom>
              <a:rect b="b" l="l" r="r" t="t"/>
              <a:pathLst>
                <a:path extrusionOk="0" h="9875" w="15309">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5"/>
            <p:cNvSpPr/>
            <p:nvPr/>
          </p:nvSpPr>
          <p:spPr>
            <a:xfrm>
              <a:off x="4654150" y="826725"/>
              <a:ext cx="147350" cy="129000"/>
            </a:xfrm>
            <a:custGeom>
              <a:rect b="b" l="l" r="r" t="t"/>
              <a:pathLst>
                <a:path extrusionOk="0" h="5160" w="5894">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7" name="Google Shape;1367;p55"/>
          <p:cNvCxnSpPr/>
          <p:nvPr/>
        </p:nvCxnSpPr>
        <p:spPr>
          <a:xfrm>
            <a:off x="3713175" y="1563025"/>
            <a:ext cx="17178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grpSp>
        <p:nvGrpSpPr>
          <p:cNvPr id="1372" name="Google Shape;1372;p56"/>
          <p:cNvGrpSpPr/>
          <p:nvPr/>
        </p:nvGrpSpPr>
        <p:grpSpPr>
          <a:xfrm>
            <a:off x="1087965" y="2997301"/>
            <a:ext cx="3262114" cy="1430038"/>
            <a:chOff x="992263" y="3356648"/>
            <a:chExt cx="3058423" cy="1273749"/>
          </a:xfrm>
        </p:grpSpPr>
        <p:grpSp>
          <p:nvGrpSpPr>
            <p:cNvPr id="1373" name="Google Shape;1373;p56"/>
            <p:cNvGrpSpPr/>
            <p:nvPr/>
          </p:nvGrpSpPr>
          <p:grpSpPr>
            <a:xfrm>
              <a:off x="3763338" y="3356657"/>
              <a:ext cx="287348" cy="414740"/>
              <a:chOff x="3428826" y="1231820"/>
              <a:chExt cx="287348" cy="414740"/>
            </a:xfrm>
          </p:grpSpPr>
          <p:sp>
            <p:nvSpPr>
              <p:cNvPr id="1374" name="Google Shape;1374;p56"/>
              <p:cNvSpPr/>
              <p:nvPr/>
            </p:nvSpPr>
            <p:spPr>
              <a:xfrm>
                <a:off x="3437637" y="1240667"/>
                <a:ext cx="269725" cy="269689"/>
              </a:xfrm>
              <a:custGeom>
                <a:rect b="b" l="l" r="r" t="t"/>
                <a:pathLst>
                  <a:path extrusionOk="0" h="7407" w="7408">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6"/>
              <p:cNvSpPr/>
              <p:nvPr/>
            </p:nvSpPr>
            <p:spPr>
              <a:xfrm>
                <a:off x="3428826" y="1231820"/>
                <a:ext cx="287348" cy="286984"/>
              </a:xfrm>
              <a:custGeom>
                <a:rect b="b" l="l" r="r" t="t"/>
                <a:pathLst>
                  <a:path extrusionOk="0" h="7882" w="7892">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6"/>
              <p:cNvSpPr/>
              <p:nvPr/>
            </p:nvSpPr>
            <p:spPr>
              <a:xfrm>
                <a:off x="3437637" y="1558520"/>
                <a:ext cx="269725" cy="79265"/>
              </a:xfrm>
              <a:custGeom>
                <a:rect b="b" l="l" r="r" t="t"/>
                <a:pathLst>
                  <a:path extrusionOk="0" h="2177" w="7408">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6"/>
              <p:cNvSpPr/>
              <p:nvPr/>
            </p:nvSpPr>
            <p:spPr>
              <a:xfrm>
                <a:off x="3428826" y="1549746"/>
                <a:ext cx="287348" cy="96814"/>
              </a:xfrm>
              <a:custGeom>
                <a:rect b="b" l="l" r="r" t="t"/>
                <a:pathLst>
                  <a:path extrusionOk="0" h="2659" w="7892">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56"/>
            <p:cNvGrpSpPr/>
            <p:nvPr/>
          </p:nvGrpSpPr>
          <p:grpSpPr>
            <a:xfrm>
              <a:off x="992263" y="3356648"/>
              <a:ext cx="2887331" cy="1273749"/>
              <a:chOff x="992263" y="3356648"/>
              <a:chExt cx="2887331" cy="1273749"/>
            </a:xfrm>
          </p:grpSpPr>
          <p:grpSp>
            <p:nvGrpSpPr>
              <p:cNvPr id="1379" name="Google Shape;1379;p56"/>
              <p:cNvGrpSpPr/>
              <p:nvPr/>
            </p:nvGrpSpPr>
            <p:grpSpPr>
              <a:xfrm rot="10800000">
                <a:off x="992263" y="3356648"/>
                <a:ext cx="467502" cy="594534"/>
                <a:chOff x="860075" y="2584898"/>
                <a:chExt cx="467502" cy="594534"/>
              </a:xfrm>
            </p:grpSpPr>
            <p:sp>
              <p:nvSpPr>
                <p:cNvPr id="1380" name="Google Shape;1380;p56"/>
                <p:cNvSpPr/>
                <p:nvPr/>
              </p:nvSpPr>
              <p:spPr>
                <a:xfrm>
                  <a:off x="865427" y="2843513"/>
                  <a:ext cx="307228" cy="327107"/>
                </a:xfrm>
                <a:custGeom>
                  <a:rect b="b" l="l" r="r" t="t"/>
                  <a:pathLst>
                    <a:path extrusionOk="0" h="8984" w="8438">
                      <a:moveTo>
                        <a:pt x="4214" y="0"/>
                      </a:moveTo>
                      <a:cubicBezTo>
                        <a:pt x="3678" y="0"/>
                        <a:pt x="3247" y="431"/>
                        <a:pt x="3247" y="967"/>
                      </a:cubicBezTo>
                      <a:lnTo>
                        <a:pt x="3247" y="5632"/>
                      </a:lnTo>
                      <a:lnTo>
                        <a:pt x="1766" y="4087"/>
                      </a:lnTo>
                      <a:cubicBezTo>
                        <a:pt x="1577" y="3888"/>
                        <a:pt x="1325" y="3793"/>
                        <a:pt x="1062" y="3793"/>
                      </a:cubicBezTo>
                      <a:cubicBezTo>
                        <a:pt x="820" y="3793"/>
                        <a:pt x="578" y="3877"/>
                        <a:pt x="389" y="4056"/>
                      </a:cubicBezTo>
                      <a:cubicBezTo>
                        <a:pt x="11" y="4423"/>
                        <a:pt x="1" y="5044"/>
                        <a:pt x="368" y="5422"/>
                      </a:cubicBezTo>
                      <a:lnTo>
                        <a:pt x="3520" y="8700"/>
                      </a:lnTo>
                      <a:cubicBezTo>
                        <a:pt x="3704" y="8889"/>
                        <a:pt x="3962" y="8984"/>
                        <a:pt x="4219" y="8984"/>
                      </a:cubicBezTo>
                      <a:cubicBezTo>
                        <a:pt x="4477" y="8984"/>
                        <a:pt x="4734" y="8889"/>
                        <a:pt x="4918" y="8700"/>
                      </a:cubicBezTo>
                      <a:lnTo>
                        <a:pt x="8070" y="5422"/>
                      </a:lnTo>
                      <a:cubicBezTo>
                        <a:pt x="8437" y="5044"/>
                        <a:pt x="8427" y="4423"/>
                        <a:pt x="8038" y="4056"/>
                      </a:cubicBezTo>
                      <a:cubicBezTo>
                        <a:pt x="7854" y="3877"/>
                        <a:pt x="7613" y="3788"/>
                        <a:pt x="7372" y="3788"/>
                      </a:cubicBezTo>
                      <a:cubicBezTo>
                        <a:pt x="7117" y="3788"/>
                        <a:pt x="6861" y="3887"/>
                        <a:pt x="6672" y="4087"/>
                      </a:cubicBezTo>
                      <a:lnTo>
                        <a:pt x="5180" y="5632"/>
                      </a:lnTo>
                      <a:lnTo>
                        <a:pt x="5180" y="967"/>
                      </a:lnTo>
                      <a:cubicBezTo>
                        <a:pt x="5180" y="431"/>
                        <a:pt x="4750" y="0"/>
                        <a:pt x="42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6"/>
                <p:cNvSpPr/>
                <p:nvPr/>
              </p:nvSpPr>
              <p:spPr>
                <a:xfrm>
                  <a:off x="860075" y="2835102"/>
                  <a:ext cx="317568" cy="344329"/>
                </a:xfrm>
                <a:custGeom>
                  <a:rect b="b" l="l" r="r" t="t"/>
                  <a:pathLst>
                    <a:path extrusionOk="0" h="9457" w="8722">
                      <a:moveTo>
                        <a:pt x="4361" y="462"/>
                      </a:moveTo>
                      <a:cubicBezTo>
                        <a:pt x="4771" y="462"/>
                        <a:pt x="5096" y="788"/>
                        <a:pt x="5096" y="1198"/>
                      </a:cubicBezTo>
                      <a:lnTo>
                        <a:pt x="5096" y="5863"/>
                      </a:lnTo>
                      <a:cubicBezTo>
                        <a:pt x="5096" y="5957"/>
                        <a:pt x="5159" y="6041"/>
                        <a:pt x="5243" y="6083"/>
                      </a:cubicBezTo>
                      <a:cubicBezTo>
                        <a:pt x="5269" y="6093"/>
                        <a:pt x="5296" y="6098"/>
                        <a:pt x="5323" y="6098"/>
                      </a:cubicBezTo>
                      <a:cubicBezTo>
                        <a:pt x="5387" y="6098"/>
                        <a:pt x="5451" y="6072"/>
                        <a:pt x="5495" y="6020"/>
                      </a:cubicBezTo>
                      <a:lnTo>
                        <a:pt x="6987" y="4476"/>
                      </a:lnTo>
                      <a:cubicBezTo>
                        <a:pt x="7133" y="4330"/>
                        <a:pt x="7326" y="4256"/>
                        <a:pt x="7520" y="4256"/>
                      </a:cubicBezTo>
                      <a:cubicBezTo>
                        <a:pt x="7702" y="4256"/>
                        <a:pt x="7885" y="4322"/>
                        <a:pt x="8028" y="4455"/>
                      </a:cubicBezTo>
                      <a:cubicBezTo>
                        <a:pt x="8164" y="4591"/>
                        <a:pt x="8248" y="4780"/>
                        <a:pt x="8248" y="4969"/>
                      </a:cubicBezTo>
                      <a:cubicBezTo>
                        <a:pt x="8248" y="5170"/>
                        <a:pt x="8185" y="5359"/>
                        <a:pt x="8049" y="5495"/>
                      </a:cubicBezTo>
                      <a:lnTo>
                        <a:pt x="4897" y="8773"/>
                      </a:lnTo>
                      <a:cubicBezTo>
                        <a:pt x="4760" y="8910"/>
                        <a:pt x="4571" y="8983"/>
                        <a:pt x="4361" y="8983"/>
                      </a:cubicBezTo>
                      <a:cubicBezTo>
                        <a:pt x="4161" y="8983"/>
                        <a:pt x="3961" y="8910"/>
                        <a:pt x="3835" y="8773"/>
                      </a:cubicBezTo>
                      <a:lnTo>
                        <a:pt x="683" y="5495"/>
                      </a:lnTo>
                      <a:cubicBezTo>
                        <a:pt x="547" y="5359"/>
                        <a:pt x="473" y="5170"/>
                        <a:pt x="484" y="4969"/>
                      </a:cubicBezTo>
                      <a:cubicBezTo>
                        <a:pt x="484" y="4780"/>
                        <a:pt x="568" y="4591"/>
                        <a:pt x="704" y="4455"/>
                      </a:cubicBezTo>
                      <a:cubicBezTo>
                        <a:pt x="841" y="4329"/>
                        <a:pt x="1020" y="4255"/>
                        <a:pt x="1209" y="4255"/>
                      </a:cubicBezTo>
                      <a:cubicBezTo>
                        <a:pt x="1409" y="4255"/>
                        <a:pt x="1598" y="4329"/>
                        <a:pt x="1745" y="4476"/>
                      </a:cubicBezTo>
                      <a:lnTo>
                        <a:pt x="3226" y="6020"/>
                      </a:lnTo>
                      <a:cubicBezTo>
                        <a:pt x="3270" y="6072"/>
                        <a:pt x="3334" y="6098"/>
                        <a:pt x="3402" y="6098"/>
                      </a:cubicBezTo>
                      <a:cubicBezTo>
                        <a:pt x="3431" y="6098"/>
                        <a:pt x="3460" y="6093"/>
                        <a:pt x="3489" y="6083"/>
                      </a:cubicBezTo>
                      <a:cubicBezTo>
                        <a:pt x="3573" y="6041"/>
                        <a:pt x="3636" y="5957"/>
                        <a:pt x="3636" y="5863"/>
                      </a:cubicBezTo>
                      <a:lnTo>
                        <a:pt x="3636" y="1198"/>
                      </a:lnTo>
                      <a:cubicBezTo>
                        <a:pt x="3636" y="788"/>
                        <a:pt x="3961" y="462"/>
                        <a:pt x="4361" y="462"/>
                      </a:cubicBezTo>
                      <a:close/>
                      <a:moveTo>
                        <a:pt x="4361" y="0"/>
                      </a:moveTo>
                      <a:cubicBezTo>
                        <a:pt x="3699" y="0"/>
                        <a:pt x="3163" y="536"/>
                        <a:pt x="3163" y="1198"/>
                      </a:cubicBezTo>
                      <a:lnTo>
                        <a:pt x="3163" y="5285"/>
                      </a:lnTo>
                      <a:lnTo>
                        <a:pt x="2081" y="4150"/>
                      </a:lnTo>
                      <a:cubicBezTo>
                        <a:pt x="1850" y="3919"/>
                        <a:pt x="1545" y="3783"/>
                        <a:pt x="1209" y="3783"/>
                      </a:cubicBezTo>
                      <a:cubicBezTo>
                        <a:pt x="904" y="3783"/>
                        <a:pt x="610" y="3909"/>
                        <a:pt x="379" y="4119"/>
                      </a:cubicBezTo>
                      <a:cubicBezTo>
                        <a:pt x="148" y="4339"/>
                        <a:pt x="22" y="4644"/>
                        <a:pt x="11" y="4959"/>
                      </a:cubicBezTo>
                      <a:cubicBezTo>
                        <a:pt x="1" y="5285"/>
                        <a:pt x="127" y="5590"/>
                        <a:pt x="347" y="5821"/>
                      </a:cubicBezTo>
                      <a:lnTo>
                        <a:pt x="3499" y="9099"/>
                      </a:lnTo>
                      <a:cubicBezTo>
                        <a:pt x="3720" y="9319"/>
                        <a:pt x="4035" y="9456"/>
                        <a:pt x="4361" y="9456"/>
                      </a:cubicBezTo>
                      <a:cubicBezTo>
                        <a:pt x="4697" y="9456"/>
                        <a:pt x="5012" y="9319"/>
                        <a:pt x="5233" y="9099"/>
                      </a:cubicBezTo>
                      <a:lnTo>
                        <a:pt x="8385" y="5821"/>
                      </a:lnTo>
                      <a:cubicBezTo>
                        <a:pt x="8605" y="5590"/>
                        <a:pt x="8721" y="5285"/>
                        <a:pt x="8721" y="4959"/>
                      </a:cubicBezTo>
                      <a:cubicBezTo>
                        <a:pt x="8710" y="4644"/>
                        <a:pt x="8584" y="4339"/>
                        <a:pt x="8353" y="4119"/>
                      </a:cubicBezTo>
                      <a:cubicBezTo>
                        <a:pt x="8117" y="3898"/>
                        <a:pt x="7816" y="3787"/>
                        <a:pt x="7515" y="3787"/>
                      </a:cubicBezTo>
                      <a:cubicBezTo>
                        <a:pt x="7201" y="3787"/>
                        <a:pt x="6888" y="3908"/>
                        <a:pt x="6651" y="4150"/>
                      </a:cubicBezTo>
                      <a:lnTo>
                        <a:pt x="5569" y="5285"/>
                      </a:lnTo>
                      <a:lnTo>
                        <a:pt x="5569" y="1198"/>
                      </a:lnTo>
                      <a:cubicBezTo>
                        <a:pt x="5569" y="536"/>
                        <a:pt x="5023" y="0"/>
                        <a:pt x="43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6"/>
                <p:cNvSpPr/>
                <p:nvPr/>
              </p:nvSpPr>
              <p:spPr>
                <a:xfrm>
                  <a:off x="1015397" y="2593599"/>
                  <a:ext cx="307191" cy="327217"/>
                </a:xfrm>
                <a:custGeom>
                  <a:rect b="b" l="l" r="r" t="t"/>
                  <a:pathLst>
                    <a:path extrusionOk="0" h="8987" w="8437">
                      <a:moveTo>
                        <a:pt x="4219" y="1"/>
                      </a:moveTo>
                      <a:cubicBezTo>
                        <a:pt x="3961" y="1"/>
                        <a:pt x="3704" y="93"/>
                        <a:pt x="3520" y="276"/>
                      </a:cubicBezTo>
                      <a:lnTo>
                        <a:pt x="368" y="3554"/>
                      </a:lnTo>
                      <a:cubicBezTo>
                        <a:pt x="1" y="3943"/>
                        <a:pt x="11" y="4553"/>
                        <a:pt x="400" y="4931"/>
                      </a:cubicBezTo>
                      <a:cubicBezTo>
                        <a:pt x="584" y="5110"/>
                        <a:pt x="822" y="5199"/>
                        <a:pt x="1062" y="5199"/>
                      </a:cubicBezTo>
                      <a:cubicBezTo>
                        <a:pt x="1316" y="5199"/>
                        <a:pt x="1571" y="5099"/>
                        <a:pt x="1766" y="4899"/>
                      </a:cubicBezTo>
                      <a:lnTo>
                        <a:pt x="3247" y="3355"/>
                      </a:lnTo>
                      <a:lnTo>
                        <a:pt x="3247" y="8020"/>
                      </a:lnTo>
                      <a:cubicBezTo>
                        <a:pt x="3247" y="8555"/>
                        <a:pt x="3688" y="8987"/>
                        <a:pt x="4213" y="8987"/>
                      </a:cubicBezTo>
                      <a:cubicBezTo>
                        <a:pt x="4750" y="8987"/>
                        <a:pt x="5191" y="8555"/>
                        <a:pt x="5191" y="8020"/>
                      </a:cubicBezTo>
                      <a:lnTo>
                        <a:pt x="5191" y="3355"/>
                      </a:lnTo>
                      <a:lnTo>
                        <a:pt x="6672" y="4899"/>
                      </a:lnTo>
                      <a:cubicBezTo>
                        <a:pt x="6861" y="5099"/>
                        <a:pt x="7113" y="5193"/>
                        <a:pt x="7365" y="5193"/>
                      </a:cubicBezTo>
                      <a:cubicBezTo>
                        <a:pt x="7607" y="5193"/>
                        <a:pt x="7849" y="5109"/>
                        <a:pt x="8038" y="4931"/>
                      </a:cubicBezTo>
                      <a:cubicBezTo>
                        <a:pt x="8427" y="4553"/>
                        <a:pt x="8437" y="3943"/>
                        <a:pt x="8070" y="3554"/>
                      </a:cubicBezTo>
                      <a:lnTo>
                        <a:pt x="4918" y="276"/>
                      </a:lnTo>
                      <a:cubicBezTo>
                        <a:pt x="4734" y="93"/>
                        <a:pt x="4476" y="1"/>
                        <a:pt x="42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6"/>
                <p:cNvSpPr/>
                <p:nvPr/>
              </p:nvSpPr>
              <p:spPr>
                <a:xfrm>
                  <a:off x="1010045" y="2584898"/>
                  <a:ext cx="317532" cy="344329"/>
                </a:xfrm>
                <a:custGeom>
                  <a:rect b="b" l="l" r="r" t="t"/>
                  <a:pathLst>
                    <a:path extrusionOk="0" h="9457" w="8721">
                      <a:moveTo>
                        <a:pt x="4360" y="473"/>
                      </a:moveTo>
                      <a:cubicBezTo>
                        <a:pt x="4570" y="473"/>
                        <a:pt x="4760" y="547"/>
                        <a:pt x="4897" y="683"/>
                      </a:cubicBezTo>
                      <a:lnTo>
                        <a:pt x="8049" y="3961"/>
                      </a:lnTo>
                      <a:cubicBezTo>
                        <a:pt x="8185" y="4098"/>
                        <a:pt x="8259" y="4288"/>
                        <a:pt x="8248" y="4487"/>
                      </a:cubicBezTo>
                      <a:cubicBezTo>
                        <a:pt x="8248" y="4676"/>
                        <a:pt x="8164" y="4865"/>
                        <a:pt x="8028" y="5002"/>
                      </a:cubicBezTo>
                      <a:cubicBezTo>
                        <a:pt x="7891" y="5128"/>
                        <a:pt x="7712" y="5201"/>
                        <a:pt x="7512" y="5201"/>
                      </a:cubicBezTo>
                      <a:cubicBezTo>
                        <a:pt x="7313" y="5201"/>
                        <a:pt x="7124" y="5117"/>
                        <a:pt x="6987" y="4981"/>
                      </a:cubicBezTo>
                      <a:lnTo>
                        <a:pt x="5506" y="3426"/>
                      </a:lnTo>
                      <a:cubicBezTo>
                        <a:pt x="5455" y="3382"/>
                        <a:pt x="5394" y="3359"/>
                        <a:pt x="5330" y="3359"/>
                      </a:cubicBezTo>
                      <a:cubicBezTo>
                        <a:pt x="5301" y="3359"/>
                        <a:pt x="5272" y="3363"/>
                        <a:pt x="5243" y="3373"/>
                      </a:cubicBezTo>
                      <a:cubicBezTo>
                        <a:pt x="5159" y="3415"/>
                        <a:pt x="5096" y="3499"/>
                        <a:pt x="5096" y="3594"/>
                      </a:cubicBezTo>
                      <a:lnTo>
                        <a:pt x="5096" y="8259"/>
                      </a:lnTo>
                      <a:cubicBezTo>
                        <a:pt x="5096" y="8658"/>
                        <a:pt x="4770" y="8995"/>
                        <a:pt x="4360" y="8995"/>
                      </a:cubicBezTo>
                      <a:cubicBezTo>
                        <a:pt x="3961" y="8995"/>
                        <a:pt x="3636" y="8658"/>
                        <a:pt x="3636" y="8259"/>
                      </a:cubicBezTo>
                      <a:lnTo>
                        <a:pt x="3636" y="3594"/>
                      </a:lnTo>
                      <a:cubicBezTo>
                        <a:pt x="3636" y="3499"/>
                        <a:pt x="3573" y="3415"/>
                        <a:pt x="3489" y="3373"/>
                      </a:cubicBezTo>
                      <a:cubicBezTo>
                        <a:pt x="3457" y="3363"/>
                        <a:pt x="3426" y="3363"/>
                        <a:pt x="3394" y="3363"/>
                      </a:cubicBezTo>
                      <a:cubicBezTo>
                        <a:pt x="3331" y="3363"/>
                        <a:pt x="3279" y="3384"/>
                        <a:pt x="3226" y="3426"/>
                      </a:cubicBezTo>
                      <a:lnTo>
                        <a:pt x="1745" y="4981"/>
                      </a:lnTo>
                      <a:cubicBezTo>
                        <a:pt x="1598" y="5127"/>
                        <a:pt x="1405" y="5200"/>
                        <a:pt x="1212" y="5200"/>
                      </a:cubicBezTo>
                      <a:cubicBezTo>
                        <a:pt x="1029" y="5200"/>
                        <a:pt x="847" y="5135"/>
                        <a:pt x="704" y="5002"/>
                      </a:cubicBezTo>
                      <a:cubicBezTo>
                        <a:pt x="568" y="4865"/>
                        <a:pt x="484" y="4676"/>
                        <a:pt x="484" y="4487"/>
                      </a:cubicBezTo>
                      <a:cubicBezTo>
                        <a:pt x="473" y="4288"/>
                        <a:pt x="547" y="4098"/>
                        <a:pt x="683" y="3961"/>
                      </a:cubicBezTo>
                      <a:lnTo>
                        <a:pt x="3835" y="683"/>
                      </a:lnTo>
                      <a:cubicBezTo>
                        <a:pt x="3972" y="547"/>
                        <a:pt x="4161" y="473"/>
                        <a:pt x="4360" y="473"/>
                      </a:cubicBezTo>
                      <a:close/>
                      <a:moveTo>
                        <a:pt x="4360" y="1"/>
                      </a:moveTo>
                      <a:cubicBezTo>
                        <a:pt x="4035" y="1"/>
                        <a:pt x="3720" y="127"/>
                        <a:pt x="3499" y="358"/>
                      </a:cubicBezTo>
                      <a:lnTo>
                        <a:pt x="347" y="3636"/>
                      </a:lnTo>
                      <a:cubicBezTo>
                        <a:pt x="126" y="3867"/>
                        <a:pt x="0" y="4172"/>
                        <a:pt x="11" y="4498"/>
                      </a:cubicBezTo>
                      <a:cubicBezTo>
                        <a:pt x="21" y="4813"/>
                        <a:pt x="148" y="5117"/>
                        <a:pt x="379" y="5338"/>
                      </a:cubicBezTo>
                      <a:cubicBezTo>
                        <a:pt x="615" y="5559"/>
                        <a:pt x="916" y="5669"/>
                        <a:pt x="1217" y="5669"/>
                      </a:cubicBezTo>
                      <a:cubicBezTo>
                        <a:pt x="1531" y="5669"/>
                        <a:pt x="1844" y="5548"/>
                        <a:pt x="2081" y="5306"/>
                      </a:cubicBezTo>
                      <a:lnTo>
                        <a:pt x="3163" y="4172"/>
                      </a:lnTo>
                      <a:lnTo>
                        <a:pt x="3163" y="8259"/>
                      </a:lnTo>
                      <a:cubicBezTo>
                        <a:pt x="3163" y="8921"/>
                        <a:pt x="3699" y="9457"/>
                        <a:pt x="4360" y="9457"/>
                      </a:cubicBezTo>
                      <a:cubicBezTo>
                        <a:pt x="5033" y="9457"/>
                        <a:pt x="5569" y="8921"/>
                        <a:pt x="5569" y="8259"/>
                      </a:cubicBezTo>
                      <a:lnTo>
                        <a:pt x="5569" y="4172"/>
                      </a:lnTo>
                      <a:lnTo>
                        <a:pt x="6651" y="5306"/>
                      </a:lnTo>
                      <a:cubicBezTo>
                        <a:pt x="6882" y="5537"/>
                        <a:pt x="7187" y="5674"/>
                        <a:pt x="7512" y="5674"/>
                      </a:cubicBezTo>
                      <a:cubicBezTo>
                        <a:pt x="7827" y="5674"/>
                        <a:pt x="8122" y="5548"/>
                        <a:pt x="8353" y="5338"/>
                      </a:cubicBezTo>
                      <a:cubicBezTo>
                        <a:pt x="8584" y="5117"/>
                        <a:pt x="8710" y="4813"/>
                        <a:pt x="8721" y="4498"/>
                      </a:cubicBezTo>
                      <a:cubicBezTo>
                        <a:pt x="8721" y="4172"/>
                        <a:pt x="8605" y="3867"/>
                        <a:pt x="8385" y="3636"/>
                      </a:cubicBezTo>
                      <a:lnTo>
                        <a:pt x="5233" y="358"/>
                      </a:lnTo>
                      <a:cubicBezTo>
                        <a:pt x="5012" y="127"/>
                        <a:pt x="4696" y="1"/>
                        <a:pt x="4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56"/>
              <p:cNvGrpSpPr/>
              <p:nvPr/>
            </p:nvGrpSpPr>
            <p:grpSpPr>
              <a:xfrm>
                <a:off x="1575442" y="3470558"/>
                <a:ext cx="1987176" cy="984166"/>
                <a:chOff x="1230758" y="2353844"/>
                <a:chExt cx="2295721" cy="1136975"/>
              </a:xfrm>
            </p:grpSpPr>
            <p:sp>
              <p:nvSpPr>
                <p:cNvPr id="1385" name="Google Shape;1385;p56"/>
                <p:cNvSpPr/>
                <p:nvPr/>
              </p:nvSpPr>
              <p:spPr>
                <a:xfrm>
                  <a:off x="1239169" y="2362255"/>
                  <a:ext cx="2134281" cy="1119753"/>
                </a:xfrm>
                <a:custGeom>
                  <a:rect b="b" l="l" r="r" t="t"/>
                  <a:pathLst>
                    <a:path extrusionOk="0" h="30754" w="58618">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6"/>
                <p:cNvSpPr/>
                <p:nvPr/>
              </p:nvSpPr>
              <p:spPr>
                <a:xfrm>
                  <a:off x="1230758" y="2353844"/>
                  <a:ext cx="2151103" cy="1136975"/>
                </a:xfrm>
                <a:custGeom>
                  <a:rect b="b" l="l" r="r" t="t"/>
                  <a:pathLst>
                    <a:path extrusionOk="0" h="31227" w="5908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6"/>
                <p:cNvSpPr/>
                <p:nvPr/>
              </p:nvSpPr>
              <p:spPr>
                <a:xfrm>
                  <a:off x="1384151" y="2362255"/>
                  <a:ext cx="2133917" cy="1119753"/>
                </a:xfrm>
                <a:custGeom>
                  <a:rect b="b" l="l" r="r" t="t"/>
                  <a:pathLst>
                    <a:path extrusionOk="0" h="30754" w="58608">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6"/>
                <p:cNvSpPr/>
                <p:nvPr/>
              </p:nvSpPr>
              <p:spPr>
                <a:xfrm>
                  <a:off x="1375340" y="2353844"/>
                  <a:ext cx="2151139" cy="1136975"/>
                </a:xfrm>
                <a:custGeom>
                  <a:rect b="b" l="l" r="r" t="t"/>
                  <a:pathLst>
                    <a:path extrusionOk="0" h="31227" w="59081">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6"/>
                <p:cNvSpPr/>
                <p:nvPr/>
              </p:nvSpPr>
              <p:spPr>
                <a:xfrm>
                  <a:off x="1513841" y="2491945"/>
                  <a:ext cx="1874532" cy="860405"/>
                </a:xfrm>
                <a:custGeom>
                  <a:rect b="b" l="l" r="r" t="t"/>
                  <a:pathLst>
                    <a:path extrusionOk="0" h="23631" w="51484">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6"/>
                <p:cNvSpPr/>
                <p:nvPr/>
              </p:nvSpPr>
              <p:spPr>
                <a:xfrm>
                  <a:off x="2337056" y="2731809"/>
                  <a:ext cx="228036" cy="380667"/>
                </a:xfrm>
                <a:custGeom>
                  <a:rect b="b" l="l" r="r" t="t"/>
                  <a:pathLst>
                    <a:path extrusionOk="0" h="10455" w="6263">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6"/>
                <p:cNvSpPr/>
                <p:nvPr/>
              </p:nvSpPr>
              <p:spPr>
                <a:xfrm>
                  <a:off x="1679867" y="2803317"/>
                  <a:ext cx="237976" cy="237976"/>
                </a:xfrm>
                <a:custGeom>
                  <a:rect b="b" l="l" r="r" t="t"/>
                  <a:pathLst>
                    <a:path extrusionOk="0" h="6536" w="6536">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6"/>
                <p:cNvSpPr/>
                <p:nvPr/>
              </p:nvSpPr>
              <p:spPr>
                <a:xfrm>
                  <a:off x="2835536" y="2362255"/>
                  <a:ext cx="386783" cy="1119753"/>
                </a:xfrm>
                <a:custGeom>
                  <a:rect b="b" l="l" r="r" t="t"/>
                  <a:pathLst>
                    <a:path extrusionOk="0" h="30754" w="10623">
                      <a:moveTo>
                        <a:pt x="0" y="1"/>
                      </a:moveTo>
                      <a:lnTo>
                        <a:pt x="0" y="30754"/>
                      </a:lnTo>
                      <a:lnTo>
                        <a:pt x="10622" y="30754"/>
                      </a:lnTo>
                      <a:lnTo>
                        <a:pt x="106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6"/>
                <p:cNvSpPr/>
                <p:nvPr/>
              </p:nvSpPr>
              <p:spPr>
                <a:xfrm>
                  <a:off x="2826725" y="2353844"/>
                  <a:ext cx="404005" cy="1136975"/>
                </a:xfrm>
                <a:custGeom>
                  <a:rect b="b" l="l" r="r" t="t"/>
                  <a:pathLst>
                    <a:path extrusionOk="0" h="31227" w="11096">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56"/>
              <p:cNvGrpSpPr/>
              <p:nvPr/>
            </p:nvGrpSpPr>
            <p:grpSpPr>
              <a:xfrm>
                <a:off x="3118249" y="3868769"/>
                <a:ext cx="761344" cy="761628"/>
                <a:chOff x="5512545" y="999244"/>
                <a:chExt cx="879556" cy="879884"/>
              </a:xfrm>
            </p:grpSpPr>
            <p:sp>
              <p:nvSpPr>
                <p:cNvPr id="1395" name="Google Shape;1395;p56"/>
                <p:cNvSpPr/>
                <p:nvPr/>
              </p:nvSpPr>
              <p:spPr>
                <a:xfrm>
                  <a:off x="5520956" y="1008055"/>
                  <a:ext cx="862699" cy="862662"/>
                </a:xfrm>
                <a:custGeom>
                  <a:rect b="b" l="l" r="r" t="t"/>
                  <a:pathLst>
                    <a:path extrusionOk="0" h="23693" w="23694">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6"/>
                <p:cNvSpPr/>
                <p:nvPr/>
              </p:nvSpPr>
              <p:spPr>
                <a:xfrm>
                  <a:off x="5512545" y="999244"/>
                  <a:ext cx="879556" cy="879884"/>
                </a:xfrm>
                <a:custGeom>
                  <a:rect b="b" l="l" r="r" t="t"/>
                  <a:pathLst>
                    <a:path extrusionOk="0" h="24166" w="24157">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6"/>
                <p:cNvSpPr/>
                <p:nvPr/>
              </p:nvSpPr>
              <p:spPr>
                <a:xfrm>
                  <a:off x="5621955" y="1109054"/>
                  <a:ext cx="660732" cy="660295"/>
                </a:xfrm>
                <a:custGeom>
                  <a:rect b="b" l="l" r="r" t="t"/>
                  <a:pathLst>
                    <a:path extrusionOk="0" h="18135" w="18147">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6"/>
                <p:cNvSpPr/>
                <p:nvPr/>
              </p:nvSpPr>
              <p:spPr>
                <a:xfrm>
                  <a:off x="5613545" y="1100243"/>
                  <a:ext cx="677554" cy="677918"/>
                </a:xfrm>
                <a:custGeom>
                  <a:rect b="b" l="l" r="r" t="t"/>
                  <a:pathLst>
                    <a:path extrusionOk="0" h="18619" w="18609">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6"/>
                <p:cNvSpPr/>
                <p:nvPr/>
              </p:nvSpPr>
              <p:spPr>
                <a:xfrm>
                  <a:off x="5826248" y="1228403"/>
                  <a:ext cx="252139" cy="421591"/>
                </a:xfrm>
                <a:custGeom>
                  <a:rect b="b" l="l" r="r" t="t"/>
                  <a:pathLst>
                    <a:path extrusionOk="0" h="11579" w="6925">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00" name="Google Shape;1400;p56"/>
          <p:cNvSpPr txBox="1"/>
          <p:nvPr/>
        </p:nvSpPr>
        <p:spPr>
          <a:xfrm>
            <a:off x="3977925" y="1335000"/>
            <a:ext cx="4276200" cy="1662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6000">
                <a:solidFill>
                  <a:schemeClr val="accent3"/>
                </a:solidFill>
                <a:latin typeface="Titillium Web"/>
                <a:ea typeface="Titillium Web"/>
                <a:cs typeface="Titillium Web"/>
                <a:sym typeface="Titillium Web"/>
              </a:rPr>
              <a:t>Descriptive</a:t>
            </a:r>
            <a:r>
              <a:rPr b="1" lang="en" sz="6000">
                <a:solidFill>
                  <a:schemeClr val="accent3"/>
                </a:solidFill>
                <a:latin typeface="Titillium Web"/>
                <a:ea typeface="Titillium Web"/>
                <a:cs typeface="Titillium Web"/>
                <a:sym typeface="Titillium Web"/>
              </a:rPr>
              <a:t> Statistics</a:t>
            </a:r>
            <a:endParaRPr/>
          </a:p>
        </p:txBody>
      </p:sp>
      <p:sp>
        <p:nvSpPr>
          <p:cNvPr id="1401" name="Google Shape;1401;p56"/>
          <p:cNvSpPr txBox="1"/>
          <p:nvPr/>
        </p:nvSpPr>
        <p:spPr>
          <a:xfrm>
            <a:off x="426950" y="474375"/>
            <a:ext cx="2399100" cy="2232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3300">
                <a:solidFill>
                  <a:schemeClr val="accent4"/>
                </a:solidFill>
                <a:latin typeface="Titillium Web"/>
                <a:ea typeface="Titillium Web"/>
                <a:cs typeface="Titillium Web"/>
                <a:sym typeface="Titillium Web"/>
              </a:rPr>
              <a:t>02</a:t>
            </a:r>
            <a:endParaRPr sz="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pic>
        <p:nvPicPr>
          <p:cNvPr id="1406" name="Google Shape;1406;p57"/>
          <p:cNvPicPr preferRelativeResize="0"/>
          <p:nvPr/>
        </p:nvPicPr>
        <p:blipFill rotWithShape="1">
          <a:blip r:embed="rId3">
            <a:alphaModFix/>
          </a:blip>
          <a:srcRect b="48226" l="0" r="49677" t="0"/>
          <a:stretch/>
        </p:blipFill>
        <p:spPr>
          <a:xfrm>
            <a:off x="235650" y="747563"/>
            <a:ext cx="2812652" cy="1925851"/>
          </a:xfrm>
          <a:prstGeom prst="rect">
            <a:avLst/>
          </a:prstGeom>
          <a:noFill/>
          <a:ln>
            <a:noFill/>
          </a:ln>
        </p:spPr>
      </p:pic>
      <p:sp>
        <p:nvSpPr>
          <p:cNvPr id="1407" name="Google Shape;1407;p57"/>
          <p:cNvSpPr txBox="1"/>
          <p:nvPr/>
        </p:nvSpPr>
        <p:spPr>
          <a:xfrm>
            <a:off x="2289450" y="190200"/>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57"/>
          <p:cNvSpPr txBox="1"/>
          <p:nvPr/>
        </p:nvSpPr>
        <p:spPr>
          <a:xfrm>
            <a:off x="0" y="67050"/>
            <a:ext cx="8527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and Social Class Variables</a:t>
            </a:r>
            <a:endParaRPr/>
          </a:p>
        </p:txBody>
      </p:sp>
      <p:pic>
        <p:nvPicPr>
          <p:cNvPr id="1409" name="Google Shape;1409;p57"/>
          <p:cNvPicPr preferRelativeResize="0"/>
          <p:nvPr/>
        </p:nvPicPr>
        <p:blipFill rotWithShape="1">
          <a:blip r:embed="rId3">
            <a:alphaModFix/>
          </a:blip>
          <a:srcRect b="48226" l="48948" r="0" t="0"/>
          <a:stretch/>
        </p:blipFill>
        <p:spPr>
          <a:xfrm>
            <a:off x="235650" y="2774500"/>
            <a:ext cx="2853468" cy="1925851"/>
          </a:xfrm>
          <a:prstGeom prst="rect">
            <a:avLst/>
          </a:prstGeom>
          <a:noFill/>
          <a:ln>
            <a:noFill/>
          </a:ln>
        </p:spPr>
      </p:pic>
      <p:sp>
        <p:nvSpPr>
          <p:cNvPr id="1410" name="Google Shape;1410;p57"/>
          <p:cNvSpPr txBox="1"/>
          <p:nvPr/>
        </p:nvSpPr>
        <p:spPr>
          <a:xfrm>
            <a:off x="3296850" y="984775"/>
            <a:ext cx="51852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About 57% of people reported being pretty happy</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31% of people reported being very happy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12% of people reported being not too happy </a:t>
            </a:r>
            <a:endParaRPr sz="1500">
              <a:latin typeface="Montserrat"/>
              <a:ea typeface="Montserrat"/>
              <a:cs typeface="Montserrat"/>
              <a:sym typeface="Montserrat"/>
            </a:endParaRPr>
          </a:p>
        </p:txBody>
      </p:sp>
      <p:sp>
        <p:nvSpPr>
          <p:cNvPr id="1411" name="Google Shape;1411;p57"/>
          <p:cNvSpPr txBox="1"/>
          <p:nvPr/>
        </p:nvSpPr>
        <p:spPr>
          <a:xfrm>
            <a:off x="4538375" y="3338575"/>
            <a:ext cx="46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12" name="Google Shape;1412;p57"/>
          <p:cNvSpPr txBox="1"/>
          <p:nvPr/>
        </p:nvSpPr>
        <p:spPr>
          <a:xfrm>
            <a:off x="3352325" y="2673425"/>
            <a:ext cx="5300100" cy="2407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latin typeface="Montserrat"/>
                <a:ea typeface="Montserrat"/>
                <a:cs typeface="Montserrat"/>
                <a:sym typeface="Montserrat"/>
              </a:rPr>
              <a:t>49.1%  of people identified as part of the working class</a:t>
            </a:r>
            <a:endParaRPr sz="1300">
              <a:latin typeface="Montserrat"/>
              <a:ea typeface="Montserrat"/>
              <a:cs typeface="Montserrat"/>
              <a:sym typeface="Montserrat"/>
            </a:endParaRPr>
          </a:p>
          <a:p>
            <a:pPr indent="0" lvl="0" marL="914400" rtl="0" algn="l">
              <a:spcBef>
                <a:spcPts val="0"/>
              </a:spcBef>
              <a:spcAft>
                <a:spcPts val="0"/>
              </a:spcAft>
              <a:buNone/>
            </a:pPr>
            <a:r>
              <a:t/>
            </a:r>
            <a:endParaRPr sz="13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solidFill>
                  <a:schemeClr val="dk1"/>
                </a:solidFill>
                <a:latin typeface="Montserrat"/>
                <a:ea typeface="Montserrat"/>
                <a:cs typeface="Montserrat"/>
                <a:sym typeface="Montserrat"/>
              </a:rPr>
              <a:t>43% of people reported to be part of the middle class</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dk1"/>
              </a:solidFill>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5.1% of the people identified as part of the lower class</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3.0% reported as being part of the upper class</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pic>
        <p:nvPicPr>
          <p:cNvPr id="1417" name="Google Shape;1417;p58"/>
          <p:cNvPicPr preferRelativeResize="0"/>
          <p:nvPr/>
        </p:nvPicPr>
        <p:blipFill rotWithShape="1">
          <a:blip r:embed="rId3">
            <a:alphaModFix/>
          </a:blip>
          <a:srcRect b="0" l="0" r="49912" t="49351"/>
          <a:stretch/>
        </p:blipFill>
        <p:spPr>
          <a:xfrm>
            <a:off x="511450" y="534375"/>
            <a:ext cx="3269350" cy="2200192"/>
          </a:xfrm>
          <a:prstGeom prst="rect">
            <a:avLst/>
          </a:prstGeom>
          <a:noFill/>
          <a:ln>
            <a:noFill/>
          </a:ln>
        </p:spPr>
      </p:pic>
      <p:pic>
        <p:nvPicPr>
          <p:cNvPr id="1418" name="Google Shape;1418;p58"/>
          <p:cNvPicPr preferRelativeResize="0"/>
          <p:nvPr/>
        </p:nvPicPr>
        <p:blipFill rotWithShape="1">
          <a:blip r:embed="rId3">
            <a:alphaModFix/>
          </a:blip>
          <a:srcRect b="0" l="48670" r="0" t="49351"/>
          <a:stretch/>
        </p:blipFill>
        <p:spPr>
          <a:xfrm>
            <a:off x="586475" y="2571750"/>
            <a:ext cx="3269350" cy="2146974"/>
          </a:xfrm>
          <a:prstGeom prst="rect">
            <a:avLst/>
          </a:prstGeom>
          <a:noFill/>
          <a:ln>
            <a:noFill/>
          </a:ln>
        </p:spPr>
      </p:pic>
      <p:sp>
        <p:nvSpPr>
          <p:cNvPr id="1419" name="Google Shape;1419;p58"/>
          <p:cNvSpPr txBox="1"/>
          <p:nvPr/>
        </p:nvSpPr>
        <p:spPr>
          <a:xfrm>
            <a:off x="3780800" y="940200"/>
            <a:ext cx="4204500" cy="1508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45.35% of people reported being more or less satisfied with their financial situation</a:t>
            </a:r>
            <a:endParaRPr sz="1200">
              <a:latin typeface="Montserrat"/>
              <a:ea typeface="Montserrat"/>
              <a:cs typeface="Montserrat"/>
              <a:sym typeface="Montserrat"/>
            </a:endParaRPr>
          </a:p>
          <a:p>
            <a:pPr indent="0" lvl="0" marL="45720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About 27% of people reported being not satisfied at all and pretty well satisfied with their financial situation</a:t>
            </a:r>
            <a:endParaRPr sz="1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20" name="Google Shape;1420;p58"/>
          <p:cNvSpPr txBox="1"/>
          <p:nvPr/>
        </p:nvSpPr>
        <p:spPr>
          <a:xfrm>
            <a:off x="3780800" y="2742300"/>
            <a:ext cx="51021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333333"/>
              </a:buClr>
              <a:buSzPts val="1200"/>
              <a:buFont typeface="Montserrat"/>
              <a:buChar char="●"/>
            </a:pPr>
            <a:r>
              <a:rPr lang="en" sz="1200">
                <a:solidFill>
                  <a:srgbClr val="333333"/>
                </a:solidFill>
                <a:highlight>
                  <a:srgbClr val="FFFFFF"/>
                </a:highlight>
                <a:latin typeface="Montserrat"/>
                <a:ea typeface="Montserrat"/>
                <a:cs typeface="Montserrat"/>
                <a:sym typeface="Montserrat"/>
              </a:rPr>
              <a:t>48% of the sample are very satisfied with their job</a:t>
            </a:r>
            <a:endParaRPr sz="1200">
              <a:solidFill>
                <a:srgbClr val="333333"/>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1200">
              <a:solidFill>
                <a:srgbClr val="333333"/>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33333"/>
              </a:buClr>
              <a:buSzPts val="1200"/>
              <a:buFont typeface="Montserrat"/>
              <a:buChar char="●"/>
            </a:pPr>
            <a:r>
              <a:rPr lang="en" sz="1200">
                <a:solidFill>
                  <a:srgbClr val="333333"/>
                </a:solidFill>
                <a:highlight>
                  <a:srgbClr val="FFFFFF"/>
                </a:highlight>
                <a:latin typeface="Montserrat"/>
                <a:ea typeface="Montserrat"/>
                <a:cs typeface="Montserrat"/>
                <a:sym typeface="Montserrat"/>
              </a:rPr>
              <a:t>4.1% of people are dissatisfied with their job</a:t>
            </a:r>
            <a:endParaRPr sz="1200">
              <a:solidFill>
                <a:srgbClr val="333333"/>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1200">
              <a:solidFill>
                <a:srgbClr val="333333"/>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33333"/>
              </a:buClr>
              <a:buSzPts val="1200"/>
              <a:buFont typeface="Montserrat"/>
              <a:buChar char="●"/>
            </a:pPr>
            <a:r>
              <a:rPr lang="en" sz="1200">
                <a:solidFill>
                  <a:srgbClr val="333333"/>
                </a:solidFill>
                <a:highlight>
                  <a:srgbClr val="FFFFFF"/>
                </a:highlight>
                <a:latin typeface="Montserrat"/>
                <a:ea typeface="Montserrat"/>
                <a:cs typeface="Montserrat"/>
                <a:sym typeface="Montserrat"/>
              </a:rPr>
              <a:t>10% of people reported being a little diss</a:t>
            </a:r>
            <a:r>
              <a:rPr lang="en" sz="1200">
                <a:solidFill>
                  <a:srgbClr val="333333"/>
                </a:solidFill>
                <a:highlight>
                  <a:srgbClr val="FFFFFF"/>
                </a:highlight>
                <a:latin typeface="Montserrat"/>
                <a:ea typeface="Montserrat"/>
                <a:cs typeface="Montserrat"/>
                <a:sym typeface="Montserrat"/>
              </a:rPr>
              <a:t>atisfied with their job</a:t>
            </a:r>
            <a:endParaRPr sz="1200">
              <a:solidFill>
                <a:srgbClr val="333333"/>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1200">
              <a:solidFill>
                <a:srgbClr val="333333"/>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33333"/>
              </a:buClr>
              <a:buSzPts val="1200"/>
              <a:buFont typeface="Montserrat"/>
              <a:buChar char="●"/>
            </a:pPr>
            <a:r>
              <a:rPr lang="en" sz="1200">
                <a:solidFill>
                  <a:srgbClr val="333333"/>
                </a:solidFill>
                <a:highlight>
                  <a:srgbClr val="FFFFFF"/>
                </a:highlight>
                <a:latin typeface="Montserrat"/>
                <a:ea typeface="Montserrat"/>
                <a:cs typeface="Montserrat"/>
                <a:sym typeface="Montserrat"/>
              </a:rPr>
              <a:t>38.2% of people reported being moderately </a:t>
            </a:r>
            <a:r>
              <a:rPr lang="en" sz="1200">
                <a:solidFill>
                  <a:srgbClr val="333333"/>
                </a:solidFill>
                <a:highlight>
                  <a:srgbClr val="FFFFFF"/>
                </a:highlight>
                <a:latin typeface="Montserrat"/>
                <a:ea typeface="Montserrat"/>
                <a:cs typeface="Montserrat"/>
                <a:sym typeface="Montserrat"/>
              </a:rPr>
              <a:t>satisfied with their job</a:t>
            </a:r>
            <a:endParaRPr sz="1200">
              <a:solidFill>
                <a:srgbClr val="333333"/>
              </a:solidFill>
              <a:highlight>
                <a:srgbClr val="FFFFFF"/>
              </a:highlight>
              <a:latin typeface="Montserrat"/>
              <a:ea typeface="Montserrat"/>
              <a:cs typeface="Montserrat"/>
              <a:sym typeface="Montserrat"/>
            </a:endParaRPr>
          </a:p>
        </p:txBody>
      </p:sp>
      <p:sp>
        <p:nvSpPr>
          <p:cNvPr id="1421" name="Google Shape;1421;p58"/>
          <p:cNvSpPr txBox="1"/>
          <p:nvPr/>
        </p:nvSpPr>
        <p:spPr>
          <a:xfrm>
            <a:off x="0" y="0"/>
            <a:ext cx="8527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Financial and Job Satisfaction</a:t>
            </a:r>
            <a:r>
              <a:rPr b="1" lang="en" sz="3000">
                <a:solidFill>
                  <a:schemeClr val="dk1"/>
                </a:solidFill>
                <a:latin typeface="Titillium Web"/>
                <a:ea typeface="Titillium Web"/>
                <a:cs typeface="Titillium Web"/>
                <a:sym typeface="Titillium Web"/>
              </a:rPr>
              <a:t> Variables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munity Bank Business Plan by Slidesgo">
  <a:themeElements>
    <a:clrScheme name="Simple Light">
      <a:dk1>
        <a:srgbClr val="000000"/>
      </a:dk1>
      <a:lt1>
        <a:srgbClr val="FFFFFF"/>
      </a:lt1>
      <a:dk2>
        <a:srgbClr val="E3CFFF"/>
      </a:dk2>
      <a:lt2>
        <a:srgbClr val="BBE8F8"/>
      </a:lt2>
      <a:accent1>
        <a:srgbClr val="91B71D"/>
      </a:accent1>
      <a:accent2>
        <a:srgbClr val="F88214"/>
      </a:accent2>
      <a:accent3>
        <a:srgbClr val="875DC3"/>
      </a:accent3>
      <a:accent4>
        <a:srgbClr val="26A8D6"/>
      </a:accent4>
      <a:accent5>
        <a:srgbClr val="174FDF"/>
      </a:accent5>
      <a:accent6>
        <a:srgbClr val="A7BDF5"/>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