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Nunito"/>
      <p:regular r:id="rId31"/>
      <p:bold r:id="rId32"/>
      <p:italic r:id="rId33"/>
      <p:boldItalic r:id="rId34"/>
    </p:embeddedFont>
    <p:embeddedFont>
      <p:font typeface="Montserrat"/>
      <p:regular r:id="rId35"/>
      <p:bold r:id="rId36"/>
      <p:italic r:id="rId37"/>
      <p:boldItalic r:id="rId38"/>
    </p:embeddedFont>
    <p:embeddedFont>
      <p:font typeface="Titillium Web"/>
      <p:regular r:id="rId39"/>
      <p:bold r:id="rId40"/>
      <p:italic r:id="rId41"/>
      <p:boldItalic r:id="rId42"/>
    </p:embeddedFont>
    <p:embeddedFont>
      <p:font typeface="Bebas Neue"/>
      <p:regular r:id="rId43"/>
    </p:embeddedFont>
    <p:embeddedFont>
      <p:font typeface="Titillium Web Light"/>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TitilliumWeb-bold.fntdata"/><Relationship Id="rId42" Type="http://schemas.openxmlformats.org/officeDocument/2006/relationships/font" Target="fonts/TitilliumWeb-boldItalic.fntdata"/><Relationship Id="rId41" Type="http://schemas.openxmlformats.org/officeDocument/2006/relationships/font" Target="fonts/TitilliumWeb-italic.fntdata"/><Relationship Id="rId44" Type="http://schemas.openxmlformats.org/officeDocument/2006/relationships/font" Target="fonts/TitilliumWebLight-regular.fntdata"/><Relationship Id="rId43" Type="http://schemas.openxmlformats.org/officeDocument/2006/relationships/font" Target="fonts/BebasNeue-regular.fntdata"/><Relationship Id="rId46" Type="http://schemas.openxmlformats.org/officeDocument/2006/relationships/font" Target="fonts/TitilliumWebLight-italic.fntdata"/><Relationship Id="rId45" Type="http://schemas.openxmlformats.org/officeDocument/2006/relationships/font" Target="fonts/TitilliumWeb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7" Type="http://schemas.openxmlformats.org/officeDocument/2006/relationships/font" Target="fonts/TitilliumWeb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slide" Target="slides/slide25.xml"/><Relationship Id="rId33" Type="http://schemas.openxmlformats.org/officeDocument/2006/relationships/font" Target="fonts/Nunito-italic.fntdata"/><Relationship Id="rId32" Type="http://schemas.openxmlformats.org/officeDocument/2006/relationships/font" Target="fonts/Nunito-bold.fntdata"/><Relationship Id="rId35" Type="http://schemas.openxmlformats.org/officeDocument/2006/relationships/font" Target="fonts/Montserrat-regular.fntdata"/><Relationship Id="rId34" Type="http://schemas.openxmlformats.org/officeDocument/2006/relationships/font" Target="fonts/Nunito-boldItalic.fntdata"/><Relationship Id="rId37" Type="http://schemas.openxmlformats.org/officeDocument/2006/relationships/font" Target="fonts/Montserrat-italic.fntdata"/><Relationship Id="rId36" Type="http://schemas.openxmlformats.org/officeDocument/2006/relationships/font" Target="fonts/Montserrat-bold.fntdata"/><Relationship Id="rId39" Type="http://schemas.openxmlformats.org/officeDocument/2006/relationships/font" Target="fonts/TitilliumWeb-regular.fntdata"/><Relationship Id="rId38" Type="http://schemas.openxmlformats.org/officeDocument/2006/relationships/font" Target="fonts/Montserrat-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fad2331100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fad2331100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2" name="Shape 1422"/>
        <p:cNvGrpSpPr/>
        <p:nvPr/>
      </p:nvGrpSpPr>
      <p:grpSpPr>
        <a:xfrm>
          <a:off x="0" y="0"/>
          <a:ext cx="0" cy="0"/>
          <a:chOff x="0" y="0"/>
          <a:chExt cx="0" cy="0"/>
        </a:xfrm>
      </p:grpSpPr>
      <p:sp>
        <p:nvSpPr>
          <p:cNvPr id="1423" name="Google Shape;1423;g183560ab3f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4" name="Google Shape;1424;g183560ab3f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2" name="Shape 1432"/>
        <p:cNvGrpSpPr/>
        <p:nvPr/>
      </p:nvGrpSpPr>
      <p:grpSpPr>
        <a:xfrm>
          <a:off x="0" y="0"/>
          <a:ext cx="0" cy="0"/>
          <a:chOff x="0" y="0"/>
          <a:chExt cx="0" cy="0"/>
        </a:xfrm>
      </p:grpSpPr>
      <p:sp>
        <p:nvSpPr>
          <p:cNvPr id="1433" name="Google Shape;1433;g183560ab3f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4" name="Google Shape;1434;g183560ab3f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Considering that individuals who reported being more dissatisfied (on the more dissatisfied side) with job also reported being unhappy and those who reported being more satisfied were more happy shows that job satisfaction may play a crucial role in how happy individuals are in life.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2" name="Shape 1452"/>
        <p:cNvGrpSpPr/>
        <p:nvPr/>
      </p:nvGrpSpPr>
      <p:grpSpPr>
        <a:xfrm>
          <a:off x="0" y="0"/>
          <a:ext cx="0" cy="0"/>
          <a:chOff x="0" y="0"/>
          <a:chExt cx="0" cy="0"/>
        </a:xfrm>
      </p:grpSpPr>
      <p:sp>
        <p:nvSpPr>
          <p:cNvPr id="1453" name="Google Shape;1453;g183560ab3f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4" name="Google Shape;1454;g183560ab3f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as we can see the more financially satisfied someone was the more happy they were and vice versa so it just shows that financial </a:t>
            </a:r>
            <a:r>
              <a:rPr lang="en"/>
              <a:t>satisfaction and security</a:t>
            </a:r>
            <a:r>
              <a:rPr lang="en"/>
              <a:t> can be really important for how happy an individual is in life.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2" name="Shape 1472"/>
        <p:cNvGrpSpPr/>
        <p:nvPr/>
      </p:nvGrpSpPr>
      <p:grpSpPr>
        <a:xfrm>
          <a:off x="0" y="0"/>
          <a:ext cx="0" cy="0"/>
          <a:chOff x="0" y="0"/>
          <a:chExt cx="0" cy="0"/>
        </a:xfrm>
      </p:grpSpPr>
      <p:sp>
        <p:nvSpPr>
          <p:cNvPr id="1473" name="Google Shape;1473;g183560ab3f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4" name="Google Shape;1474;g183560ab3f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look even deeper into these relationships by looking at satisfaction and happiness across social classes because social class is such a </a:t>
            </a:r>
            <a:r>
              <a:rPr lang="en"/>
              <a:t>prominent</a:t>
            </a:r>
            <a:r>
              <a:rPr lang="en"/>
              <a:t> divide between people and really forumate peoples </a:t>
            </a:r>
            <a:r>
              <a:rPr lang="en"/>
              <a:t>perspective</a:t>
            </a:r>
            <a:r>
              <a:rPr lang="en"/>
              <a:t> on their life and thus why we think they may be big differences in their happiness.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1" name="Shape 1511"/>
        <p:cNvGrpSpPr/>
        <p:nvPr/>
      </p:nvGrpSpPr>
      <p:grpSpPr>
        <a:xfrm>
          <a:off x="0" y="0"/>
          <a:ext cx="0" cy="0"/>
          <a:chOff x="0" y="0"/>
          <a:chExt cx="0" cy="0"/>
        </a:xfrm>
      </p:grpSpPr>
      <p:sp>
        <p:nvSpPr>
          <p:cNvPr id="1512" name="Google Shape;1512;gf67d8f6e70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3" name="Google Shape;1513;gf67d8f6e70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can see that the higher in class you go the more satisfied and more happy you are. </a:t>
            </a:r>
            <a:endParaRPr/>
          </a:p>
          <a:p>
            <a:pPr indent="-298450" lvl="0" marL="457200" rtl="0" algn="l">
              <a:spcBef>
                <a:spcPts val="0"/>
              </a:spcBef>
              <a:spcAft>
                <a:spcPts val="0"/>
              </a:spcAft>
              <a:buSzPts val="1100"/>
              <a:buChar char="-"/>
            </a:pPr>
            <a:r>
              <a:rPr lang="en"/>
              <a:t>Lower and working class are different from middle and upper class in terms of job satisfaction and happiness but upper class shows this extreme </a:t>
            </a:r>
            <a:r>
              <a:rPr lang="en"/>
              <a:t>positive</a:t>
            </a:r>
            <a:r>
              <a:rPr lang="en"/>
              <a:t> trend in happiness and job satisfaction where a majority of individuals are very satisfied and very happy while so class may be a big influence on happiness level</a:t>
            </a:r>
            <a:endParaRPr/>
          </a:p>
          <a:p>
            <a:pPr indent="-298450" lvl="0" marL="457200" rtl="0" algn="l">
              <a:spcBef>
                <a:spcPts val="0"/>
              </a:spcBef>
              <a:spcAft>
                <a:spcPts val="0"/>
              </a:spcAft>
              <a:buSzPts val="1100"/>
              <a:buChar char="-"/>
            </a:pPr>
            <a:r>
              <a:rPr lang="en"/>
              <a:t>We se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5" name="Shape 1525"/>
        <p:cNvGrpSpPr/>
        <p:nvPr/>
      </p:nvGrpSpPr>
      <p:grpSpPr>
        <a:xfrm>
          <a:off x="0" y="0"/>
          <a:ext cx="0" cy="0"/>
          <a:chOff x="0" y="0"/>
          <a:chExt cx="0" cy="0"/>
        </a:xfrm>
      </p:grpSpPr>
      <p:sp>
        <p:nvSpPr>
          <p:cNvPr id="1526" name="Google Shape;1526;g183560ab3f6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7" name="Google Shape;1527;g183560ab3f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can see, the results show that the higher the social class the more you become satisfied with your financial situation and the more you report being very happy while the more you go down in class, the more your satisfaction and happiness become average (as in more or less satisfied and pretty happy).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in this case financial satisfaction and social class kinda go more hand in hand here which is why we see such a big divide between the lower, working, and middle class and upper class.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think it’s good to reiterate that the overall trends were saw were that the higher your feelings of satisfaction the more happy you also report being and this relationship is exaggerated when we look at it among social class. → so we know that satisfaction plays a role in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9" name="Shape 1539"/>
        <p:cNvGrpSpPr/>
        <p:nvPr/>
      </p:nvGrpSpPr>
      <p:grpSpPr>
        <a:xfrm>
          <a:off x="0" y="0"/>
          <a:ext cx="0" cy="0"/>
          <a:chOff x="0" y="0"/>
          <a:chExt cx="0" cy="0"/>
        </a:xfrm>
      </p:grpSpPr>
      <p:sp>
        <p:nvSpPr>
          <p:cNvPr id="1540" name="Google Shape;1540;gf76327ca34_0_2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1" name="Google Shape;1541;gf76327ca34_0_2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1" name="Shape 1621"/>
        <p:cNvGrpSpPr/>
        <p:nvPr/>
      </p:nvGrpSpPr>
      <p:grpSpPr>
        <a:xfrm>
          <a:off x="0" y="0"/>
          <a:ext cx="0" cy="0"/>
          <a:chOff x="0" y="0"/>
          <a:chExt cx="0" cy="0"/>
        </a:xfrm>
      </p:grpSpPr>
      <p:sp>
        <p:nvSpPr>
          <p:cNvPr id="1622" name="Google Shape;1622;g183b6ca460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3" name="Google Shape;1623;g183b6ca460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7" name="Shape 1627"/>
        <p:cNvGrpSpPr/>
        <p:nvPr/>
      </p:nvGrpSpPr>
      <p:grpSpPr>
        <a:xfrm>
          <a:off x="0" y="0"/>
          <a:ext cx="0" cy="0"/>
          <a:chOff x="0" y="0"/>
          <a:chExt cx="0" cy="0"/>
        </a:xfrm>
      </p:grpSpPr>
      <p:sp>
        <p:nvSpPr>
          <p:cNvPr id="1628" name="Google Shape;1628;g183b6ca460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9" name="Google Shape;1629;g183b6ca460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0" name="Shape 1640"/>
        <p:cNvGrpSpPr/>
        <p:nvPr/>
      </p:nvGrpSpPr>
      <p:grpSpPr>
        <a:xfrm>
          <a:off x="0" y="0"/>
          <a:ext cx="0" cy="0"/>
          <a:chOff x="0" y="0"/>
          <a:chExt cx="0" cy="0"/>
        </a:xfrm>
      </p:grpSpPr>
      <p:sp>
        <p:nvSpPr>
          <p:cNvPr id="1641" name="Google Shape;1641;g183b6ca460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2" name="Google Shape;1642;g183b6ca460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fad2331100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fad2331100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6" name="Shape 1646"/>
        <p:cNvGrpSpPr/>
        <p:nvPr/>
      </p:nvGrpSpPr>
      <p:grpSpPr>
        <a:xfrm>
          <a:off x="0" y="0"/>
          <a:ext cx="0" cy="0"/>
          <a:chOff x="0" y="0"/>
          <a:chExt cx="0" cy="0"/>
        </a:xfrm>
      </p:grpSpPr>
      <p:sp>
        <p:nvSpPr>
          <p:cNvPr id="1647" name="Google Shape;1647;g183b6ca460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8" name="Google Shape;1648;g183b6ca460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2" name="Shape 1652"/>
        <p:cNvGrpSpPr/>
        <p:nvPr/>
      </p:nvGrpSpPr>
      <p:grpSpPr>
        <a:xfrm>
          <a:off x="0" y="0"/>
          <a:ext cx="0" cy="0"/>
          <a:chOff x="0" y="0"/>
          <a:chExt cx="0" cy="0"/>
        </a:xfrm>
      </p:grpSpPr>
      <p:sp>
        <p:nvSpPr>
          <p:cNvPr id="1653" name="Google Shape;1653;g183b6ca460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4" name="Google Shape;1654;g183b6ca460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3" name="Shape 1663"/>
        <p:cNvGrpSpPr/>
        <p:nvPr/>
      </p:nvGrpSpPr>
      <p:grpSpPr>
        <a:xfrm>
          <a:off x="0" y="0"/>
          <a:ext cx="0" cy="0"/>
          <a:chOff x="0" y="0"/>
          <a:chExt cx="0" cy="0"/>
        </a:xfrm>
      </p:grpSpPr>
      <p:sp>
        <p:nvSpPr>
          <p:cNvPr id="1664" name="Google Shape;1664;g1840d41d30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5" name="Google Shape;1665;g1840d41d30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g1840d41d30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5" name="Google Shape;1715;g1840d41d30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9" name="Shape 1719"/>
        <p:cNvGrpSpPr/>
        <p:nvPr/>
      </p:nvGrpSpPr>
      <p:grpSpPr>
        <a:xfrm>
          <a:off x="0" y="0"/>
          <a:ext cx="0" cy="0"/>
          <a:chOff x="0" y="0"/>
          <a:chExt cx="0" cy="0"/>
        </a:xfrm>
      </p:grpSpPr>
      <p:sp>
        <p:nvSpPr>
          <p:cNvPr id="1720" name="Google Shape;1720;g1840d41d30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1" name="Google Shape;1721;g1840d41d30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1840d41d30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1840d41d30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cb5b8cb8a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cb5b8cb8a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183757f1d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183757f1d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cb5b8cb8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cb5b8cb8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gf67d8f6e70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0" name="Google Shape;1340;gf67d8f6e70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183560ab3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183560ab3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g183b6ca460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4" name="Google Shape;1404;g183b6ca460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first pie chart shows the more than half of the people are pretty happy(i.e 57%) from 1972 to 2021 whereas the american's people who are very happy and not too happy are 31% and 12% respectively.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The second  pie chart shows the classes of people of America. It show that nearly half of the people fall under working class and about 43% people are middle class in America. The american's people who fall under upper and lower class are very less than other two classes i.e 3% and 5.1%.</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third pie chart shows  that nearly half of the people are more or less satisfied with their financial status i.e 46% approximately whereas about same percentage (about 27%) of people are pretty well satisfied and Not satisfied at all with their Financial status.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last pie chart shows about 48% of american people's are very satisfied with their job whereas a little people are dissatisfied with their job i.e 4.1%. The percentage of people who are a little dissatisfied and moderately satisfied are  10% and 38.2% respectively.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3" name="Shape 1413"/>
        <p:cNvGrpSpPr/>
        <p:nvPr/>
      </p:nvGrpSpPr>
      <p:grpSpPr>
        <a:xfrm>
          <a:off x="0" y="0"/>
          <a:ext cx="0" cy="0"/>
          <a:chOff x="0" y="0"/>
          <a:chExt cx="0" cy="0"/>
        </a:xfrm>
      </p:grpSpPr>
      <p:sp>
        <p:nvSpPr>
          <p:cNvPr id="1414" name="Google Shape;1414;g1840d41d3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5" name="Google Shape;1415;g1840d41d3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4143475" y="1007600"/>
            <a:ext cx="4280400" cy="26487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Clr>
                <a:schemeClr val="hlink"/>
              </a:buClr>
              <a:buSzPts val="5200"/>
              <a:buNone/>
              <a:defRPr sz="8500">
                <a:solidFill>
                  <a:schemeClr val="hlink"/>
                </a:solidFill>
              </a:defRPr>
            </a:lvl1pPr>
            <a:lvl2pPr lvl="1" rtl="0" algn="ctr">
              <a:spcBef>
                <a:spcPts val="0"/>
              </a:spcBef>
              <a:spcAft>
                <a:spcPts val="0"/>
              </a:spcAft>
              <a:buClr>
                <a:schemeClr val="hlink"/>
              </a:buClr>
              <a:buSzPts val="5200"/>
              <a:buNone/>
              <a:defRPr sz="5200">
                <a:solidFill>
                  <a:schemeClr val="hlink"/>
                </a:solidFill>
              </a:defRPr>
            </a:lvl2pPr>
            <a:lvl3pPr lvl="2" rtl="0" algn="ctr">
              <a:spcBef>
                <a:spcPts val="0"/>
              </a:spcBef>
              <a:spcAft>
                <a:spcPts val="0"/>
              </a:spcAft>
              <a:buClr>
                <a:schemeClr val="hlink"/>
              </a:buClr>
              <a:buSzPts val="5200"/>
              <a:buNone/>
              <a:defRPr sz="5200">
                <a:solidFill>
                  <a:schemeClr val="hlink"/>
                </a:solidFill>
              </a:defRPr>
            </a:lvl3pPr>
            <a:lvl4pPr lvl="3" rtl="0" algn="ctr">
              <a:spcBef>
                <a:spcPts val="0"/>
              </a:spcBef>
              <a:spcAft>
                <a:spcPts val="0"/>
              </a:spcAft>
              <a:buClr>
                <a:schemeClr val="hlink"/>
              </a:buClr>
              <a:buSzPts val="5200"/>
              <a:buNone/>
              <a:defRPr sz="5200">
                <a:solidFill>
                  <a:schemeClr val="hlink"/>
                </a:solidFill>
              </a:defRPr>
            </a:lvl4pPr>
            <a:lvl5pPr lvl="4" rtl="0" algn="ctr">
              <a:spcBef>
                <a:spcPts val="0"/>
              </a:spcBef>
              <a:spcAft>
                <a:spcPts val="0"/>
              </a:spcAft>
              <a:buClr>
                <a:schemeClr val="hlink"/>
              </a:buClr>
              <a:buSzPts val="5200"/>
              <a:buNone/>
              <a:defRPr sz="5200">
                <a:solidFill>
                  <a:schemeClr val="hlink"/>
                </a:solidFill>
              </a:defRPr>
            </a:lvl5pPr>
            <a:lvl6pPr lvl="5" rtl="0" algn="ctr">
              <a:spcBef>
                <a:spcPts val="0"/>
              </a:spcBef>
              <a:spcAft>
                <a:spcPts val="0"/>
              </a:spcAft>
              <a:buClr>
                <a:schemeClr val="hlink"/>
              </a:buClr>
              <a:buSzPts val="5200"/>
              <a:buNone/>
              <a:defRPr sz="5200">
                <a:solidFill>
                  <a:schemeClr val="hlink"/>
                </a:solidFill>
              </a:defRPr>
            </a:lvl6pPr>
            <a:lvl7pPr lvl="6" rtl="0" algn="ctr">
              <a:spcBef>
                <a:spcPts val="0"/>
              </a:spcBef>
              <a:spcAft>
                <a:spcPts val="0"/>
              </a:spcAft>
              <a:buClr>
                <a:schemeClr val="hlink"/>
              </a:buClr>
              <a:buSzPts val="5200"/>
              <a:buNone/>
              <a:defRPr sz="5200">
                <a:solidFill>
                  <a:schemeClr val="hlink"/>
                </a:solidFill>
              </a:defRPr>
            </a:lvl7pPr>
            <a:lvl8pPr lvl="7" rtl="0" algn="ctr">
              <a:spcBef>
                <a:spcPts val="0"/>
              </a:spcBef>
              <a:spcAft>
                <a:spcPts val="0"/>
              </a:spcAft>
              <a:buClr>
                <a:schemeClr val="hlink"/>
              </a:buClr>
              <a:buSzPts val="5200"/>
              <a:buNone/>
              <a:defRPr sz="5200">
                <a:solidFill>
                  <a:schemeClr val="hlink"/>
                </a:solidFill>
              </a:defRPr>
            </a:lvl8pPr>
            <a:lvl9pPr lvl="8" rtl="0" algn="ctr">
              <a:spcBef>
                <a:spcPts val="0"/>
              </a:spcBef>
              <a:spcAft>
                <a:spcPts val="0"/>
              </a:spcAft>
              <a:buClr>
                <a:schemeClr val="hlink"/>
              </a:buClr>
              <a:buSzPts val="5200"/>
              <a:buNone/>
              <a:defRPr sz="5200">
                <a:solidFill>
                  <a:schemeClr val="hlink"/>
                </a:solidFill>
              </a:defRPr>
            </a:lvl9pPr>
          </a:lstStyle>
          <a:p/>
        </p:txBody>
      </p:sp>
      <p:sp>
        <p:nvSpPr>
          <p:cNvPr id="11" name="Google Shape;11;p2"/>
          <p:cNvSpPr txBox="1"/>
          <p:nvPr>
            <p:ph idx="1" type="subTitle"/>
          </p:nvPr>
        </p:nvSpPr>
        <p:spPr>
          <a:xfrm>
            <a:off x="4185589" y="3581675"/>
            <a:ext cx="4280400" cy="40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2" name="Shape 112"/>
        <p:cNvGrpSpPr/>
        <p:nvPr/>
      </p:nvGrpSpPr>
      <p:grpSpPr>
        <a:xfrm>
          <a:off x="0" y="0"/>
          <a:ext cx="0" cy="0"/>
          <a:chOff x="0" y="0"/>
          <a:chExt cx="0" cy="0"/>
        </a:xfrm>
      </p:grpSpPr>
      <p:sp>
        <p:nvSpPr>
          <p:cNvPr id="113" name="Google Shape;113;p11"/>
          <p:cNvSpPr txBox="1"/>
          <p:nvPr>
            <p:ph hasCustomPrompt="1" type="title"/>
          </p:nvPr>
        </p:nvSpPr>
        <p:spPr>
          <a:xfrm>
            <a:off x="720000" y="1558475"/>
            <a:ext cx="5297700" cy="1511100"/>
          </a:xfrm>
          <a:prstGeom prst="rect">
            <a:avLst/>
          </a:prstGeom>
        </p:spPr>
        <p:txBody>
          <a:bodyPr anchorCtr="0" anchor="b" bIns="91425" lIns="91425" spcFirstLastPara="1" rIns="91425" wrap="square" tIns="91425">
            <a:noAutofit/>
          </a:bodyPr>
          <a:lstStyle>
            <a:lvl1pPr lvl="0" rtl="0">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14" name="Google Shape;114;p11"/>
          <p:cNvSpPr txBox="1"/>
          <p:nvPr>
            <p:ph idx="1" type="subTitle"/>
          </p:nvPr>
        </p:nvSpPr>
        <p:spPr>
          <a:xfrm>
            <a:off x="815950" y="2942625"/>
            <a:ext cx="5201700" cy="44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5" name="Google Shape;115;p11"/>
          <p:cNvSpPr/>
          <p:nvPr/>
        </p:nvSpPr>
        <p:spPr>
          <a:xfrm>
            <a:off x="25" y="4788450"/>
            <a:ext cx="9144000" cy="355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nvGrpSpPr>
          <p:cNvPr id="116" name="Google Shape;116;p11"/>
          <p:cNvGrpSpPr/>
          <p:nvPr/>
        </p:nvGrpSpPr>
        <p:grpSpPr>
          <a:xfrm>
            <a:off x="719998" y="641544"/>
            <a:ext cx="7767629" cy="3787918"/>
            <a:chOff x="719998" y="641544"/>
            <a:chExt cx="7767629" cy="3787918"/>
          </a:xfrm>
        </p:grpSpPr>
        <p:grpSp>
          <p:nvGrpSpPr>
            <p:cNvPr id="117" name="Google Shape;117;p11"/>
            <p:cNvGrpSpPr/>
            <p:nvPr/>
          </p:nvGrpSpPr>
          <p:grpSpPr>
            <a:xfrm>
              <a:off x="719998" y="641544"/>
              <a:ext cx="6915241" cy="3787918"/>
              <a:chOff x="719998" y="641544"/>
              <a:chExt cx="6915241" cy="3787918"/>
            </a:xfrm>
          </p:grpSpPr>
          <p:sp>
            <p:nvSpPr>
              <p:cNvPr id="118" name="Google Shape;118;p11"/>
              <p:cNvSpPr/>
              <p:nvPr/>
            </p:nvSpPr>
            <p:spPr>
              <a:xfrm>
                <a:off x="3053474" y="641544"/>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719998" y="3587144"/>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a:off x="7011476" y="4285897"/>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 name="Google Shape;121;p11"/>
              <p:cNvGrpSpPr/>
              <p:nvPr/>
            </p:nvGrpSpPr>
            <p:grpSpPr>
              <a:xfrm>
                <a:off x="1725396" y="4269180"/>
                <a:ext cx="99806" cy="99809"/>
                <a:chOff x="3688596" y="3879680"/>
                <a:chExt cx="99806" cy="99809"/>
              </a:xfrm>
            </p:grpSpPr>
            <p:sp>
              <p:nvSpPr>
                <p:cNvPr id="122" name="Google Shape;122;p11"/>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11"/>
              <p:cNvSpPr/>
              <p:nvPr/>
            </p:nvSpPr>
            <p:spPr>
              <a:xfrm>
                <a:off x="7535433" y="1038055"/>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2361251" y="950368"/>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4119224" y="3849144"/>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a:off x="769876" y="1016184"/>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11"/>
            <p:cNvSpPr/>
            <p:nvPr/>
          </p:nvSpPr>
          <p:spPr>
            <a:xfrm>
              <a:off x="5732742" y="1172905"/>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11"/>
            <p:cNvGrpSpPr/>
            <p:nvPr/>
          </p:nvGrpSpPr>
          <p:grpSpPr>
            <a:xfrm>
              <a:off x="8387821" y="2072780"/>
              <a:ext cx="99806" cy="99809"/>
              <a:chOff x="3688596" y="3879680"/>
              <a:chExt cx="99806" cy="99809"/>
            </a:xfrm>
          </p:grpSpPr>
          <p:sp>
            <p:nvSpPr>
              <p:cNvPr id="130" name="Google Shape;130;p11"/>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2" name="Shape 13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33" name="Shape 133"/>
        <p:cNvGrpSpPr/>
        <p:nvPr/>
      </p:nvGrpSpPr>
      <p:grpSpPr>
        <a:xfrm>
          <a:off x="0" y="0"/>
          <a:ext cx="0" cy="0"/>
          <a:chOff x="0" y="0"/>
          <a:chExt cx="0" cy="0"/>
        </a:xfrm>
      </p:grpSpPr>
      <p:sp>
        <p:nvSpPr>
          <p:cNvPr id="134" name="Google Shape;134;p1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5" name="Google Shape;135;p13"/>
          <p:cNvSpPr txBox="1"/>
          <p:nvPr>
            <p:ph idx="2" type="title"/>
          </p:nvPr>
        </p:nvSpPr>
        <p:spPr>
          <a:xfrm>
            <a:off x="720000" y="1640842"/>
            <a:ext cx="2375700" cy="716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solidFill>
                  <a:schemeClr val="accent4"/>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6" name="Google Shape;136;p13"/>
          <p:cNvSpPr txBox="1"/>
          <p:nvPr>
            <p:ph hasCustomPrompt="1" idx="3" type="title"/>
          </p:nvPr>
        </p:nvSpPr>
        <p:spPr>
          <a:xfrm>
            <a:off x="720000" y="1218721"/>
            <a:ext cx="12753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5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7" name="Google Shape;137;p13"/>
          <p:cNvSpPr txBox="1"/>
          <p:nvPr>
            <p:ph idx="1" type="subTitle"/>
          </p:nvPr>
        </p:nvSpPr>
        <p:spPr>
          <a:xfrm>
            <a:off x="720000" y="2336667"/>
            <a:ext cx="2412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8" name="Google Shape;138;p13"/>
          <p:cNvSpPr txBox="1"/>
          <p:nvPr>
            <p:ph idx="4" type="title"/>
          </p:nvPr>
        </p:nvSpPr>
        <p:spPr>
          <a:xfrm>
            <a:off x="3403800" y="1640817"/>
            <a:ext cx="2375700" cy="716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9" name="Google Shape;139;p13"/>
          <p:cNvSpPr txBox="1"/>
          <p:nvPr>
            <p:ph hasCustomPrompt="1" idx="5" type="title"/>
          </p:nvPr>
        </p:nvSpPr>
        <p:spPr>
          <a:xfrm>
            <a:off x="3403800" y="1218721"/>
            <a:ext cx="12753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5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0" name="Google Shape;140;p13"/>
          <p:cNvSpPr txBox="1"/>
          <p:nvPr>
            <p:ph idx="6" type="subTitle"/>
          </p:nvPr>
        </p:nvSpPr>
        <p:spPr>
          <a:xfrm>
            <a:off x="3403800" y="2303049"/>
            <a:ext cx="2412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1" name="Google Shape;141;p13"/>
          <p:cNvSpPr txBox="1"/>
          <p:nvPr>
            <p:ph idx="7" type="title"/>
          </p:nvPr>
        </p:nvSpPr>
        <p:spPr>
          <a:xfrm>
            <a:off x="6087600" y="1640836"/>
            <a:ext cx="2375700" cy="716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2" name="Google Shape;142;p13"/>
          <p:cNvSpPr txBox="1"/>
          <p:nvPr>
            <p:ph hasCustomPrompt="1" idx="8" type="title"/>
          </p:nvPr>
        </p:nvSpPr>
        <p:spPr>
          <a:xfrm>
            <a:off x="6087600" y="1218721"/>
            <a:ext cx="12753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5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3" name="Google Shape;143;p13"/>
          <p:cNvSpPr txBox="1"/>
          <p:nvPr>
            <p:ph idx="9" type="subTitle"/>
          </p:nvPr>
        </p:nvSpPr>
        <p:spPr>
          <a:xfrm>
            <a:off x="6087600" y="2303049"/>
            <a:ext cx="2412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4" name="Google Shape;144;p13"/>
          <p:cNvSpPr txBox="1"/>
          <p:nvPr>
            <p:ph idx="13" type="title"/>
          </p:nvPr>
        </p:nvSpPr>
        <p:spPr>
          <a:xfrm>
            <a:off x="720000" y="3444928"/>
            <a:ext cx="2375700" cy="716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5" name="Google Shape;145;p13"/>
          <p:cNvSpPr txBox="1"/>
          <p:nvPr>
            <p:ph hasCustomPrompt="1" idx="14" type="title"/>
          </p:nvPr>
        </p:nvSpPr>
        <p:spPr>
          <a:xfrm>
            <a:off x="720000" y="3022833"/>
            <a:ext cx="12753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5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6" name="Google Shape;146;p13"/>
          <p:cNvSpPr txBox="1"/>
          <p:nvPr>
            <p:ph idx="15" type="subTitle"/>
          </p:nvPr>
        </p:nvSpPr>
        <p:spPr>
          <a:xfrm>
            <a:off x="720000" y="4140778"/>
            <a:ext cx="2412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7" name="Google Shape;147;p13"/>
          <p:cNvSpPr txBox="1"/>
          <p:nvPr>
            <p:ph idx="16" type="title"/>
          </p:nvPr>
        </p:nvSpPr>
        <p:spPr>
          <a:xfrm>
            <a:off x="3403800" y="3444928"/>
            <a:ext cx="2375700" cy="716700"/>
          </a:xfrm>
          <a:prstGeom prst="rect">
            <a:avLst/>
          </a:prstGeom>
        </p:spPr>
        <p:txBody>
          <a:bodyPr anchorCtr="0" anchor="ctr" bIns="91425" lIns="91425" spcFirstLastPara="1" rIns="91425" wrap="square" tIns="91425">
            <a:noAutofit/>
          </a:bodyPr>
          <a:lstStyle>
            <a:lvl1pPr lvl="0" marR="540000" rtl="0">
              <a:spcBef>
                <a:spcPts val="0"/>
              </a:spcBef>
              <a:spcAft>
                <a:spcPts val="0"/>
              </a:spcAft>
              <a:buSzPts val="2400"/>
              <a:buNone/>
              <a:defRPr sz="22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8" name="Google Shape;148;p13"/>
          <p:cNvSpPr txBox="1"/>
          <p:nvPr>
            <p:ph hasCustomPrompt="1" idx="17" type="title"/>
          </p:nvPr>
        </p:nvSpPr>
        <p:spPr>
          <a:xfrm>
            <a:off x="3403800" y="3022833"/>
            <a:ext cx="12753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5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9" name="Google Shape;149;p13"/>
          <p:cNvSpPr txBox="1"/>
          <p:nvPr>
            <p:ph idx="18" type="subTitle"/>
          </p:nvPr>
        </p:nvSpPr>
        <p:spPr>
          <a:xfrm>
            <a:off x="3403800" y="4140777"/>
            <a:ext cx="2412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0" name="Google Shape;150;p13"/>
          <p:cNvSpPr txBox="1"/>
          <p:nvPr>
            <p:ph idx="19" type="title"/>
          </p:nvPr>
        </p:nvSpPr>
        <p:spPr>
          <a:xfrm>
            <a:off x="6087600" y="3444928"/>
            <a:ext cx="2375700" cy="716700"/>
          </a:xfrm>
          <a:prstGeom prst="rect">
            <a:avLst/>
          </a:prstGeom>
        </p:spPr>
        <p:txBody>
          <a:bodyPr anchorCtr="0" anchor="ctr" bIns="91425" lIns="91425" spcFirstLastPara="1" rIns="91425" wrap="square" tIns="91425">
            <a:noAutofit/>
          </a:bodyPr>
          <a:lstStyle>
            <a:lvl1pPr lvl="0" marR="540000" rtl="0">
              <a:spcBef>
                <a:spcPts val="0"/>
              </a:spcBef>
              <a:spcAft>
                <a:spcPts val="0"/>
              </a:spcAft>
              <a:buSzPts val="2400"/>
              <a:buNone/>
              <a:defRPr sz="2200">
                <a:solidFill>
                  <a:schemeClr val="accent4"/>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13"/>
          <p:cNvSpPr txBox="1"/>
          <p:nvPr>
            <p:ph hasCustomPrompt="1" idx="20" type="title"/>
          </p:nvPr>
        </p:nvSpPr>
        <p:spPr>
          <a:xfrm>
            <a:off x="6087600" y="3022833"/>
            <a:ext cx="12753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5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2" name="Google Shape;152;p13"/>
          <p:cNvSpPr txBox="1"/>
          <p:nvPr>
            <p:ph idx="21" type="subTitle"/>
          </p:nvPr>
        </p:nvSpPr>
        <p:spPr>
          <a:xfrm>
            <a:off x="6087600" y="4140777"/>
            <a:ext cx="2412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153" name="Google Shape;153;p13"/>
          <p:cNvGrpSpPr/>
          <p:nvPr/>
        </p:nvGrpSpPr>
        <p:grpSpPr>
          <a:xfrm>
            <a:off x="307776" y="206869"/>
            <a:ext cx="8692374" cy="4765939"/>
            <a:chOff x="307776" y="206869"/>
            <a:chExt cx="8692374" cy="4765939"/>
          </a:xfrm>
        </p:grpSpPr>
        <p:grpSp>
          <p:nvGrpSpPr>
            <p:cNvPr id="154" name="Google Shape;154;p13"/>
            <p:cNvGrpSpPr/>
            <p:nvPr/>
          </p:nvGrpSpPr>
          <p:grpSpPr>
            <a:xfrm>
              <a:off x="307776" y="206869"/>
              <a:ext cx="8692374" cy="4765939"/>
              <a:chOff x="307776" y="206869"/>
              <a:chExt cx="8692374" cy="4765939"/>
            </a:xfrm>
          </p:grpSpPr>
          <p:sp>
            <p:nvSpPr>
              <p:cNvPr id="155" name="Google Shape;155;p13"/>
              <p:cNvSpPr/>
              <p:nvPr/>
            </p:nvSpPr>
            <p:spPr>
              <a:xfrm>
                <a:off x="358121" y="4865667"/>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6449424" y="651507"/>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8702281" y="4813075"/>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7139748" y="206869"/>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8327646" y="3218972"/>
                <a:ext cx="672504" cy="41821"/>
              </a:xfrm>
              <a:custGeom>
                <a:rect b="b" l="l" r="r" t="t"/>
                <a:pathLst>
                  <a:path extrusionOk="0" fill="none" h="432" w="6947">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307776" y="3721797"/>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13"/>
              <p:cNvGrpSpPr/>
              <p:nvPr/>
            </p:nvGrpSpPr>
            <p:grpSpPr>
              <a:xfrm>
                <a:off x="5088646" y="490092"/>
                <a:ext cx="99806" cy="99809"/>
                <a:chOff x="3688596" y="3879680"/>
                <a:chExt cx="99806" cy="99809"/>
              </a:xfrm>
            </p:grpSpPr>
            <p:sp>
              <p:nvSpPr>
                <p:cNvPr id="162" name="Google Shape;162;p13"/>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3"/>
              <p:cNvSpPr/>
              <p:nvPr/>
            </p:nvSpPr>
            <p:spPr>
              <a:xfrm flipH="1">
                <a:off x="8771396" y="1839467"/>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13"/>
            <p:cNvSpPr/>
            <p:nvPr/>
          </p:nvSpPr>
          <p:spPr>
            <a:xfrm>
              <a:off x="8609392" y="3852105"/>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66" name="Shape 166"/>
        <p:cNvGrpSpPr/>
        <p:nvPr/>
      </p:nvGrpSpPr>
      <p:grpSpPr>
        <a:xfrm>
          <a:off x="0" y="0"/>
          <a:ext cx="0" cy="0"/>
          <a:chOff x="0" y="0"/>
          <a:chExt cx="0" cy="0"/>
        </a:xfrm>
      </p:grpSpPr>
      <p:sp>
        <p:nvSpPr>
          <p:cNvPr id="167" name="Google Shape;167;p14"/>
          <p:cNvSpPr txBox="1"/>
          <p:nvPr>
            <p:ph type="title"/>
          </p:nvPr>
        </p:nvSpPr>
        <p:spPr>
          <a:xfrm>
            <a:off x="2213700" y="3343863"/>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2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68" name="Google Shape;168;p14"/>
          <p:cNvSpPr txBox="1"/>
          <p:nvPr>
            <p:ph idx="1" type="subTitle"/>
          </p:nvPr>
        </p:nvSpPr>
        <p:spPr>
          <a:xfrm>
            <a:off x="1898500" y="1015575"/>
            <a:ext cx="5346900" cy="232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7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69" name="Google Shape;169;p14"/>
          <p:cNvSpPr/>
          <p:nvPr/>
        </p:nvSpPr>
        <p:spPr>
          <a:xfrm>
            <a:off x="25" y="4788450"/>
            <a:ext cx="9144000" cy="355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14"/>
          <p:cNvGrpSpPr/>
          <p:nvPr/>
        </p:nvGrpSpPr>
        <p:grpSpPr>
          <a:xfrm>
            <a:off x="635543" y="466718"/>
            <a:ext cx="7788455" cy="4026771"/>
            <a:chOff x="635543" y="466718"/>
            <a:chExt cx="7788455" cy="4026771"/>
          </a:xfrm>
        </p:grpSpPr>
        <p:sp>
          <p:nvSpPr>
            <p:cNvPr id="171" name="Google Shape;171;p14"/>
            <p:cNvSpPr/>
            <p:nvPr/>
          </p:nvSpPr>
          <p:spPr>
            <a:xfrm>
              <a:off x="7947883" y="4393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1434864" y="539997"/>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7913324" y="835219"/>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635543" y="306748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7120573" y="3657919"/>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762371" y="4085372"/>
              <a:ext cx="672504" cy="41821"/>
            </a:xfrm>
            <a:custGeom>
              <a:rect b="b" l="l" r="r" t="t"/>
              <a:pathLst>
                <a:path extrusionOk="0" fill="none" h="432" w="6947">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5496542" y="466718"/>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 name="Google Shape;178;p14"/>
            <p:cNvGrpSpPr/>
            <p:nvPr/>
          </p:nvGrpSpPr>
          <p:grpSpPr>
            <a:xfrm>
              <a:off x="1563046" y="1860705"/>
              <a:ext cx="99806" cy="99809"/>
              <a:chOff x="3688596" y="3879680"/>
              <a:chExt cx="99806" cy="99809"/>
            </a:xfrm>
          </p:grpSpPr>
          <p:sp>
            <p:nvSpPr>
              <p:cNvPr id="179" name="Google Shape;179;p14"/>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14"/>
            <p:cNvSpPr/>
            <p:nvPr/>
          </p:nvSpPr>
          <p:spPr>
            <a:xfrm>
              <a:off x="8281501" y="2808759"/>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82" name="Shape 182"/>
        <p:cNvGrpSpPr/>
        <p:nvPr/>
      </p:nvGrpSpPr>
      <p:grpSpPr>
        <a:xfrm>
          <a:off x="0" y="0"/>
          <a:ext cx="0" cy="0"/>
          <a:chOff x="0" y="0"/>
          <a:chExt cx="0" cy="0"/>
        </a:xfrm>
      </p:grpSpPr>
      <p:sp>
        <p:nvSpPr>
          <p:cNvPr id="183" name="Google Shape;183;p15"/>
          <p:cNvSpPr/>
          <p:nvPr/>
        </p:nvSpPr>
        <p:spPr>
          <a:xfrm>
            <a:off x="-53050" y="-21900"/>
            <a:ext cx="9250200" cy="5187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txBox="1"/>
          <p:nvPr>
            <p:ph type="title"/>
          </p:nvPr>
        </p:nvSpPr>
        <p:spPr>
          <a:xfrm>
            <a:off x="720000" y="681325"/>
            <a:ext cx="4893300" cy="24174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sz="6000">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6" name="Google Shape;186;p15"/>
          <p:cNvSpPr txBox="1"/>
          <p:nvPr>
            <p:ph hasCustomPrompt="1" idx="2" type="title"/>
          </p:nvPr>
        </p:nvSpPr>
        <p:spPr>
          <a:xfrm>
            <a:off x="4920300" y="2698200"/>
            <a:ext cx="3503700" cy="1905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b="0" sz="15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7" name="Google Shape;187;p15"/>
          <p:cNvSpPr txBox="1"/>
          <p:nvPr>
            <p:ph idx="1" type="subTitle"/>
          </p:nvPr>
        </p:nvSpPr>
        <p:spPr>
          <a:xfrm>
            <a:off x="835150" y="3098725"/>
            <a:ext cx="2924100" cy="50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8" name="Google Shape;188;p15"/>
          <p:cNvGrpSpPr/>
          <p:nvPr/>
        </p:nvGrpSpPr>
        <p:grpSpPr>
          <a:xfrm>
            <a:off x="2464601" y="979094"/>
            <a:ext cx="6063322" cy="3471130"/>
            <a:chOff x="2464601" y="979094"/>
            <a:chExt cx="6063322" cy="3471130"/>
          </a:xfrm>
        </p:grpSpPr>
        <p:grpSp>
          <p:nvGrpSpPr>
            <p:cNvPr id="189" name="Google Shape;189;p15"/>
            <p:cNvGrpSpPr/>
            <p:nvPr/>
          </p:nvGrpSpPr>
          <p:grpSpPr>
            <a:xfrm>
              <a:off x="4440171" y="979094"/>
              <a:ext cx="4087753" cy="3471119"/>
              <a:chOff x="4211571" y="902894"/>
              <a:chExt cx="4087753" cy="3471119"/>
            </a:xfrm>
          </p:grpSpPr>
          <p:sp>
            <p:nvSpPr>
              <p:cNvPr id="190" name="Google Shape;190;p15"/>
              <p:cNvSpPr/>
              <p:nvPr/>
            </p:nvSpPr>
            <p:spPr>
              <a:xfrm>
                <a:off x="4782658" y="3446972"/>
                <a:ext cx="672504" cy="41821"/>
              </a:xfrm>
              <a:custGeom>
                <a:rect b="b" l="l" r="r" t="t"/>
                <a:pathLst>
                  <a:path extrusionOk="0" fill="none" h="432" w="6947">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4211571" y="932855"/>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8130399" y="902894"/>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5455181" y="969713"/>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 name="Google Shape;194;p15"/>
              <p:cNvGrpSpPr/>
              <p:nvPr/>
            </p:nvGrpSpPr>
            <p:grpSpPr>
              <a:xfrm>
                <a:off x="5295946" y="4274205"/>
                <a:ext cx="99806" cy="99809"/>
                <a:chOff x="3688596" y="3879680"/>
                <a:chExt cx="99806" cy="99809"/>
              </a:xfrm>
            </p:grpSpPr>
            <p:sp>
              <p:nvSpPr>
                <p:cNvPr id="195" name="Google Shape;195;p15"/>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15"/>
              <p:cNvSpPr/>
              <p:nvPr/>
            </p:nvSpPr>
            <p:spPr>
              <a:xfrm flipH="1">
                <a:off x="5997696" y="2698205"/>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15"/>
            <p:cNvSpPr/>
            <p:nvPr/>
          </p:nvSpPr>
          <p:spPr>
            <a:xfrm>
              <a:off x="2464601" y="4306659"/>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3929342" y="3981255"/>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200" name="Shape 200"/>
        <p:cNvGrpSpPr/>
        <p:nvPr/>
      </p:nvGrpSpPr>
      <p:grpSpPr>
        <a:xfrm>
          <a:off x="0" y="0"/>
          <a:ext cx="0" cy="0"/>
          <a:chOff x="0" y="0"/>
          <a:chExt cx="0" cy="0"/>
        </a:xfrm>
      </p:grpSpPr>
      <p:sp>
        <p:nvSpPr>
          <p:cNvPr id="201" name="Google Shape;201;p16"/>
          <p:cNvSpPr/>
          <p:nvPr/>
        </p:nvSpPr>
        <p:spPr>
          <a:xfrm>
            <a:off x="-53050" y="-21900"/>
            <a:ext cx="9250200" cy="5187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txBox="1"/>
          <p:nvPr>
            <p:ph type="title"/>
          </p:nvPr>
        </p:nvSpPr>
        <p:spPr>
          <a:xfrm>
            <a:off x="720000" y="681325"/>
            <a:ext cx="6035700" cy="18135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sz="6000">
                <a:solidFill>
                  <a:schemeClr val="accent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04" name="Google Shape;204;p16"/>
          <p:cNvSpPr txBox="1"/>
          <p:nvPr>
            <p:ph hasCustomPrompt="1" idx="2" type="title"/>
          </p:nvPr>
        </p:nvSpPr>
        <p:spPr>
          <a:xfrm>
            <a:off x="5814025" y="2879250"/>
            <a:ext cx="2523600" cy="19053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2"/>
              </a:buClr>
              <a:buSzPts val="6000"/>
              <a:buNone/>
              <a:defRPr b="0" sz="15000">
                <a:solidFill>
                  <a:schemeClr val="accent2"/>
                </a:solidFill>
              </a:defRPr>
            </a:lvl1pPr>
            <a:lvl2pPr lvl="1" rtl="0" algn="ctr">
              <a:spcBef>
                <a:spcPts val="0"/>
              </a:spcBef>
              <a:spcAft>
                <a:spcPts val="0"/>
              </a:spcAft>
              <a:buClr>
                <a:schemeClr val="accent2"/>
              </a:buClr>
              <a:buSzPts val="6000"/>
              <a:buNone/>
              <a:defRPr sz="6000">
                <a:solidFill>
                  <a:schemeClr val="accent2"/>
                </a:solidFill>
              </a:defRPr>
            </a:lvl2pPr>
            <a:lvl3pPr lvl="2" rtl="0" algn="ctr">
              <a:spcBef>
                <a:spcPts val="0"/>
              </a:spcBef>
              <a:spcAft>
                <a:spcPts val="0"/>
              </a:spcAft>
              <a:buClr>
                <a:schemeClr val="accent2"/>
              </a:buClr>
              <a:buSzPts val="6000"/>
              <a:buNone/>
              <a:defRPr sz="6000">
                <a:solidFill>
                  <a:schemeClr val="accent2"/>
                </a:solidFill>
              </a:defRPr>
            </a:lvl3pPr>
            <a:lvl4pPr lvl="3" rtl="0" algn="ctr">
              <a:spcBef>
                <a:spcPts val="0"/>
              </a:spcBef>
              <a:spcAft>
                <a:spcPts val="0"/>
              </a:spcAft>
              <a:buClr>
                <a:schemeClr val="accent2"/>
              </a:buClr>
              <a:buSzPts val="6000"/>
              <a:buNone/>
              <a:defRPr sz="6000">
                <a:solidFill>
                  <a:schemeClr val="accent2"/>
                </a:solidFill>
              </a:defRPr>
            </a:lvl4pPr>
            <a:lvl5pPr lvl="4" rtl="0" algn="ctr">
              <a:spcBef>
                <a:spcPts val="0"/>
              </a:spcBef>
              <a:spcAft>
                <a:spcPts val="0"/>
              </a:spcAft>
              <a:buClr>
                <a:schemeClr val="accent2"/>
              </a:buClr>
              <a:buSzPts val="6000"/>
              <a:buNone/>
              <a:defRPr sz="6000">
                <a:solidFill>
                  <a:schemeClr val="accent2"/>
                </a:solidFill>
              </a:defRPr>
            </a:lvl5pPr>
            <a:lvl6pPr lvl="5" rtl="0" algn="ctr">
              <a:spcBef>
                <a:spcPts val="0"/>
              </a:spcBef>
              <a:spcAft>
                <a:spcPts val="0"/>
              </a:spcAft>
              <a:buClr>
                <a:schemeClr val="accent2"/>
              </a:buClr>
              <a:buSzPts val="6000"/>
              <a:buNone/>
              <a:defRPr sz="6000">
                <a:solidFill>
                  <a:schemeClr val="accent2"/>
                </a:solidFill>
              </a:defRPr>
            </a:lvl6pPr>
            <a:lvl7pPr lvl="6" rtl="0" algn="ctr">
              <a:spcBef>
                <a:spcPts val="0"/>
              </a:spcBef>
              <a:spcAft>
                <a:spcPts val="0"/>
              </a:spcAft>
              <a:buClr>
                <a:schemeClr val="accent2"/>
              </a:buClr>
              <a:buSzPts val="6000"/>
              <a:buNone/>
              <a:defRPr sz="6000">
                <a:solidFill>
                  <a:schemeClr val="accent2"/>
                </a:solidFill>
              </a:defRPr>
            </a:lvl7pPr>
            <a:lvl8pPr lvl="7" rtl="0" algn="ctr">
              <a:spcBef>
                <a:spcPts val="0"/>
              </a:spcBef>
              <a:spcAft>
                <a:spcPts val="0"/>
              </a:spcAft>
              <a:buClr>
                <a:schemeClr val="accent2"/>
              </a:buClr>
              <a:buSzPts val="6000"/>
              <a:buNone/>
              <a:defRPr sz="6000">
                <a:solidFill>
                  <a:schemeClr val="accent2"/>
                </a:solidFill>
              </a:defRPr>
            </a:lvl8pPr>
            <a:lvl9pPr lvl="8" rtl="0" algn="ctr">
              <a:spcBef>
                <a:spcPts val="0"/>
              </a:spcBef>
              <a:spcAft>
                <a:spcPts val="0"/>
              </a:spcAft>
              <a:buClr>
                <a:schemeClr val="accent2"/>
              </a:buClr>
              <a:buSzPts val="6000"/>
              <a:buNone/>
              <a:defRPr sz="6000">
                <a:solidFill>
                  <a:schemeClr val="accent2"/>
                </a:solidFill>
              </a:defRPr>
            </a:lvl9pPr>
          </a:lstStyle>
          <a:p>
            <a:r>
              <a:t>xx%</a:t>
            </a:r>
          </a:p>
        </p:txBody>
      </p:sp>
      <p:sp>
        <p:nvSpPr>
          <p:cNvPr id="205" name="Google Shape;205;p16"/>
          <p:cNvSpPr txBox="1"/>
          <p:nvPr>
            <p:ph idx="1" type="subTitle"/>
          </p:nvPr>
        </p:nvSpPr>
        <p:spPr>
          <a:xfrm>
            <a:off x="787175" y="2317500"/>
            <a:ext cx="2888400" cy="50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06" name="Google Shape;206;p16"/>
          <p:cNvGrpSpPr/>
          <p:nvPr/>
        </p:nvGrpSpPr>
        <p:grpSpPr>
          <a:xfrm>
            <a:off x="670096" y="909844"/>
            <a:ext cx="7896403" cy="2860058"/>
            <a:chOff x="670096" y="909844"/>
            <a:chExt cx="7896403" cy="2860058"/>
          </a:xfrm>
        </p:grpSpPr>
        <p:grpSp>
          <p:nvGrpSpPr>
            <p:cNvPr id="207" name="Google Shape;207;p16"/>
            <p:cNvGrpSpPr/>
            <p:nvPr/>
          </p:nvGrpSpPr>
          <p:grpSpPr>
            <a:xfrm>
              <a:off x="670096" y="909844"/>
              <a:ext cx="7896403" cy="2860058"/>
              <a:chOff x="670096" y="909844"/>
              <a:chExt cx="7896403" cy="2860058"/>
            </a:xfrm>
          </p:grpSpPr>
          <p:sp>
            <p:nvSpPr>
              <p:cNvPr id="208" name="Google Shape;208;p16"/>
              <p:cNvSpPr/>
              <p:nvPr/>
            </p:nvSpPr>
            <p:spPr>
              <a:xfrm>
                <a:off x="7963671" y="2418055"/>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4925049" y="3610169"/>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5355123" y="909844"/>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8424001" y="3579534"/>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 name="Google Shape;212;p16"/>
              <p:cNvGrpSpPr/>
              <p:nvPr/>
            </p:nvGrpSpPr>
            <p:grpSpPr>
              <a:xfrm>
                <a:off x="670096" y="3601405"/>
                <a:ext cx="99806" cy="99809"/>
                <a:chOff x="3688596" y="3879680"/>
                <a:chExt cx="99806" cy="99809"/>
              </a:xfrm>
            </p:grpSpPr>
            <p:sp>
              <p:nvSpPr>
                <p:cNvPr id="213" name="Google Shape;213;p16"/>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16"/>
              <p:cNvSpPr/>
              <p:nvPr/>
            </p:nvSpPr>
            <p:spPr>
              <a:xfrm flipH="1">
                <a:off x="5857877" y="2879256"/>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16"/>
            <p:cNvSpPr/>
            <p:nvPr/>
          </p:nvSpPr>
          <p:spPr>
            <a:xfrm>
              <a:off x="7004576" y="2173934"/>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
            <p:cNvSpPr/>
            <p:nvPr/>
          </p:nvSpPr>
          <p:spPr>
            <a:xfrm>
              <a:off x="7574242" y="1352355"/>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_1">
    <p:spTree>
      <p:nvGrpSpPr>
        <p:cNvPr id="218" name="Shape 218"/>
        <p:cNvGrpSpPr/>
        <p:nvPr/>
      </p:nvGrpSpPr>
      <p:grpSpPr>
        <a:xfrm>
          <a:off x="0" y="0"/>
          <a:ext cx="0" cy="0"/>
          <a:chOff x="0" y="0"/>
          <a:chExt cx="0" cy="0"/>
        </a:xfrm>
      </p:grpSpPr>
      <p:sp>
        <p:nvSpPr>
          <p:cNvPr id="219" name="Google Shape;219;p17"/>
          <p:cNvSpPr/>
          <p:nvPr/>
        </p:nvSpPr>
        <p:spPr>
          <a:xfrm>
            <a:off x="-53050" y="-21900"/>
            <a:ext cx="9250200" cy="5187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txBox="1"/>
          <p:nvPr>
            <p:ph type="title"/>
          </p:nvPr>
        </p:nvSpPr>
        <p:spPr>
          <a:xfrm>
            <a:off x="720000" y="681325"/>
            <a:ext cx="6035700" cy="16314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sz="6000">
                <a:solidFill>
                  <a:schemeClr val="accent3"/>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2" name="Google Shape;222;p17"/>
          <p:cNvSpPr txBox="1"/>
          <p:nvPr>
            <p:ph hasCustomPrompt="1" idx="2" type="title"/>
          </p:nvPr>
        </p:nvSpPr>
        <p:spPr>
          <a:xfrm>
            <a:off x="4920300" y="2698200"/>
            <a:ext cx="3503700" cy="19053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3"/>
              </a:buClr>
              <a:buSzPts val="6000"/>
              <a:buNone/>
              <a:defRPr b="0" sz="15000">
                <a:solidFill>
                  <a:schemeClr val="accent3"/>
                </a:solidFill>
              </a:defRPr>
            </a:lvl1pPr>
            <a:lvl2pPr lvl="1" rtl="0" algn="ctr">
              <a:spcBef>
                <a:spcPts val="0"/>
              </a:spcBef>
              <a:spcAft>
                <a:spcPts val="0"/>
              </a:spcAft>
              <a:buClr>
                <a:schemeClr val="accent3"/>
              </a:buClr>
              <a:buSzPts val="6000"/>
              <a:buNone/>
              <a:defRPr sz="6000">
                <a:solidFill>
                  <a:schemeClr val="accent3"/>
                </a:solidFill>
              </a:defRPr>
            </a:lvl2pPr>
            <a:lvl3pPr lvl="2" rtl="0" algn="ctr">
              <a:spcBef>
                <a:spcPts val="0"/>
              </a:spcBef>
              <a:spcAft>
                <a:spcPts val="0"/>
              </a:spcAft>
              <a:buClr>
                <a:schemeClr val="accent3"/>
              </a:buClr>
              <a:buSzPts val="6000"/>
              <a:buNone/>
              <a:defRPr sz="6000">
                <a:solidFill>
                  <a:schemeClr val="accent3"/>
                </a:solidFill>
              </a:defRPr>
            </a:lvl3pPr>
            <a:lvl4pPr lvl="3" rtl="0" algn="ctr">
              <a:spcBef>
                <a:spcPts val="0"/>
              </a:spcBef>
              <a:spcAft>
                <a:spcPts val="0"/>
              </a:spcAft>
              <a:buClr>
                <a:schemeClr val="accent3"/>
              </a:buClr>
              <a:buSzPts val="6000"/>
              <a:buNone/>
              <a:defRPr sz="6000">
                <a:solidFill>
                  <a:schemeClr val="accent3"/>
                </a:solidFill>
              </a:defRPr>
            </a:lvl4pPr>
            <a:lvl5pPr lvl="4" rtl="0" algn="ctr">
              <a:spcBef>
                <a:spcPts val="0"/>
              </a:spcBef>
              <a:spcAft>
                <a:spcPts val="0"/>
              </a:spcAft>
              <a:buClr>
                <a:schemeClr val="accent3"/>
              </a:buClr>
              <a:buSzPts val="6000"/>
              <a:buNone/>
              <a:defRPr sz="6000">
                <a:solidFill>
                  <a:schemeClr val="accent3"/>
                </a:solidFill>
              </a:defRPr>
            </a:lvl5pPr>
            <a:lvl6pPr lvl="5" rtl="0" algn="ctr">
              <a:spcBef>
                <a:spcPts val="0"/>
              </a:spcBef>
              <a:spcAft>
                <a:spcPts val="0"/>
              </a:spcAft>
              <a:buClr>
                <a:schemeClr val="accent3"/>
              </a:buClr>
              <a:buSzPts val="6000"/>
              <a:buNone/>
              <a:defRPr sz="6000">
                <a:solidFill>
                  <a:schemeClr val="accent3"/>
                </a:solidFill>
              </a:defRPr>
            </a:lvl6pPr>
            <a:lvl7pPr lvl="6" rtl="0" algn="ctr">
              <a:spcBef>
                <a:spcPts val="0"/>
              </a:spcBef>
              <a:spcAft>
                <a:spcPts val="0"/>
              </a:spcAft>
              <a:buClr>
                <a:schemeClr val="accent3"/>
              </a:buClr>
              <a:buSzPts val="6000"/>
              <a:buNone/>
              <a:defRPr sz="6000">
                <a:solidFill>
                  <a:schemeClr val="accent3"/>
                </a:solidFill>
              </a:defRPr>
            </a:lvl7pPr>
            <a:lvl8pPr lvl="7" rtl="0" algn="ctr">
              <a:spcBef>
                <a:spcPts val="0"/>
              </a:spcBef>
              <a:spcAft>
                <a:spcPts val="0"/>
              </a:spcAft>
              <a:buClr>
                <a:schemeClr val="accent3"/>
              </a:buClr>
              <a:buSzPts val="6000"/>
              <a:buNone/>
              <a:defRPr sz="6000">
                <a:solidFill>
                  <a:schemeClr val="accent3"/>
                </a:solidFill>
              </a:defRPr>
            </a:lvl8pPr>
            <a:lvl9pPr lvl="8" rtl="0" algn="ctr">
              <a:spcBef>
                <a:spcPts val="0"/>
              </a:spcBef>
              <a:spcAft>
                <a:spcPts val="0"/>
              </a:spcAft>
              <a:buClr>
                <a:schemeClr val="accent3"/>
              </a:buClr>
              <a:buSzPts val="6000"/>
              <a:buNone/>
              <a:defRPr sz="6000">
                <a:solidFill>
                  <a:schemeClr val="accent3"/>
                </a:solidFill>
              </a:defRPr>
            </a:lvl9pPr>
          </a:lstStyle>
          <a:p>
            <a:r>
              <a:t>xx%</a:t>
            </a:r>
          </a:p>
        </p:txBody>
      </p:sp>
      <p:sp>
        <p:nvSpPr>
          <p:cNvPr id="223" name="Google Shape;223;p17"/>
          <p:cNvSpPr txBox="1"/>
          <p:nvPr>
            <p:ph idx="1" type="subTitle"/>
          </p:nvPr>
        </p:nvSpPr>
        <p:spPr>
          <a:xfrm>
            <a:off x="787175" y="2322575"/>
            <a:ext cx="2715300" cy="50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24" name="Google Shape;224;p17"/>
          <p:cNvGrpSpPr/>
          <p:nvPr/>
        </p:nvGrpSpPr>
        <p:grpSpPr>
          <a:xfrm>
            <a:off x="883374" y="742244"/>
            <a:ext cx="7477553" cy="3817369"/>
            <a:chOff x="883374" y="742244"/>
            <a:chExt cx="7477553" cy="3817369"/>
          </a:xfrm>
        </p:grpSpPr>
        <p:grpSp>
          <p:nvGrpSpPr>
            <p:cNvPr id="225" name="Google Shape;225;p17"/>
            <p:cNvGrpSpPr/>
            <p:nvPr/>
          </p:nvGrpSpPr>
          <p:grpSpPr>
            <a:xfrm>
              <a:off x="1349196" y="742244"/>
              <a:ext cx="7011731" cy="3817369"/>
              <a:chOff x="1349196" y="742244"/>
              <a:chExt cx="7011731" cy="3817369"/>
            </a:xfrm>
          </p:grpSpPr>
          <p:grpSp>
            <p:nvGrpSpPr>
              <p:cNvPr id="226" name="Google Shape;226;p17"/>
              <p:cNvGrpSpPr/>
              <p:nvPr/>
            </p:nvGrpSpPr>
            <p:grpSpPr>
              <a:xfrm>
                <a:off x="1349196" y="742244"/>
                <a:ext cx="7011731" cy="3817369"/>
                <a:chOff x="1349196" y="742244"/>
                <a:chExt cx="7011731" cy="3817369"/>
              </a:xfrm>
            </p:grpSpPr>
            <p:sp>
              <p:nvSpPr>
                <p:cNvPr id="227" name="Google Shape;227;p17"/>
                <p:cNvSpPr/>
                <p:nvPr/>
              </p:nvSpPr>
              <p:spPr>
                <a:xfrm>
                  <a:off x="2549921" y="34733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7"/>
                <p:cNvSpPr/>
                <p:nvPr/>
              </p:nvSpPr>
              <p:spPr>
                <a:xfrm>
                  <a:off x="5865626" y="4311631"/>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7"/>
                <p:cNvSpPr/>
                <p:nvPr/>
              </p:nvSpPr>
              <p:spPr>
                <a:xfrm>
                  <a:off x="5394551" y="2454122"/>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6470274" y="742244"/>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4235800" y="2011035"/>
                  <a:ext cx="672408" cy="41821"/>
                </a:xfrm>
                <a:custGeom>
                  <a:rect b="b" l="l" r="r" t="t"/>
                  <a:pathLst>
                    <a:path extrusionOk="0" fill="none" h="432" w="6946">
                      <a:moveTo>
                        <a:pt x="0" y="0"/>
                      </a:moveTo>
                      <a:cubicBezTo>
                        <a:pt x="578" y="0"/>
                        <a:pt x="578" y="432"/>
                        <a:pt x="1156" y="432"/>
                      </a:cubicBezTo>
                      <a:cubicBezTo>
                        <a:pt x="1734" y="432"/>
                        <a:pt x="1734" y="0"/>
                        <a:pt x="2312" y="0"/>
                      </a:cubicBezTo>
                      <a:cubicBezTo>
                        <a:pt x="2890" y="0"/>
                        <a:pt x="2890" y="432"/>
                        <a:pt x="3467" y="432"/>
                      </a:cubicBezTo>
                      <a:cubicBezTo>
                        <a:pt x="4046" y="432"/>
                        <a:pt x="4046" y="0"/>
                        <a:pt x="4623" y="0"/>
                      </a:cubicBezTo>
                      <a:cubicBezTo>
                        <a:pt x="5201" y="0"/>
                        <a:pt x="5201" y="432"/>
                        <a:pt x="5790" y="432"/>
                      </a:cubicBezTo>
                      <a:cubicBezTo>
                        <a:pt x="6367" y="432"/>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17"/>
                <p:cNvGrpSpPr/>
                <p:nvPr/>
              </p:nvGrpSpPr>
              <p:grpSpPr>
                <a:xfrm>
                  <a:off x="8261121" y="2850605"/>
                  <a:ext cx="99806" cy="99809"/>
                  <a:chOff x="3688596" y="3879680"/>
                  <a:chExt cx="99806" cy="99809"/>
                </a:xfrm>
              </p:grpSpPr>
              <p:sp>
                <p:nvSpPr>
                  <p:cNvPr id="233" name="Google Shape;233;p17"/>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17"/>
                <p:cNvGrpSpPr/>
                <p:nvPr/>
              </p:nvGrpSpPr>
              <p:grpSpPr>
                <a:xfrm>
                  <a:off x="1349196" y="4004505"/>
                  <a:ext cx="99806" cy="99809"/>
                  <a:chOff x="2774196" y="3879680"/>
                  <a:chExt cx="99806" cy="99809"/>
                </a:xfrm>
              </p:grpSpPr>
              <p:sp>
                <p:nvSpPr>
                  <p:cNvPr id="236" name="Google Shape;236;p17"/>
                  <p:cNvSpPr/>
                  <p:nvPr/>
                </p:nvSpPr>
                <p:spPr>
                  <a:xfrm>
                    <a:off x="27741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p:nvPr/>
                </p:nvSpPr>
                <p:spPr>
                  <a:xfrm flipH="1">
                    <a:off x="27741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17"/>
                <p:cNvSpPr/>
                <p:nvPr/>
              </p:nvSpPr>
              <p:spPr>
                <a:xfrm flipH="1">
                  <a:off x="3335246" y="4459805"/>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17"/>
              <p:cNvSpPr/>
              <p:nvPr/>
            </p:nvSpPr>
            <p:spPr>
              <a:xfrm>
                <a:off x="3964892" y="2666368"/>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17"/>
            <p:cNvSpPr/>
            <p:nvPr/>
          </p:nvSpPr>
          <p:spPr>
            <a:xfrm>
              <a:off x="883374" y="3265644"/>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_1">
    <p:spTree>
      <p:nvGrpSpPr>
        <p:cNvPr id="241" name="Shape 241"/>
        <p:cNvGrpSpPr/>
        <p:nvPr/>
      </p:nvGrpSpPr>
      <p:grpSpPr>
        <a:xfrm>
          <a:off x="0" y="0"/>
          <a:ext cx="0" cy="0"/>
          <a:chOff x="0" y="0"/>
          <a:chExt cx="0" cy="0"/>
        </a:xfrm>
      </p:grpSpPr>
      <p:sp>
        <p:nvSpPr>
          <p:cNvPr id="242" name="Google Shape;242;p18"/>
          <p:cNvSpPr/>
          <p:nvPr/>
        </p:nvSpPr>
        <p:spPr>
          <a:xfrm>
            <a:off x="-53050" y="-21900"/>
            <a:ext cx="9250200" cy="5187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txBox="1"/>
          <p:nvPr>
            <p:ph type="title"/>
          </p:nvPr>
        </p:nvSpPr>
        <p:spPr>
          <a:xfrm>
            <a:off x="787175" y="706400"/>
            <a:ext cx="4308300" cy="16158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sz="6000">
                <a:solidFill>
                  <a:schemeClr val="accent5"/>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5" name="Google Shape;245;p18"/>
          <p:cNvSpPr txBox="1"/>
          <p:nvPr>
            <p:ph hasCustomPrompt="1" idx="2" type="title"/>
          </p:nvPr>
        </p:nvSpPr>
        <p:spPr>
          <a:xfrm>
            <a:off x="4920300" y="2698200"/>
            <a:ext cx="3503700" cy="19053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5"/>
              </a:buClr>
              <a:buSzPts val="6000"/>
              <a:buNone/>
              <a:defRPr b="0" sz="15000">
                <a:solidFill>
                  <a:schemeClr val="accent5"/>
                </a:solidFill>
              </a:defRPr>
            </a:lvl1pPr>
            <a:lvl2pPr lvl="1" rtl="0" algn="ctr">
              <a:spcBef>
                <a:spcPts val="0"/>
              </a:spcBef>
              <a:spcAft>
                <a:spcPts val="0"/>
              </a:spcAft>
              <a:buClr>
                <a:schemeClr val="accent5"/>
              </a:buClr>
              <a:buSzPts val="6000"/>
              <a:buNone/>
              <a:defRPr sz="6000">
                <a:solidFill>
                  <a:schemeClr val="accent5"/>
                </a:solidFill>
              </a:defRPr>
            </a:lvl2pPr>
            <a:lvl3pPr lvl="2" rtl="0" algn="ctr">
              <a:spcBef>
                <a:spcPts val="0"/>
              </a:spcBef>
              <a:spcAft>
                <a:spcPts val="0"/>
              </a:spcAft>
              <a:buClr>
                <a:schemeClr val="accent5"/>
              </a:buClr>
              <a:buSzPts val="6000"/>
              <a:buNone/>
              <a:defRPr sz="6000">
                <a:solidFill>
                  <a:schemeClr val="accent5"/>
                </a:solidFill>
              </a:defRPr>
            </a:lvl3pPr>
            <a:lvl4pPr lvl="3" rtl="0" algn="ctr">
              <a:spcBef>
                <a:spcPts val="0"/>
              </a:spcBef>
              <a:spcAft>
                <a:spcPts val="0"/>
              </a:spcAft>
              <a:buClr>
                <a:schemeClr val="accent5"/>
              </a:buClr>
              <a:buSzPts val="6000"/>
              <a:buNone/>
              <a:defRPr sz="6000">
                <a:solidFill>
                  <a:schemeClr val="accent5"/>
                </a:solidFill>
              </a:defRPr>
            </a:lvl4pPr>
            <a:lvl5pPr lvl="4" rtl="0" algn="ctr">
              <a:spcBef>
                <a:spcPts val="0"/>
              </a:spcBef>
              <a:spcAft>
                <a:spcPts val="0"/>
              </a:spcAft>
              <a:buClr>
                <a:schemeClr val="accent5"/>
              </a:buClr>
              <a:buSzPts val="6000"/>
              <a:buNone/>
              <a:defRPr sz="6000">
                <a:solidFill>
                  <a:schemeClr val="accent5"/>
                </a:solidFill>
              </a:defRPr>
            </a:lvl5pPr>
            <a:lvl6pPr lvl="5" rtl="0" algn="ctr">
              <a:spcBef>
                <a:spcPts val="0"/>
              </a:spcBef>
              <a:spcAft>
                <a:spcPts val="0"/>
              </a:spcAft>
              <a:buClr>
                <a:schemeClr val="accent5"/>
              </a:buClr>
              <a:buSzPts val="6000"/>
              <a:buNone/>
              <a:defRPr sz="6000">
                <a:solidFill>
                  <a:schemeClr val="accent5"/>
                </a:solidFill>
              </a:defRPr>
            </a:lvl6pPr>
            <a:lvl7pPr lvl="6" rtl="0" algn="ctr">
              <a:spcBef>
                <a:spcPts val="0"/>
              </a:spcBef>
              <a:spcAft>
                <a:spcPts val="0"/>
              </a:spcAft>
              <a:buClr>
                <a:schemeClr val="accent5"/>
              </a:buClr>
              <a:buSzPts val="6000"/>
              <a:buNone/>
              <a:defRPr sz="6000">
                <a:solidFill>
                  <a:schemeClr val="accent5"/>
                </a:solidFill>
              </a:defRPr>
            </a:lvl7pPr>
            <a:lvl8pPr lvl="7" rtl="0" algn="ctr">
              <a:spcBef>
                <a:spcPts val="0"/>
              </a:spcBef>
              <a:spcAft>
                <a:spcPts val="0"/>
              </a:spcAft>
              <a:buClr>
                <a:schemeClr val="accent5"/>
              </a:buClr>
              <a:buSzPts val="6000"/>
              <a:buNone/>
              <a:defRPr sz="6000">
                <a:solidFill>
                  <a:schemeClr val="accent5"/>
                </a:solidFill>
              </a:defRPr>
            </a:lvl8pPr>
            <a:lvl9pPr lvl="8" rtl="0" algn="ctr">
              <a:spcBef>
                <a:spcPts val="0"/>
              </a:spcBef>
              <a:spcAft>
                <a:spcPts val="0"/>
              </a:spcAft>
              <a:buClr>
                <a:schemeClr val="accent5"/>
              </a:buClr>
              <a:buSzPts val="6000"/>
              <a:buNone/>
              <a:defRPr sz="6000">
                <a:solidFill>
                  <a:schemeClr val="accent5"/>
                </a:solidFill>
              </a:defRPr>
            </a:lvl9pPr>
          </a:lstStyle>
          <a:p>
            <a:r>
              <a:t>xx%</a:t>
            </a:r>
          </a:p>
        </p:txBody>
      </p:sp>
      <p:sp>
        <p:nvSpPr>
          <p:cNvPr id="246" name="Google Shape;246;p18"/>
          <p:cNvSpPr txBox="1"/>
          <p:nvPr>
            <p:ph idx="1" type="subTitle"/>
          </p:nvPr>
        </p:nvSpPr>
        <p:spPr>
          <a:xfrm>
            <a:off x="787175" y="2317500"/>
            <a:ext cx="2763300" cy="50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47" name="Google Shape;247;p18"/>
          <p:cNvGrpSpPr/>
          <p:nvPr/>
        </p:nvGrpSpPr>
        <p:grpSpPr>
          <a:xfrm>
            <a:off x="1807746" y="835655"/>
            <a:ext cx="6257878" cy="3623612"/>
            <a:chOff x="1807746" y="835655"/>
            <a:chExt cx="6257878" cy="3623612"/>
          </a:xfrm>
        </p:grpSpPr>
        <p:sp>
          <p:nvSpPr>
            <p:cNvPr id="248" name="Google Shape;248;p18"/>
            <p:cNvSpPr/>
            <p:nvPr/>
          </p:nvSpPr>
          <p:spPr>
            <a:xfrm>
              <a:off x="5478826" y="3020931"/>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a:off x="6873324" y="1842819"/>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
            <p:cNvSpPr/>
            <p:nvPr/>
          </p:nvSpPr>
          <p:spPr>
            <a:xfrm>
              <a:off x="4531706" y="4168913"/>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
            <p:cNvSpPr/>
            <p:nvPr/>
          </p:nvSpPr>
          <p:spPr>
            <a:xfrm>
              <a:off x="5785423" y="1029119"/>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a:off x="7800642" y="835655"/>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7923126" y="2376334"/>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p:nvPr/>
          </p:nvSpPr>
          <p:spPr>
            <a:xfrm>
              <a:off x="4304056" y="269818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
            <p:cNvSpPr/>
            <p:nvPr/>
          </p:nvSpPr>
          <p:spPr>
            <a:xfrm flipH="1">
              <a:off x="1807746" y="3198355"/>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8"/>
            <p:cNvSpPr/>
            <p:nvPr/>
          </p:nvSpPr>
          <p:spPr>
            <a:xfrm flipH="1">
              <a:off x="5577477" y="4359556"/>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1_1_1_1">
    <p:spTree>
      <p:nvGrpSpPr>
        <p:cNvPr id="257" name="Shape 257"/>
        <p:cNvGrpSpPr/>
        <p:nvPr/>
      </p:nvGrpSpPr>
      <p:grpSpPr>
        <a:xfrm>
          <a:off x="0" y="0"/>
          <a:ext cx="0" cy="0"/>
          <a:chOff x="0" y="0"/>
          <a:chExt cx="0" cy="0"/>
        </a:xfrm>
      </p:grpSpPr>
      <p:sp>
        <p:nvSpPr>
          <p:cNvPr id="258" name="Google Shape;258;p19"/>
          <p:cNvSpPr/>
          <p:nvPr/>
        </p:nvSpPr>
        <p:spPr>
          <a:xfrm>
            <a:off x="-53050" y="-21900"/>
            <a:ext cx="9250200" cy="5187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txBox="1"/>
          <p:nvPr>
            <p:ph type="title"/>
          </p:nvPr>
        </p:nvSpPr>
        <p:spPr>
          <a:xfrm>
            <a:off x="787175" y="706400"/>
            <a:ext cx="4308300" cy="15681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sz="6000">
                <a:solidFill>
                  <a:schemeClr val="accent4"/>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1" name="Google Shape;261;p19"/>
          <p:cNvSpPr txBox="1"/>
          <p:nvPr>
            <p:ph hasCustomPrompt="1" idx="2" type="title"/>
          </p:nvPr>
        </p:nvSpPr>
        <p:spPr>
          <a:xfrm>
            <a:off x="4920300" y="2698200"/>
            <a:ext cx="3503700" cy="19053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4"/>
              </a:buClr>
              <a:buSzPts val="6000"/>
              <a:buNone/>
              <a:defRPr b="0" sz="15000">
                <a:solidFill>
                  <a:schemeClr val="accent4"/>
                </a:solidFill>
              </a:defRPr>
            </a:lvl1pPr>
            <a:lvl2pPr lvl="1" rtl="0" algn="ctr">
              <a:spcBef>
                <a:spcPts val="0"/>
              </a:spcBef>
              <a:spcAft>
                <a:spcPts val="0"/>
              </a:spcAft>
              <a:buClr>
                <a:schemeClr val="accent4"/>
              </a:buClr>
              <a:buSzPts val="6000"/>
              <a:buNone/>
              <a:defRPr sz="6000">
                <a:solidFill>
                  <a:schemeClr val="accent4"/>
                </a:solidFill>
              </a:defRPr>
            </a:lvl2pPr>
            <a:lvl3pPr lvl="2" rtl="0" algn="ctr">
              <a:spcBef>
                <a:spcPts val="0"/>
              </a:spcBef>
              <a:spcAft>
                <a:spcPts val="0"/>
              </a:spcAft>
              <a:buClr>
                <a:schemeClr val="accent4"/>
              </a:buClr>
              <a:buSzPts val="6000"/>
              <a:buNone/>
              <a:defRPr sz="6000">
                <a:solidFill>
                  <a:schemeClr val="accent4"/>
                </a:solidFill>
              </a:defRPr>
            </a:lvl3pPr>
            <a:lvl4pPr lvl="3" rtl="0" algn="ctr">
              <a:spcBef>
                <a:spcPts val="0"/>
              </a:spcBef>
              <a:spcAft>
                <a:spcPts val="0"/>
              </a:spcAft>
              <a:buClr>
                <a:schemeClr val="accent4"/>
              </a:buClr>
              <a:buSzPts val="6000"/>
              <a:buNone/>
              <a:defRPr sz="6000">
                <a:solidFill>
                  <a:schemeClr val="accent4"/>
                </a:solidFill>
              </a:defRPr>
            </a:lvl4pPr>
            <a:lvl5pPr lvl="4" rtl="0" algn="ctr">
              <a:spcBef>
                <a:spcPts val="0"/>
              </a:spcBef>
              <a:spcAft>
                <a:spcPts val="0"/>
              </a:spcAft>
              <a:buClr>
                <a:schemeClr val="accent4"/>
              </a:buClr>
              <a:buSzPts val="6000"/>
              <a:buNone/>
              <a:defRPr sz="6000">
                <a:solidFill>
                  <a:schemeClr val="accent4"/>
                </a:solidFill>
              </a:defRPr>
            </a:lvl5pPr>
            <a:lvl6pPr lvl="5" rtl="0" algn="ctr">
              <a:spcBef>
                <a:spcPts val="0"/>
              </a:spcBef>
              <a:spcAft>
                <a:spcPts val="0"/>
              </a:spcAft>
              <a:buClr>
                <a:schemeClr val="accent4"/>
              </a:buClr>
              <a:buSzPts val="6000"/>
              <a:buNone/>
              <a:defRPr sz="6000">
                <a:solidFill>
                  <a:schemeClr val="accent4"/>
                </a:solidFill>
              </a:defRPr>
            </a:lvl6pPr>
            <a:lvl7pPr lvl="6" rtl="0" algn="ctr">
              <a:spcBef>
                <a:spcPts val="0"/>
              </a:spcBef>
              <a:spcAft>
                <a:spcPts val="0"/>
              </a:spcAft>
              <a:buClr>
                <a:schemeClr val="accent4"/>
              </a:buClr>
              <a:buSzPts val="6000"/>
              <a:buNone/>
              <a:defRPr sz="6000">
                <a:solidFill>
                  <a:schemeClr val="accent4"/>
                </a:solidFill>
              </a:defRPr>
            </a:lvl7pPr>
            <a:lvl8pPr lvl="7" rtl="0" algn="ctr">
              <a:spcBef>
                <a:spcPts val="0"/>
              </a:spcBef>
              <a:spcAft>
                <a:spcPts val="0"/>
              </a:spcAft>
              <a:buClr>
                <a:schemeClr val="accent4"/>
              </a:buClr>
              <a:buSzPts val="6000"/>
              <a:buNone/>
              <a:defRPr sz="6000">
                <a:solidFill>
                  <a:schemeClr val="accent4"/>
                </a:solidFill>
              </a:defRPr>
            </a:lvl8pPr>
            <a:lvl9pPr lvl="8" rtl="0" algn="ctr">
              <a:spcBef>
                <a:spcPts val="0"/>
              </a:spcBef>
              <a:spcAft>
                <a:spcPts val="0"/>
              </a:spcAft>
              <a:buClr>
                <a:schemeClr val="accent4"/>
              </a:buClr>
              <a:buSzPts val="6000"/>
              <a:buNone/>
              <a:defRPr sz="6000">
                <a:solidFill>
                  <a:schemeClr val="accent4"/>
                </a:solidFill>
              </a:defRPr>
            </a:lvl9pPr>
          </a:lstStyle>
          <a:p>
            <a:r>
              <a:t>xx%</a:t>
            </a:r>
          </a:p>
        </p:txBody>
      </p:sp>
      <p:sp>
        <p:nvSpPr>
          <p:cNvPr id="262" name="Google Shape;262;p19"/>
          <p:cNvSpPr txBox="1"/>
          <p:nvPr>
            <p:ph idx="1" type="subTitle"/>
          </p:nvPr>
        </p:nvSpPr>
        <p:spPr>
          <a:xfrm>
            <a:off x="787175" y="2309788"/>
            <a:ext cx="2740800" cy="50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63" name="Google Shape;263;p19"/>
          <p:cNvGrpSpPr/>
          <p:nvPr/>
        </p:nvGrpSpPr>
        <p:grpSpPr>
          <a:xfrm>
            <a:off x="1050227" y="912894"/>
            <a:ext cx="7255296" cy="3558251"/>
            <a:chOff x="1050227" y="912894"/>
            <a:chExt cx="7255296" cy="3558251"/>
          </a:xfrm>
        </p:grpSpPr>
        <p:sp>
          <p:nvSpPr>
            <p:cNvPr id="264" name="Google Shape;264;p19"/>
            <p:cNvSpPr/>
            <p:nvPr/>
          </p:nvSpPr>
          <p:spPr>
            <a:xfrm>
              <a:off x="8120171" y="105743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4996826" y="2150056"/>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5301306" y="4312381"/>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6009781" y="2663463"/>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5470223" y="912894"/>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8163026" y="2274484"/>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19"/>
            <p:cNvGrpSpPr/>
            <p:nvPr/>
          </p:nvGrpSpPr>
          <p:grpSpPr>
            <a:xfrm>
              <a:off x="2138846" y="3487330"/>
              <a:ext cx="99806" cy="99809"/>
              <a:chOff x="3688596" y="3879680"/>
              <a:chExt cx="99806" cy="99809"/>
            </a:xfrm>
          </p:grpSpPr>
          <p:sp>
            <p:nvSpPr>
              <p:cNvPr id="271" name="Google Shape;271;p19"/>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19"/>
            <p:cNvSpPr/>
            <p:nvPr/>
          </p:nvSpPr>
          <p:spPr>
            <a:xfrm>
              <a:off x="7078631" y="163183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flipH="1">
              <a:off x="3527971" y="198963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flipH="1">
              <a:off x="1050227" y="4371431"/>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76" name="Shape 276"/>
        <p:cNvGrpSpPr/>
        <p:nvPr/>
      </p:nvGrpSpPr>
      <p:grpSpPr>
        <a:xfrm>
          <a:off x="0" y="0"/>
          <a:ext cx="0" cy="0"/>
          <a:chOff x="0" y="0"/>
          <a:chExt cx="0" cy="0"/>
        </a:xfrm>
      </p:grpSpPr>
      <p:sp>
        <p:nvSpPr>
          <p:cNvPr id="277" name="Google Shape;277;p2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8" name="Google Shape;278;p20"/>
          <p:cNvSpPr/>
          <p:nvPr/>
        </p:nvSpPr>
        <p:spPr>
          <a:xfrm>
            <a:off x="25" y="4788450"/>
            <a:ext cx="9144000" cy="35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20"/>
          <p:cNvGrpSpPr/>
          <p:nvPr/>
        </p:nvGrpSpPr>
        <p:grpSpPr>
          <a:xfrm>
            <a:off x="476446" y="301472"/>
            <a:ext cx="8393673" cy="1827511"/>
            <a:chOff x="476446" y="301472"/>
            <a:chExt cx="8393673" cy="1827511"/>
          </a:xfrm>
        </p:grpSpPr>
        <p:grpSp>
          <p:nvGrpSpPr>
            <p:cNvPr id="280" name="Google Shape;280;p20"/>
            <p:cNvGrpSpPr/>
            <p:nvPr/>
          </p:nvGrpSpPr>
          <p:grpSpPr>
            <a:xfrm>
              <a:off x="476446" y="301472"/>
              <a:ext cx="8283760" cy="677667"/>
              <a:chOff x="476446" y="301472"/>
              <a:chExt cx="8283760" cy="677667"/>
            </a:xfrm>
          </p:grpSpPr>
          <p:sp>
            <p:nvSpPr>
              <p:cNvPr id="281" name="Google Shape;281;p20"/>
              <p:cNvSpPr/>
              <p:nvPr/>
            </p:nvSpPr>
            <p:spPr>
              <a:xfrm>
                <a:off x="8087798" y="908369"/>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0"/>
              <p:cNvSpPr/>
              <p:nvPr/>
            </p:nvSpPr>
            <p:spPr>
              <a:xfrm>
                <a:off x="2628217" y="658093"/>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0"/>
              <p:cNvSpPr/>
              <p:nvPr/>
            </p:nvSpPr>
            <p:spPr>
              <a:xfrm>
                <a:off x="7023276" y="301472"/>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 name="Google Shape;284;p20"/>
              <p:cNvGrpSpPr/>
              <p:nvPr/>
            </p:nvGrpSpPr>
            <p:grpSpPr>
              <a:xfrm>
                <a:off x="1481671" y="389242"/>
                <a:ext cx="99806" cy="99809"/>
                <a:chOff x="3688596" y="3879680"/>
                <a:chExt cx="99806" cy="99809"/>
              </a:xfrm>
            </p:grpSpPr>
            <p:sp>
              <p:nvSpPr>
                <p:cNvPr id="285" name="Google Shape;285;p20"/>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0"/>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20"/>
              <p:cNvSpPr/>
              <p:nvPr/>
            </p:nvSpPr>
            <p:spPr>
              <a:xfrm>
                <a:off x="476446" y="87933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0"/>
              <p:cNvSpPr/>
              <p:nvPr/>
            </p:nvSpPr>
            <p:spPr>
              <a:xfrm>
                <a:off x="8660396" y="3014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20"/>
            <p:cNvSpPr/>
            <p:nvPr/>
          </p:nvSpPr>
          <p:spPr>
            <a:xfrm>
              <a:off x="8701193" y="1970218"/>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p:nvPr/>
        </p:nvSpPr>
        <p:spPr>
          <a:xfrm>
            <a:off x="-53050" y="-21900"/>
            <a:ext cx="9250200" cy="5187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title"/>
          </p:nvPr>
        </p:nvSpPr>
        <p:spPr>
          <a:xfrm>
            <a:off x="720000" y="681325"/>
            <a:ext cx="3713400" cy="17703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3600"/>
              <a:buNone/>
              <a:defRPr sz="6000">
                <a:solidFill>
                  <a:schemeClr val="accent4"/>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hasCustomPrompt="1" idx="2" type="title"/>
          </p:nvPr>
        </p:nvSpPr>
        <p:spPr>
          <a:xfrm>
            <a:off x="4920300" y="2698200"/>
            <a:ext cx="3503700" cy="1905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b="0" sz="150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 name="Google Shape;17;p3"/>
          <p:cNvSpPr txBox="1"/>
          <p:nvPr>
            <p:ph idx="1" type="subTitle"/>
          </p:nvPr>
        </p:nvSpPr>
        <p:spPr>
          <a:xfrm>
            <a:off x="808900" y="2451625"/>
            <a:ext cx="2777700" cy="50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_1">
    <p:spTree>
      <p:nvGrpSpPr>
        <p:cNvPr id="290" name="Shape 290"/>
        <p:cNvGrpSpPr/>
        <p:nvPr/>
      </p:nvGrpSpPr>
      <p:grpSpPr>
        <a:xfrm>
          <a:off x="0" y="0"/>
          <a:ext cx="0" cy="0"/>
          <a:chOff x="0" y="0"/>
          <a:chExt cx="0" cy="0"/>
        </a:xfrm>
      </p:grpSpPr>
      <p:sp>
        <p:nvSpPr>
          <p:cNvPr id="291" name="Google Shape;291;p2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2" name="Google Shape;292;p21"/>
          <p:cNvSpPr/>
          <p:nvPr/>
        </p:nvSpPr>
        <p:spPr>
          <a:xfrm>
            <a:off x="25" y="4788450"/>
            <a:ext cx="9144000" cy="35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21"/>
          <p:cNvGrpSpPr/>
          <p:nvPr/>
        </p:nvGrpSpPr>
        <p:grpSpPr>
          <a:xfrm>
            <a:off x="411546" y="170884"/>
            <a:ext cx="8326928" cy="4178404"/>
            <a:chOff x="411546" y="170884"/>
            <a:chExt cx="8326928" cy="4178404"/>
          </a:xfrm>
        </p:grpSpPr>
        <p:grpSp>
          <p:nvGrpSpPr>
            <p:cNvPr id="294" name="Google Shape;294;p21"/>
            <p:cNvGrpSpPr/>
            <p:nvPr/>
          </p:nvGrpSpPr>
          <p:grpSpPr>
            <a:xfrm>
              <a:off x="411546" y="170884"/>
              <a:ext cx="6139926" cy="4178404"/>
              <a:chOff x="411546" y="170884"/>
              <a:chExt cx="6139926" cy="4178404"/>
            </a:xfrm>
          </p:grpSpPr>
          <p:sp>
            <p:nvSpPr>
              <p:cNvPr id="295" name="Google Shape;295;p21"/>
              <p:cNvSpPr/>
              <p:nvPr/>
            </p:nvSpPr>
            <p:spPr>
              <a:xfrm>
                <a:off x="6237871" y="887955"/>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1"/>
              <p:cNvSpPr/>
              <p:nvPr/>
            </p:nvSpPr>
            <p:spPr>
              <a:xfrm>
                <a:off x="2238649" y="857994"/>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1"/>
              <p:cNvSpPr/>
              <p:nvPr/>
            </p:nvSpPr>
            <p:spPr>
              <a:xfrm>
                <a:off x="511348" y="816269"/>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21"/>
              <p:cNvGrpSpPr/>
              <p:nvPr/>
            </p:nvGrpSpPr>
            <p:grpSpPr>
              <a:xfrm>
                <a:off x="411546" y="4249480"/>
                <a:ext cx="99806" cy="99809"/>
                <a:chOff x="3688596" y="3879680"/>
                <a:chExt cx="99806" cy="99809"/>
              </a:xfrm>
            </p:grpSpPr>
            <p:sp>
              <p:nvSpPr>
                <p:cNvPr id="299" name="Google Shape;299;p21"/>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1"/>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21"/>
              <p:cNvSpPr/>
              <p:nvPr/>
            </p:nvSpPr>
            <p:spPr>
              <a:xfrm>
                <a:off x="1906976" y="170884"/>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p:nvPr/>
            </p:nvSpPr>
            <p:spPr>
              <a:xfrm flipH="1">
                <a:off x="6452827" y="264331"/>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21"/>
            <p:cNvSpPr/>
            <p:nvPr/>
          </p:nvSpPr>
          <p:spPr>
            <a:xfrm>
              <a:off x="8561417" y="2768730"/>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_1">
    <p:spTree>
      <p:nvGrpSpPr>
        <p:cNvPr id="304" name="Shape 304"/>
        <p:cNvGrpSpPr/>
        <p:nvPr/>
      </p:nvGrpSpPr>
      <p:grpSpPr>
        <a:xfrm>
          <a:off x="0" y="0"/>
          <a:ext cx="0" cy="0"/>
          <a:chOff x="0" y="0"/>
          <a:chExt cx="0" cy="0"/>
        </a:xfrm>
      </p:grpSpPr>
      <p:sp>
        <p:nvSpPr>
          <p:cNvPr id="305" name="Google Shape;305;p2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6" name="Google Shape;306;p22"/>
          <p:cNvSpPr/>
          <p:nvPr/>
        </p:nvSpPr>
        <p:spPr>
          <a:xfrm>
            <a:off x="25" y="4788450"/>
            <a:ext cx="9144000" cy="35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7" name="Google Shape;307;p22"/>
          <p:cNvGrpSpPr/>
          <p:nvPr/>
        </p:nvGrpSpPr>
        <p:grpSpPr>
          <a:xfrm>
            <a:off x="256026" y="285288"/>
            <a:ext cx="8586654" cy="4215459"/>
            <a:chOff x="256026" y="285288"/>
            <a:chExt cx="8586654" cy="4215459"/>
          </a:xfrm>
        </p:grpSpPr>
        <p:grpSp>
          <p:nvGrpSpPr>
            <p:cNvPr id="308" name="Google Shape;308;p22"/>
            <p:cNvGrpSpPr/>
            <p:nvPr/>
          </p:nvGrpSpPr>
          <p:grpSpPr>
            <a:xfrm>
              <a:off x="494642" y="285288"/>
              <a:ext cx="8348038" cy="4215459"/>
              <a:chOff x="494642" y="285288"/>
              <a:chExt cx="8348038" cy="4215459"/>
            </a:xfrm>
          </p:grpSpPr>
          <p:sp>
            <p:nvSpPr>
              <p:cNvPr id="309" name="Google Shape;309;p22"/>
              <p:cNvSpPr/>
              <p:nvPr/>
            </p:nvSpPr>
            <p:spPr>
              <a:xfrm>
                <a:off x="6927308" y="4377555"/>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981501" y="3451156"/>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a:off x="8422018" y="3026650"/>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8170273" y="2076119"/>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494642" y="4354180"/>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2405331" y="28528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flipH="1">
                <a:off x="494646" y="37203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 name="Google Shape;316;p22"/>
            <p:cNvSpPr/>
            <p:nvPr/>
          </p:nvSpPr>
          <p:spPr>
            <a:xfrm>
              <a:off x="256026" y="1300909"/>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22"/>
            <p:cNvGrpSpPr/>
            <p:nvPr/>
          </p:nvGrpSpPr>
          <p:grpSpPr>
            <a:xfrm>
              <a:off x="8526371" y="1192580"/>
              <a:ext cx="99806" cy="99809"/>
              <a:chOff x="3688596" y="3879680"/>
              <a:chExt cx="99806" cy="99809"/>
            </a:xfrm>
          </p:grpSpPr>
          <p:sp>
            <p:nvSpPr>
              <p:cNvPr id="318" name="Google Shape;318;p22"/>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1_1_1">
    <p:spTree>
      <p:nvGrpSpPr>
        <p:cNvPr id="320" name="Shape 320"/>
        <p:cNvGrpSpPr/>
        <p:nvPr/>
      </p:nvGrpSpPr>
      <p:grpSpPr>
        <a:xfrm>
          <a:off x="0" y="0"/>
          <a:ext cx="0" cy="0"/>
          <a:chOff x="0" y="0"/>
          <a:chExt cx="0" cy="0"/>
        </a:xfrm>
      </p:grpSpPr>
      <p:sp>
        <p:nvSpPr>
          <p:cNvPr id="321" name="Google Shape;321;p2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2" name="Google Shape;322;p23"/>
          <p:cNvSpPr/>
          <p:nvPr/>
        </p:nvSpPr>
        <p:spPr>
          <a:xfrm>
            <a:off x="25" y="4788450"/>
            <a:ext cx="9144000" cy="355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 name="Google Shape;323;p23"/>
          <p:cNvGrpSpPr/>
          <p:nvPr/>
        </p:nvGrpSpPr>
        <p:grpSpPr>
          <a:xfrm>
            <a:off x="373146" y="466718"/>
            <a:ext cx="8219778" cy="4105559"/>
            <a:chOff x="373146" y="466718"/>
            <a:chExt cx="8219778" cy="4105559"/>
          </a:xfrm>
        </p:grpSpPr>
        <p:grpSp>
          <p:nvGrpSpPr>
            <p:cNvPr id="324" name="Google Shape;324;p23"/>
            <p:cNvGrpSpPr/>
            <p:nvPr/>
          </p:nvGrpSpPr>
          <p:grpSpPr>
            <a:xfrm>
              <a:off x="373146" y="1017730"/>
              <a:ext cx="8219778" cy="3554547"/>
              <a:chOff x="373146" y="1017730"/>
              <a:chExt cx="8219778" cy="3554547"/>
            </a:xfrm>
          </p:grpSpPr>
          <p:sp>
            <p:nvSpPr>
              <p:cNvPr id="325" name="Google Shape;325;p23"/>
              <p:cNvSpPr/>
              <p:nvPr/>
            </p:nvSpPr>
            <p:spPr>
              <a:xfrm>
                <a:off x="4912071" y="153823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
              <p:cNvSpPr/>
              <p:nvPr/>
            </p:nvSpPr>
            <p:spPr>
              <a:xfrm>
                <a:off x="2739489" y="4211747"/>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a:off x="8423999" y="4412544"/>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3"/>
              <p:cNvSpPr/>
              <p:nvPr/>
            </p:nvSpPr>
            <p:spPr>
              <a:xfrm>
                <a:off x="7584043" y="1334363"/>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3"/>
              <p:cNvSpPr/>
              <p:nvPr/>
            </p:nvSpPr>
            <p:spPr>
              <a:xfrm>
                <a:off x="528073" y="1197719"/>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0" name="Google Shape;330;p23"/>
              <p:cNvGrpSpPr/>
              <p:nvPr/>
            </p:nvGrpSpPr>
            <p:grpSpPr>
              <a:xfrm>
                <a:off x="373146" y="2093142"/>
                <a:ext cx="99806" cy="99809"/>
                <a:chOff x="3688596" y="3879680"/>
                <a:chExt cx="99806" cy="99809"/>
              </a:xfrm>
            </p:grpSpPr>
            <p:sp>
              <p:nvSpPr>
                <p:cNvPr id="331" name="Google Shape;331;p23"/>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23"/>
              <p:cNvGrpSpPr/>
              <p:nvPr/>
            </p:nvGrpSpPr>
            <p:grpSpPr>
              <a:xfrm>
                <a:off x="1956521" y="1017730"/>
                <a:ext cx="99806" cy="99809"/>
                <a:chOff x="3688596" y="3879680"/>
                <a:chExt cx="99806" cy="99809"/>
              </a:xfrm>
            </p:grpSpPr>
            <p:sp>
              <p:nvSpPr>
                <p:cNvPr id="334" name="Google Shape;334;p23"/>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3"/>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 name="Google Shape;336;p23"/>
              <p:cNvSpPr/>
              <p:nvPr/>
            </p:nvSpPr>
            <p:spPr>
              <a:xfrm flipH="1">
                <a:off x="5947296" y="4233617"/>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 name="Google Shape;337;p23"/>
            <p:cNvSpPr/>
            <p:nvPr/>
          </p:nvSpPr>
          <p:spPr>
            <a:xfrm>
              <a:off x="8246942" y="466718"/>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_1_1_1_1_1">
    <p:spTree>
      <p:nvGrpSpPr>
        <p:cNvPr id="338" name="Shape 338"/>
        <p:cNvGrpSpPr/>
        <p:nvPr/>
      </p:nvGrpSpPr>
      <p:grpSpPr>
        <a:xfrm>
          <a:off x="0" y="0"/>
          <a:ext cx="0" cy="0"/>
          <a:chOff x="0" y="0"/>
          <a:chExt cx="0" cy="0"/>
        </a:xfrm>
      </p:grpSpPr>
      <p:sp>
        <p:nvSpPr>
          <p:cNvPr id="339" name="Google Shape;339;p24"/>
          <p:cNvSpPr txBox="1"/>
          <p:nvPr>
            <p:ph type="title"/>
          </p:nvPr>
        </p:nvSpPr>
        <p:spPr>
          <a:xfrm>
            <a:off x="720025" y="377852"/>
            <a:ext cx="2769900" cy="1154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40" name="Google Shape;340;p24"/>
          <p:cNvSpPr/>
          <p:nvPr/>
        </p:nvSpPr>
        <p:spPr>
          <a:xfrm>
            <a:off x="25" y="4788450"/>
            <a:ext cx="9144000" cy="355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24"/>
          <p:cNvGrpSpPr/>
          <p:nvPr/>
        </p:nvGrpSpPr>
        <p:grpSpPr>
          <a:xfrm>
            <a:off x="383746" y="540006"/>
            <a:ext cx="8322435" cy="3905200"/>
            <a:chOff x="383746" y="540006"/>
            <a:chExt cx="8322435" cy="3905200"/>
          </a:xfrm>
        </p:grpSpPr>
        <p:grpSp>
          <p:nvGrpSpPr>
            <p:cNvPr id="342" name="Google Shape;342;p24"/>
            <p:cNvGrpSpPr/>
            <p:nvPr/>
          </p:nvGrpSpPr>
          <p:grpSpPr>
            <a:xfrm>
              <a:off x="383746" y="540006"/>
              <a:ext cx="8322435" cy="3905200"/>
              <a:chOff x="383746" y="540006"/>
              <a:chExt cx="8322435" cy="3905200"/>
            </a:xfrm>
          </p:grpSpPr>
          <p:sp>
            <p:nvSpPr>
              <p:cNvPr id="343" name="Google Shape;343;p24"/>
              <p:cNvSpPr/>
              <p:nvPr/>
            </p:nvSpPr>
            <p:spPr>
              <a:xfrm>
                <a:off x="3914096" y="3198355"/>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4"/>
              <p:cNvSpPr/>
              <p:nvPr/>
            </p:nvSpPr>
            <p:spPr>
              <a:xfrm>
                <a:off x="4135501" y="540006"/>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3288181" y="1982481"/>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p:nvPr/>
            </p:nvSpPr>
            <p:spPr>
              <a:xfrm>
                <a:off x="8537256" y="115193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4"/>
              <p:cNvSpPr/>
              <p:nvPr/>
            </p:nvSpPr>
            <p:spPr>
              <a:xfrm>
                <a:off x="383746" y="4403385"/>
                <a:ext cx="672504" cy="41821"/>
              </a:xfrm>
              <a:custGeom>
                <a:rect b="b" l="l" r="r" t="t"/>
                <a:pathLst>
                  <a:path extrusionOk="0" fill="none" h="432" w="6947">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4"/>
              <p:cNvSpPr/>
              <p:nvPr/>
            </p:nvSpPr>
            <p:spPr>
              <a:xfrm>
                <a:off x="566442" y="1988580"/>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p:nvPr/>
            </p:nvSpPr>
            <p:spPr>
              <a:xfrm>
                <a:off x="3167431" y="4053325"/>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4"/>
              <p:cNvSpPr/>
              <p:nvPr/>
            </p:nvSpPr>
            <p:spPr>
              <a:xfrm flipH="1">
                <a:off x="2265396" y="187913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4"/>
              <p:cNvSpPr/>
              <p:nvPr/>
            </p:nvSpPr>
            <p:spPr>
              <a:xfrm flipH="1">
                <a:off x="8374677" y="2394656"/>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 name="Google Shape;352;p24"/>
            <p:cNvSpPr/>
            <p:nvPr/>
          </p:nvSpPr>
          <p:spPr>
            <a:xfrm>
              <a:off x="3912401" y="1388684"/>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3" name="Google Shape;353;p24"/>
            <p:cNvGrpSpPr/>
            <p:nvPr/>
          </p:nvGrpSpPr>
          <p:grpSpPr>
            <a:xfrm>
              <a:off x="4351683" y="2360905"/>
              <a:ext cx="99806" cy="99809"/>
              <a:chOff x="3688596" y="3879680"/>
              <a:chExt cx="99806" cy="99809"/>
            </a:xfrm>
          </p:grpSpPr>
          <p:sp>
            <p:nvSpPr>
              <p:cNvPr id="354" name="Google Shape;354;p24"/>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4"/>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1_1_1_1_1_1_1">
    <p:spTree>
      <p:nvGrpSpPr>
        <p:cNvPr id="356" name="Shape 356"/>
        <p:cNvGrpSpPr/>
        <p:nvPr/>
      </p:nvGrpSpPr>
      <p:grpSpPr>
        <a:xfrm>
          <a:off x="0" y="0"/>
          <a:ext cx="0" cy="0"/>
          <a:chOff x="0" y="0"/>
          <a:chExt cx="0" cy="0"/>
        </a:xfrm>
      </p:grpSpPr>
      <p:sp>
        <p:nvSpPr>
          <p:cNvPr id="357" name="Google Shape;357;p2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8" name="Google Shape;358;p25"/>
          <p:cNvSpPr/>
          <p:nvPr/>
        </p:nvSpPr>
        <p:spPr>
          <a:xfrm>
            <a:off x="25" y="4788450"/>
            <a:ext cx="9144000" cy="35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25"/>
          <p:cNvGrpSpPr/>
          <p:nvPr/>
        </p:nvGrpSpPr>
        <p:grpSpPr>
          <a:xfrm>
            <a:off x="432296" y="345205"/>
            <a:ext cx="8281272" cy="2853140"/>
            <a:chOff x="432296" y="345205"/>
            <a:chExt cx="8281272" cy="2853140"/>
          </a:xfrm>
        </p:grpSpPr>
        <p:grpSp>
          <p:nvGrpSpPr>
            <p:cNvPr id="360" name="Google Shape;360;p25"/>
            <p:cNvGrpSpPr/>
            <p:nvPr/>
          </p:nvGrpSpPr>
          <p:grpSpPr>
            <a:xfrm>
              <a:off x="432296" y="345205"/>
              <a:ext cx="8281272" cy="2853140"/>
              <a:chOff x="432296" y="345205"/>
              <a:chExt cx="8281272" cy="2853140"/>
            </a:xfrm>
          </p:grpSpPr>
          <p:sp>
            <p:nvSpPr>
              <p:cNvPr id="361" name="Google Shape;361;p25"/>
              <p:cNvSpPr/>
              <p:nvPr/>
            </p:nvSpPr>
            <p:spPr>
              <a:xfrm>
                <a:off x="8579776" y="1094406"/>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5"/>
              <p:cNvSpPr/>
              <p:nvPr/>
            </p:nvSpPr>
            <p:spPr>
              <a:xfrm>
                <a:off x="2010631" y="540006"/>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5"/>
              <p:cNvSpPr/>
              <p:nvPr/>
            </p:nvSpPr>
            <p:spPr>
              <a:xfrm>
                <a:off x="8544643" y="3038613"/>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5"/>
              <p:cNvSpPr/>
              <p:nvPr/>
            </p:nvSpPr>
            <p:spPr>
              <a:xfrm>
                <a:off x="967667" y="2702580"/>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5" name="Google Shape;365;p25"/>
              <p:cNvGrpSpPr/>
              <p:nvPr/>
            </p:nvGrpSpPr>
            <p:grpSpPr>
              <a:xfrm>
                <a:off x="432296" y="1903980"/>
                <a:ext cx="99806" cy="99809"/>
                <a:chOff x="3688596" y="3879680"/>
                <a:chExt cx="99806" cy="99809"/>
              </a:xfrm>
            </p:grpSpPr>
            <p:sp>
              <p:nvSpPr>
                <p:cNvPr id="366" name="Google Shape;366;p25"/>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5"/>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8" name="Google Shape;368;p25"/>
              <p:cNvSpPr/>
              <p:nvPr/>
            </p:nvSpPr>
            <p:spPr>
              <a:xfrm>
                <a:off x="6186206" y="157913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5"/>
              <p:cNvSpPr/>
              <p:nvPr/>
            </p:nvSpPr>
            <p:spPr>
              <a:xfrm flipH="1">
                <a:off x="7133571" y="345205"/>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5"/>
              <p:cNvSpPr/>
              <p:nvPr/>
            </p:nvSpPr>
            <p:spPr>
              <a:xfrm flipH="1">
                <a:off x="2371802" y="1429006"/>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 name="Google Shape;371;p25"/>
            <p:cNvSpPr/>
            <p:nvPr/>
          </p:nvSpPr>
          <p:spPr>
            <a:xfrm>
              <a:off x="8424001" y="1980334"/>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1_1_1_1_1_1_1_1">
    <p:spTree>
      <p:nvGrpSpPr>
        <p:cNvPr id="372" name="Shape 372"/>
        <p:cNvGrpSpPr/>
        <p:nvPr/>
      </p:nvGrpSpPr>
      <p:grpSpPr>
        <a:xfrm>
          <a:off x="0" y="0"/>
          <a:ext cx="0" cy="0"/>
          <a:chOff x="0" y="0"/>
          <a:chExt cx="0" cy="0"/>
        </a:xfrm>
      </p:grpSpPr>
      <p:sp>
        <p:nvSpPr>
          <p:cNvPr id="373" name="Google Shape;373;p2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4" name="Google Shape;374;p26"/>
          <p:cNvSpPr/>
          <p:nvPr/>
        </p:nvSpPr>
        <p:spPr>
          <a:xfrm>
            <a:off x="25" y="4788450"/>
            <a:ext cx="9144000" cy="355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nvGrpSpPr>
          <p:cNvPr id="375" name="Google Shape;375;p26"/>
          <p:cNvGrpSpPr/>
          <p:nvPr/>
        </p:nvGrpSpPr>
        <p:grpSpPr>
          <a:xfrm>
            <a:off x="550102" y="468222"/>
            <a:ext cx="8281024" cy="3927486"/>
            <a:chOff x="550102" y="468222"/>
            <a:chExt cx="8281024" cy="3927486"/>
          </a:xfrm>
        </p:grpSpPr>
        <p:grpSp>
          <p:nvGrpSpPr>
            <p:cNvPr id="376" name="Google Shape;376;p26"/>
            <p:cNvGrpSpPr/>
            <p:nvPr/>
          </p:nvGrpSpPr>
          <p:grpSpPr>
            <a:xfrm>
              <a:off x="550102" y="468222"/>
              <a:ext cx="8281024" cy="3927486"/>
              <a:chOff x="550102" y="468222"/>
              <a:chExt cx="8281024" cy="3927486"/>
            </a:xfrm>
          </p:grpSpPr>
          <p:sp>
            <p:nvSpPr>
              <p:cNvPr id="377" name="Google Shape;377;p26"/>
              <p:cNvSpPr/>
              <p:nvPr/>
            </p:nvSpPr>
            <p:spPr>
              <a:xfrm>
                <a:off x="8731321" y="2038067"/>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6"/>
              <p:cNvSpPr/>
              <p:nvPr/>
            </p:nvSpPr>
            <p:spPr>
              <a:xfrm>
                <a:off x="3779406" y="4235975"/>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6"/>
              <p:cNvSpPr/>
              <p:nvPr/>
            </p:nvSpPr>
            <p:spPr>
              <a:xfrm>
                <a:off x="1501271" y="944185"/>
                <a:ext cx="672504" cy="41821"/>
              </a:xfrm>
              <a:custGeom>
                <a:rect b="b" l="l" r="r" t="t"/>
                <a:pathLst>
                  <a:path extrusionOk="0" fill="none" h="432" w="6947">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6"/>
              <p:cNvSpPr/>
              <p:nvPr/>
            </p:nvSpPr>
            <p:spPr>
              <a:xfrm>
                <a:off x="719992" y="1724343"/>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6"/>
              <p:cNvSpPr/>
              <p:nvPr/>
            </p:nvSpPr>
            <p:spPr>
              <a:xfrm>
                <a:off x="8495856" y="3614250"/>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6"/>
              <p:cNvSpPr/>
              <p:nvPr/>
            </p:nvSpPr>
            <p:spPr>
              <a:xfrm flipH="1">
                <a:off x="6560596" y="4136155"/>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6"/>
              <p:cNvSpPr/>
              <p:nvPr/>
            </p:nvSpPr>
            <p:spPr>
              <a:xfrm flipH="1">
                <a:off x="550102" y="3881181"/>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6"/>
              <p:cNvSpPr/>
              <p:nvPr/>
            </p:nvSpPr>
            <p:spPr>
              <a:xfrm>
                <a:off x="648751" y="468222"/>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26"/>
              <p:cNvGrpSpPr/>
              <p:nvPr/>
            </p:nvGrpSpPr>
            <p:grpSpPr>
              <a:xfrm>
                <a:off x="7759546" y="867730"/>
                <a:ext cx="99806" cy="99809"/>
                <a:chOff x="3688596" y="3879680"/>
                <a:chExt cx="99806" cy="99809"/>
              </a:xfrm>
            </p:grpSpPr>
            <p:sp>
              <p:nvSpPr>
                <p:cNvPr id="386" name="Google Shape;386;p26"/>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6"/>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8" name="Google Shape;388;p26"/>
            <p:cNvSpPr/>
            <p:nvPr/>
          </p:nvSpPr>
          <p:spPr>
            <a:xfrm>
              <a:off x="2079076" y="4144568"/>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TITLE_ONLY_1_1_1_1_1_1_1_1_1">
    <p:spTree>
      <p:nvGrpSpPr>
        <p:cNvPr id="389" name="Shape 389"/>
        <p:cNvGrpSpPr/>
        <p:nvPr/>
      </p:nvGrpSpPr>
      <p:grpSpPr>
        <a:xfrm>
          <a:off x="0" y="0"/>
          <a:ext cx="0" cy="0"/>
          <a:chOff x="0" y="0"/>
          <a:chExt cx="0" cy="0"/>
        </a:xfrm>
      </p:grpSpPr>
      <p:sp>
        <p:nvSpPr>
          <p:cNvPr id="390" name="Google Shape;390;p2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1" name="Google Shape;391;p27"/>
          <p:cNvSpPr/>
          <p:nvPr/>
        </p:nvSpPr>
        <p:spPr>
          <a:xfrm>
            <a:off x="25" y="4788450"/>
            <a:ext cx="9144000" cy="355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nvGrpSpPr>
          <p:cNvPr id="392" name="Google Shape;392;p27"/>
          <p:cNvGrpSpPr/>
          <p:nvPr/>
        </p:nvGrpSpPr>
        <p:grpSpPr>
          <a:xfrm>
            <a:off x="383746" y="460132"/>
            <a:ext cx="8436034" cy="3881906"/>
            <a:chOff x="383746" y="460132"/>
            <a:chExt cx="8436034" cy="3881906"/>
          </a:xfrm>
        </p:grpSpPr>
        <p:grpSp>
          <p:nvGrpSpPr>
            <p:cNvPr id="393" name="Google Shape;393;p27"/>
            <p:cNvGrpSpPr/>
            <p:nvPr/>
          </p:nvGrpSpPr>
          <p:grpSpPr>
            <a:xfrm>
              <a:off x="383746" y="460132"/>
              <a:ext cx="8436034" cy="3881906"/>
              <a:chOff x="383746" y="460132"/>
              <a:chExt cx="8436034" cy="3881906"/>
            </a:xfrm>
          </p:grpSpPr>
          <p:sp>
            <p:nvSpPr>
              <p:cNvPr id="394" name="Google Shape;394;p27"/>
              <p:cNvSpPr/>
              <p:nvPr/>
            </p:nvSpPr>
            <p:spPr>
              <a:xfrm>
                <a:off x="1908599" y="460132"/>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7"/>
              <p:cNvSpPr/>
              <p:nvPr/>
            </p:nvSpPr>
            <p:spPr>
              <a:xfrm>
                <a:off x="8147373" y="4183744"/>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7"/>
              <p:cNvSpPr/>
              <p:nvPr/>
            </p:nvSpPr>
            <p:spPr>
              <a:xfrm>
                <a:off x="383746" y="1059847"/>
                <a:ext cx="672504" cy="41821"/>
              </a:xfrm>
              <a:custGeom>
                <a:rect b="b" l="l" r="r" t="t"/>
                <a:pathLst>
                  <a:path extrusionOk="0" fill="none" h="432" w="6947">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7" name="Google Shape;397;p27"/>
              <p:cNvGrpSpPr/>
              <p:nvPr/>
            </p:nvGrpSpPr>
            <p:grpSpPr>
              <a:xfrm>
                <a:off x="814571" y="4242230"/>
                <a:ext cx="99806" cy="99809"/>
                <a:chOff x="3688596" y="3879680"/>
                <a:chExt cx="99806" cy="99809"/>
              </a:xfrm>
            </p:grpSpPr>
            <p:sp>
              <p:nvSpPr>
                <p:cNvPr id="398" name="Google Shape;398;p27"/>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7"/>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27"/>
              <p:cNvSpPr/>
              <p:nvPr/>
            </p:nvSpPr>
            <p:spPr>
              <a:xfrm>
                <a:off x="466951" y="2899009"/>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1" name="Google Shape;401;p27"/>
              <p:cNvGrpSpPr/>
              <p:nvPr/>
            </p:nvGrpSpPr>
            <p:grpSpPr>
              <a:xfrm>
                <a:off x="7445496" y="917905"/>
                <a:ext cx="99806" cy="99809"/>
                <a:chOff x="3688596" y="3879680"/>
                <a:chExt cx="99806" cy="99809"/>
              </a:xfrm>
            </p:grpSpPr>
            <p:sp>
              <p:nvSpPr>
                <p:cNvPr id="402" name="Google Shape;402;p27"/>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7"/>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4" name="Google Shape;404;p27"/>
            <p:cNvSpPr/>
            <p:nvPr/>
          </p:nvSpPr>
          <p:spPr>
            <a:xfrm>
              <a:off x="8475067" y="3152668"/>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TITLE_ONLY_1_1_1_1_1_1_1_1_1_1">
    <p:spTree>
      <p:nvGrpSpPr>
        <p:cNvPr id="405" name="Shape 405"/>
        <p:cNvGrpSpPr/>
        <p:nvPr/>
      </p:nvGrpSpPr>
      <p:grpSpPr>
        <a:xfrm>
          <a:off x="0" y="0"/>
          <a:ext cx="0" cy="0"/>
          <a:chOff x="0" y="0"/>
          <a:chExt cx="0" cy="0"/>
        </a:xfrm>
      </p:grpSpPr>
      <p:sp>
        <p:nvSpPr>
          <p:cNvPr id="406" name="Google Shape;406;p2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7" name="Google Shape;407;p28"/>
          <p:cNvSpPr/>
          <p:nvPr/>
        </p:nvSpPr>
        <p:spPr>
          <a:xfrm>
            <a:off x="25" y="4788450"/>
            <a:ext cx="9144000" cy="355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nvGrpSpPr>
          <p:cNvPr id="408" name="Google Shape;408;p28"/>
          <p:cNvGrpSpPr/>
          <p:nvPr/>
        </p:nvGrpSpPr>
        <p:grpSpPr>
          <a:xfrm>
            <a:off x="648996" y="264980"/>
            <a:ext cx="7685206" cy="4121659"/>
            <a:chOff x="648996" y="264980"/>
            <a:chExt cx="7685206" cy="4121659"/>
          </a:xfrm>
        </p:grpSpPr>
        <p:grpSp>
          <p:nvGrpSpPr>
            <p:cNvPr id="409" name="Google Shape;409;p28"/>
            <p:cNvGrpSpPr/>
            <p:nvPr/>
          </p:nvGrpSpPr>
          <p:grpSpPr>
            <a:xfrm>
              <a:off x="648996" y="264980"/>
              <a:ext cx="7685206" cy="4121659"/>
              <a:chOff x="648996" y="264980"/>
              <a:chExt cx="7685206" cy="4121659"/>
            </a:xfrm>
          </p:grpSpPr>
          <p:sp>
            <p:nvSpPr>
              <p:cNvPr id="410" name="Google Shape;410;p28"/>
              <p:cNvSpPr/>
              <p:nvPr/>
            </p:nvSpPr>
            <p:spPr>
              <a:xfrm>
                <a:off x="648996" y="225103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748806" y="651500"/>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
              <p:cNvSpPr/>
              <p:nvPr/>
            </p:nvSpPr>
            <p:spPr>
              <a:xfrm>
                <a:off x="7561998" y="1047769"/>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8"/>
              <p:cNvSpPr/>
              <p:nvPr/>
            </p:nvSpPr>
            <p:spPr>
              <a:xfrm>
                <a:off x="762014" y="3178209"/>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4" name="Google Shape;414;p28"/>
              <p:cNvGrpSpPr/>
              <p:nvPr/>
            </p:nvGrpSpPr>
            <p:grpSpPr>
              <a:xfrm>
                <a:off x="8234396" y="4286830"/>
                <a:ext cx="99806" cy="99809"/>
                <a:chOff x="3688596" y="3879680"/>
                <a:chExt cx="99806" cy="99809"/>
              </a:xfrm>
            </p:grpSpPr>
            <p:sp>
              <p:nvSpPr>
                <p:cNvPr id="415" name="Google Shape;415;p28"/>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7" name="Google Shape;417;p28"/>
              <p:cNvSpPr/>
              <p:nvPr/>
            </p:nvSpPr>
            <p:spPr>
              <a:xfrm>
                <a:off x="3614456" y="122758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8"/>
              <p:cNvSpPr/>
              <p:nvPr/>
            </p:nvSpPr>
            <p:spPr>
              <a:xfrm flipH="1">
                <a:off x="1635021" y="2649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8"/>
              <p:cNvSpPr/>
              <p:nvPr/>
            </p:nvSpPr>
            <p:spPr>
              <a:xfrm flipH="1">
                <a:off x="1763627" y="4187106"/>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0" name="Google Shape;420;p28"/>
            <p:cNvSpPr/>
            <p:nvPr/>
          </p:nvSpPr>
          <p:spPr>
            <a:xfrm>
              <a:off x="6913842" y="1300155"/>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TITLE_ONLY_1_1_1_1_1_1_1_1_1_1_1">
    <p:spTree>
      <p:nvGrpSpPr>
        <p:cNvPr id="421" name="Shape 421"/>
        <p:cNvGrpSpPr/>
        <p:nvPr/>
      </p:nvGrpSpPr>
      <p:grpSpPr>
        <a:xfrm>
          <a:off x="0" y="0"/>
          <a:ext cx="0" cy="0"/>
          <a:chOff x="0" y="0"/>
          <a:chExt cx="0" cy="0"/>
        </a:xfrm>
      </p:grpSpPr>
      <p:sp>
        <p:nvSpPr>
          <p:cNvPr id="422" name="Google Shape;422;p2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23" name="Google Shape;423;p29"/>
          <p:cNvSpPr/>
          <p:nvPr/>
        </p:nvSpPr>
        <p:spPr>
          <a:xfrm>
            <a:off x="25" y="4788450"/>
            <a:ext cx="9144000" cy="35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4" name="Google Shape;424;p29"/>
          <p:cNvGrpSpPr/>
          <p:nvPr/>
        </p:nvGrpSpPr>
        <p:grpSpPr>
          <a:xfrm>
            <a:off x="343701" y="381231"/>
            <a:ext cx="8436297" cy="4127591"/>
            <a:chOff x="343701" y="381231"/>
            <a:chExt cx="8436297" cy="4127591"/>
          </a:xfrm>
        </p:grpSpPr>
        <p:grpSp>
          <p:nvGrpSpPr>
            <p:cNvPr id="425" name="Google Shape;425;p29"/>
            <p:cNvGrpSpPr/>
            <p:nvPr/>
          </p:nvGrpSpPr>
          <p:grpSpPr>
            <a:xfrm>
              <a:off x="1286006" y="381231"/>
              <a:ext cx="7300421" cy="3976937"/>
              <a:chOff x="1286006" y="381231"/>
              <a:chExt cx="7300421" cy="3976937"/>
            </a:xfrm>
          </p:grpSpPr>
          <p:sp>
            <p:nvSpPr>
              <p:cNvPr id="426" name="Google Shape;426;p29"/>
              <p:cNvSpPr/>
              <p:nvPr/>
            </p:nvSpPr>
            <p:spPr>
              <a:xfrm>
                <a:off x="6774201" y="885581"/>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7882631" y="381231"/>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4013898" y="4316444"/>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9" name="Google Shape;429;p29"/>
              <p:cNvGrpSpPr/>
              <p:nvPr/>
            </p:nvGrpSpPr>
            <p:grpSpPr>
              <a:xfrm>
                <a:off x="5343921" y="4141030"/>
                <a:ext cx="99806" cy="99809"/>
                <a:chOff x="3688596" y="3879680"/>
                <a:chExt cx="99806" cy="99809"/>
              </a:xfrm>
            </p:grpSpPr>
            <p:sp>
              <p:nvSpPr>
                <p:cNvPr id="430" name="Google Shape;430;p29"/>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2" name="Google Shape;432;p29"/>
              <p:cNvSpPr/>
              <p:nvPr/>
            </p:nvSpPr>
            <p:spPr>
              <a:xfrm>
                <a:off x="1286006" y="825563"/>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flipH="1">
                <a:off x="8486621" y="1106305"/>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flipH="1">
                <a:off x="2489652" y="490143"/>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5" name="Google Shape;435;p29"/>
            <p:cNvSpPr/>
            <p:nvPr/>
          </p:nvSpPr>
          <p:spPr>
            <a:xfrm>
              <a:off x="343701" y="1382109"/>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9"/>
            <p:cNvSpPr/>
            <p:nvPr/>
          </p:nvSpPr>
          <p:spPr>
            <a:xfrm>
              <a:off x="8602942" y="4362255"/>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1_1">
    <p:spTree>
      <p:nvGrpSpPr>
        <p:cNvPr id="437" name="Shape 437"/>
        <p:cNvGrpSpPr/>
        <p:nvPr/>
      </p:nvGrpSpPr>
      <p:grpSpPr>
        <a:xfrm>
          <a:off x="0" y="0"/>
          <a:ext cx="0" cy="0"/>
          <a:chOff x="0" y="0"/>
          <a:chExt cx="0" cy="0"/>
        </a:xfrm>
      </p:grpSpPr>
      <p:sp>
        <p:nvSpPr>
          <p:cNvPr id="438" name="Google Shape;438;p30"/>
          <p:cNvSpPr txBox="1"/>
          <p:nvPr>
            <p:ph idx="1" type="subTitle"/>
          </p:nvPr>
        </p:nvSpPr>
        <p:spPr>
          <a:xfrm>
            <a:off x="720000" y="2957313"/>
            <a:ext cx="2705700" cy="135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9" name="Google Shape;439;p30"/>
          <p:cNvSpPr txBox="1"/>
          <p:nvPr>
            <p:ph type="title"/>
          </p:nvPr>
        </p:nvSpPr>
        <p:spPr>
          <a:xfrm>
            <a:off x="720000" y="831988"/>
            <a:ext cx="3061200" cy="19971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0" name="Google Shape;440;p30"/>
          <p:cNvSpPr/>
          <p:nvPr/>
        </p:nvSpPr>
        <p:spPr>
          <a:xfrm>
            <a:off x="25" y="4788450"/>
            <a:ext cx="9144000" cy="35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1" name="Google Shape;441;p30"/>
          <p:cNvGrpSpPr/>
          <p:nvPr/>
        </p:nvGrpSpPr>
        <p:grpSpPr>
          <a:xfrm>
            <a:off x="159373" y="460618"/>
            <a:ext cx="8753804" cy="3481827"/>
            <a:chOff x="159373" y="460618"/>
            <a:chExt cx="8753804" cy="3481827"/>
          </a:xfrm>
        </p:grpSpPr>
        <p:sp>
          <p:nvSpPr>
            <p:cNvPr id="442" name="Google Shape;442;p30"/>
            <p:cNvSpPr/>
            <p:nvPr/>
          </p:nvSpPr>
          <p:spPr>
            <a:xfrm>
              <a:off x="8813371" y="27292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 name="Google Shape;443;p30"/>
            <p:cNvGrpSpPr/>
            <p:nvPr/>
          </p:nvGrpSpPr>
          <p:grpSpPr>
            <a:xfrm>
              <a:off x="159373" y="460618"/>
              <a:ext cx="8545645" cy="3481827"/>
              <a:chOff x="159373" y="460618"/>
              <a:chExt cx="8545645" cy="3481827"/>
            </a:xfrm>
          </p:grpSpPr>
          <p:sp>
            <p:nvSpPr>
              <p:cNvPr id="444" name="Google Shape;444;p30"/>
              <p:cNvSpPr/>
              <p:nvPr/>
            </p:nvSpPr>
            <p:spPr>
              <a:xfrm>
                <a:off x="3282301" y="3233459"/>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0"/>
              <p:cNvSpPr/>
              <p:nvPr/>
            </p:nvSpPr>
            <p:spPr>
              <a:xfrm>
                <a:off x="3134718" y="460618"/>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0"/>
              <p:cNvSpPr/>
              <p:nvPr/>
            </p:nvSpPr>
            <p:spPr>
              <a:xfrm>
                <a:off x="159373" y="2872344"/>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0"/>
              <p:cNvSpPr/>
              <p:nvPr/>
            </p:nvSpPr>
            <p:spPr>
              <a:xfrm>
                <a:off x="631467" y="642180"/>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 name="Google Shape;448;p30"/>
              <p:cNvGrpSpPr/>
              <p:nvPr/>
            </p:nvGrpSpPr>
            <p:grpSpPr>
              <a:xfrm>
                <a:off x="3303646" y="1505717"/>
                <a:ext cx="99806" cy="99809"/>
                <a:chOff x="3688596" y="3879680"/>
                <a:chExt cx="99806" cy="99809"/>
              </a:xfrm>
            </p:grpSpPr>
            <p:sp>
              <p:nvSpPr>
                <p:cNvPr id="449" name="Google Shape;449;p30"/>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0"/>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 name="Google Shape;451;p30"/>
              <p:cNvSpPr/>
              <p:nvPr/>
            </p:nvSpPr>
            <p:spPr>
              <a:xfrm>
                <a:off x="8536093" y="3782713"/>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 name="Google Shape;20;p4"/>
          <p:cNvSpPr txBox="1"/>
          <p:nvPr>
            <p:ph idx="1" type="body"/>
          </p:nvPr>
        </p:nvSpPr>
        <p:spPr>
          <a:xfrm>
            <a:off x="720000" y="1187100"/>
            <a:ext cx="7704000" cy="3416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AutoNum type="arabicPeriod"/>
              <a:defRPr sz="1200">
                <a:solidFill>
                  <a:srgbClr val="434343"/>
                </a:solidFill>
              </a:defRPr>
            </a:lvl1pPr>
            <a:lvl2pPr indent="-304800" lvl="1" marL="914400" rtl="0">
              <a:lnSpc>
                <a:spcPct val="100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00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00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00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00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00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00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00000"/>
              </a:lnSpc>
              <a:spcBef>
                <a:spcPts val="0"/>
              </a:spcBef>
              <a:spcAft>
                <a:spcPts val="0"/>
              </a:spcAft>
              <a:buClr>
                <a:srgbClr val="434343"/>
              </a:buClr>
              <a:buSzPts val="1200"/>
              <a:buFont typeface="Roboto Condensed Light"/>
              <a:buAutoNum type="romanLcPeriod"/>
              <a:defRPr>
                <a:solidFill>
                  <a:srgbClr val="434343"/>
                </a:solidFill>
              </a:defRPr>
            </a:lvl9pPr>
          </a:lstStyle>
          <a:p/>
        </p:txBody>
      </p:sp>
      <p:grpSp>
        <p:nvGrpSpPr>
          <p:cNvPr id="21" name="Google Shape;21;p4"/>
          <p:cNvGrpSpPr/>
          <p:nvPr/>
        </p:nvGrpSpPr>
        <p:grpSpPr>
          <a:xfrm>
            <a:off x="47598" y="151506"/>
            <a:ext cx="9129315" cy="4417364"/>
            <a:chOff x="47598" y="151506"/>
            <a:chExt cx="9129315" cy="4417364"/>
          </a:xfrm>
        </p:grpSpPr>
        <p:sp>
          <p:nvSpPr>
            <p:cNvPr id="22" name="Google Shape;22;p4"/>
            <p:cNvSpPr/>
            <p:nvPr/>
          </p:nvSpPr>
          <p:spPr>
            <a:xfrm>
              <a:off x="8790746" y="378243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8020376" y="904981"/>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312551" y="1937472"/>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1470368" y="151506"/>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8020381" y="440913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47598" y="3500769"/>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8504408" y="710460"/>
              <a:ext cx="672504" cy="41821"/>
            </a:xfrm>
            <a:custGeom>
              <a:rect b="b" l="l" r="r" t="t"/>
              <a:pathLst>
                <a:path extrusionOk="0" fill="none" h="432" w="6947">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7569767" y="298455"/>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4"/>
            <p:cNvGrpSpPr/>
            <p:nvPr/>
          </p:nvGrpSpPr>
          <p:grpSpPr>
            <a:xfrm>
              <a:off x="586321" y="805155"/>
              <a:ext cx="99806" cy="99809"/>
              <a:chOff x="3688596" y="3879680"/>
              <a:chExt cx="99806" cy="99809"/>
            </a:xfrm>
          </p:grpSpPr>
          <p:sp>
            <p:nvSpPr>
              <p:cNvPr id="31" name="Google Shape;31;p4"/>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 name="Google Shape;33;p4"/>
            <p:cNvGrpSpPr/>
            <p:nvPr/>
          </p:nvGrpSpPr>
          <p:grpSpPr>
            <a:xfrm>
              <a:off x="1019921" y="3882255"/>
              <a:ext cx="99806" cy="99809"/>
              <a:chOff x="3688596" y="3879680"/>
              <a:chExt cx="99806" cy="99809"/>
            </a:xfrm>
          </p:grpSpPr>
          <p:sp>
            <p:nvSpPr>
              <p:cNvPr id="34" name="Google Shape;34;p4"/>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4"/>
            <p:cNvSpPr/>
            <p:nvPr/>
          </p:nvSpPr>
          <p:spPr>
            <a:xfrm>
              <a:off x="8756193" y="1455363"/>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_1_1_2">
    <p:spTree>
      <p:nvGrpSpPr>
        <p:cNvPr id="452" name="Shape 452"/>
        <p:cNvGrpSpPr/>
        <p:nvPr/>
      </p:nvGrpSpPr>
      <p:grpSpPr>
        <a:xfrm>
          <a:off x="0" y="0"/>
          <a:ext cx="0" cy="0"/>
          <a:chOff x="0" y="0"/>
          <a:chExt cx="0" cy="0"/>
        </a:xfrm>
      </p:grpSpPr>
      <p:sp>
        <p:nvSpPr>
          <p:cNvPr id="453" name="Google Shape;453;p31"/>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1"/>
          <p:cNvSpPr txBox="1"/>
          <p:nvPr>
            <p:ph idx="1" type="subTitle"/>
          </p:nvPr>
        </p:nvSpPr>
        <p:spPr>
          <a:xfrm>
            <a:off x="720000" y="1095650"/>
            <a:ext cx="4279500" cy="68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5" name="Google Shape;455;p31"/>
          <p:cNvSpPr txBox="1"/>
          <p:nvPr>
            <p:ph type="title"/>
          </p:nvPr>
        </p:nvSpPr>
        <p:spPr>
          <a:xfrm>
            <a:off x="720000" y="445025"/>
            <a:ext cx="4279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6" name="Google Shape;456;p31"/>
          <p:cNvSpPr txBox="1"/>
          <p:nvPr>
            <p:ph idx="2" type="subTitle"/>
          </p:nvPr>
        </p:nvSpPr>
        <p:spPr>
          <a:xfrm>
            <a:off x="719988" y="1757439"/>
            <a:ext cx="2907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200">
                <a:latin typeface="Titillium Web"/>
                <a:ea typeface="Titillium Web"/>
                <a:cs typeface="Titillium Web"/>
                <a:sym typeface="Titillium Web"/>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57" name="Google Shape;457;p31"/>
          <p:cNvSpPr txBox="1"/>
          <p:nvPr>
            <p:ph idx="3" type="subTitle"/>
          </p:nvPr>
        </p:nvSpPr>
        <p:spPr>
          <a:xfrm>
            <a:off x="787000" y="2234000"/>
            <a:ext cx="3126600" cy="236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458" name="Google Shape;458;p31"/>
          <p:cNvSpPr/>
          <p:nvPr/>
        </p:nvSpPr>
        <p:spPr>
          <a:xfrm>
            <a:off x="25" y="4788450"/>
            <a:ext cx="9144000" cy="35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nvGrpSpPr>
          <p:cNvPr id="459" name="Google Shape;459;p31"/>
          <p:cNvGrpSpPr/>
          <p:nvPr/>
        </p:nvGrpSpPr>
        <p:grpSpPr>
          <a:xfrm>
            <a:off x="3555992" y="327317"/>
            <a:ext cx="5644165" cy="4083296"/>
            <a:chOff x="3555992" y="327317"/>
            <a:chExt cx="5644165" cy="4083296"/>
          </a:xfrm>
        </p:grpSpPr>
        <p:grpSp>
          <p:nvGrpSpPr>
            <p:cNvPr id="460" name="Google Shape;460;p31"/>
            <p:cNvGrpSpPr/>
            <p:nvPr/>
          </p:nvGrpSpPr>
          <p:grpSpPr>
            <a:xfrm>
              <a:off x="3555992" y="327317"/>
              <a:ext cx="5644165" cy="3872795"/>
              <a:chOff x="3555992" y="327317"/>
              <a:chExt cx="5644165" cy="3872795"/>
            </a:xfrm>
          </p:grpSpPr>
          <p:sp>
            <p:nvSpPr>
              <p:cNvPr id="461" name="Google Shape;461;p31"/>
              <p:cNvSpPr/>
              <p:nvPr/>
            </p:nvSpPr>
            <p:spPr>
              <a:xfrm>
                <a:off x="7821914" y="4056547"/>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1"/>
              <p:cNvSpPr/>
              <p:nvPr/>
            </p:nvSpPr>
            <p:spPr>
              <a:xfrm>
                <a:off x="6471071" y="427135"/>
                <a:ext cx="672504" cy="41821"/>
              </a:xfrm>
              <a:custGeom>
                <a:rect b="b" l="l" r="r" t="t"/>
                <a:pathLst>
                  <a:path extrusionOk="0" fill="none" h="432" w="6947">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1"/>
              <p:cNvSpPr/>
              <p:nvPr/>
            </p:nvSpPr>
            <p:spPr>
              <a:xfrm>
                <a:off x="8527750" y="3693073"/>
                <a:ext cx="672408" cy="41821"/>
              </a:xfrm>
              <a:custGeom>
                <a:rect b="b" l="l" r="r" t="t"/>
                <a:pathLst>
                  <a:path extrusionOk="0" fill="none" h="432" w="6946">
                    <a:moveTo>
                      <a:pt x="0" y="0"/>
                    </a:moveTo>
                    <a:cubicBezTo>
                      <a:pt x="578" y="0"/>
                      <a:pt x="578" y="432"/>
                      <a:pt x="1156" y="432"/>
                    </a:cubicBezTo>
                    <a:cubicBezTo>
                      <a:pt x="1734" y="432"/>
                      <a:pt x="1734" y="0"/>
                      <a:pt x="2312" y="0"/>
                    </a:cubicBezTo>
                    <a:cubicBezTo>
                      <a:pt x="2890" y="0"/>
                      <a:pt x="2890" y="432"/>
                      <a:pt x="3467" y="432"/>
                    </a:cubicBezTo>
                    <a:cubicBezTo>
                      <a:pt x="4046" y="432"/>
                      <a:pt x="4046" y="0"/>
                      <a:pt x="4623" y="0"/>
                    </a:cubicBezTo>
                    <a:cubicBezTo>
                      <a:pt x="5201" y="0"/>
                      <a:pt x="5201" y="432"/>
                      <a:pt x="5790" y="432"/>
                    </a:cubicBezTo>
                    <a:cubicBezTo>
                      <a:pt x="6367" y="432"/>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1"/>
              <p:cNvSpPr/>
              <p:nvPr/>
            </p:nvSpPr>
            <p:spPr>
              <a:xfrm>
                <a:off x="8882996" y="327317"/>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1"/>
              <p:cNvSpPr/>
              <p:nvPr/>
            </p:nvSpPr>
            <p:spPr>
              <a:xfrm>
                <a:off x="5372481" y="773493"/>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1"/>
              <p:cNvSpPr/>
              <p:nvPr/>
            </p:nvSpPr>
            <p:spPr>
              <a:xfrm>
                <a:off x="3555992" y="1936093"/>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 name="Google Shape;467;p31"/>
            <p:cNvGrpSpPr/>
            <p:nvPr/>
          </p:nvGrpSpPr>
          <p:grpSpPr>
            <a:xfrm>
              <a:off x="3813796" y="4310805"/>
              <a:ext cx="99806" cy="99809"/>
              <a:chOff x="3688596" y="3879680"/>
              <a:chExt cx="99806" cy="99809"/>
            </a:xfrm>
          </p:grpSpPr>
          <p:sp>
            <p:nvSpPr>
              <p:cNvPr id="468" name="Google Shape;468;p31"/>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1"/>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LANK_1_1_1_2_1">
    <p:spTree>
      <p:nvGrpSpPr>
        <p:cNvPr id="470" name="Shape 470"/>
        <p:cNvGrpSpPr/>
        <p:nvPr/>
      </p:nvGrpSpPr>
      <p:grpSpPr>
        <a:xfrm>
          <a:off x="0" y="0"/>
          <a:ext cx="0" cy="0"/>
          <a:chOff x="0" y="0"/>
          <a:chExt cx="0" cy="0"/>
        </a:xfrm>
      </p:grpSpPr>
      <p:sp>
        <p:nvSpPr>
          <p:cNvPr id="471" name="Google Shape;471;p32"/>
          <p:cNvSpPr/>
          <p:nvPr/>
        </p:nvSpPr>
        <p:spPr>
          <a:xfrm>
            <a:off x="-53050" y="-21900"/>
            <a:ext cx="9250200" cy="5187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2"/>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2"/>
          <p:cNvSpPr txBox="1"/>
          <p:nvPr>
            <p:ph type="title"/>
          </p:nvPr>
        </p:nvSpPr>
        <p:spPr>
          <a:xfrm>
            <a:off x="1908825" y="1389225"/>
            <a:ext cx="3082500" cy="12090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74" name="Google Shape;474;p32"/>
          <p:cNvSpPr txBox="1"/>
          <p:nvPr>
            <p:ph idx="1" type="subTitle"/>
          </p:nvPr>
        </p:nvSpPr>
        <p:spPr>
          <a:xfrm>
            <a:off x="1908825" y="2684700"/>
            <a:ext cx="3082500" cy="120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BLANK_1_1_1_2_1_1">
    <p:spTree>
      <p:nvGrpSpPr>
        <p:cNvPr id="475" name="Shape 475"/>
        <p:cNvGrpSpPr/>
        <p:nvPr/>
      </p:nvGrpSpPr>
      <p:grpSpPr>
        <a:xfrm>
          <a:off x="0" y="0"/>
          <a:ext cx="0" cy="0"/>
          <a:chOff x="0" y="0"/>
          <a:chExt cx="0" cy="0"/>
        </a:xfrm>
      </p:grpSpPr>
      <p:sp>
        <p:nvSpPr>
          <p:cNvPr id="476" name="Google Shape;476;p33"/>
          <p:cNvSpPr txBox="1"/>
          <p:nvPr>
            <p:ph type="title"/>
          </p:nvPr>
        </p:nvSpPr>
        <p:spPr>
          <a:xfrm>
            <a:off x="720000" y="943600"/>
            <a:ext cx="2351100" cy="12600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77" name="Google Shape;477;p33"/>
          <p:cNvSpPr txBox="1"/>
          <p:nvPr>
            <p:ph idx="1" type="body"/>
          </p:nvPr>
        </p:nvSpPr>
        <p:spPr>
          <a:xfrm>
            <a:off x="720000" y="2203600"/>
            <a:ext cx="2804700" cy="1379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4"/>
              </a:buClr>
              <a:buSzPts val="1400"/>
              <a:buChar char="●"/>
              <a:defRPr sz="16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
        <p:nvSpPr>
          <p:cNvPr id="478" name="Google Shape;478;p33"/>
          <p:cNvSpPr/>
          <p:nvPr/>
        </p:nvSpPr>
        <p:spPr>
          <a:xfrm>
            <a:off x="25" y="4788450"/>
            <a:ext cx="9144000" cy="355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_1_1_1">
    <p:spTree>
      <p:nvGrpSpPr>
        <p:cNvPr id="479" name="Shape 479"/>
        <p:cNvGrpSpPr/>
        <p:nvPr/>
      </p:nvGrpSpPr>
      <p:grpSpPr>
        <a:xfrm>
          <a:off x="0" y="0"/>
          <a:ext cx="0" cy="0"/>
          <a:chOff x="0" y="0"/>
          <a:chExt cx="0" cy="0"/>
        </a:xfrm>
      </p:grpSpPr>
      <p:sp>
        <p:nvSpPr>
          <p:cNvPr id="480" name="Google Shape;480;p34"/>
          <p:cNvSpPr txBox="1"/>
          <p:nvPr>
            <p:ph idx="1" type="subTitle"/>
          </p:nvPr>
        </p:nvSpPr>
        <p:spPr>
          <a:xfrm>
            <a:off x="1712325" y="1885100"/>
            <a:ext cx="24465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200">
                <a:latin typeface="Titillium Web"/>
                <a:ea typeface="Titillium Web"/>
                <a:cs typeface="Titillium Web"/>
                <a:sym typeface="Titillium Web"/>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81" name="Google Shape;481;p34"/>
          <p:cNvSpPr txBox="1"/>
          <p:nvPr>
            <p:ph idx="2" type="subTitle"/>
          </p:nvPr>
        </p:nvSpPr>
        <p:spPr>
          <a:xfrm>
            <a:off x="4985225" y="1885100"/>
            <a:ext cx="24465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200">
                <a:latin typeface="Titillium Web"/>
                <a:ea typeface="Titillium Web"/>
                <a:cs typeface="Titillium Web"/>
                <a:sym typeface="Titillium Web"/>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82" name="Google Shape;482;p34"/>
          <p:cNvSpPr txBox="1"/>
          <p:nvPr>
            <p:ph idx="3" type="subTitle"/>
          </p:nvPr>
        </p:nvSpPr>
        <p:spPr>
          <a:xfrm>
            <a:off x="1712250" y="2361625"/>
            <a:ext cx="2446500" cy="85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3" name="Google Shape;483;p34"/>
          <p:cNvSpPr txBox="1"/>
          <p:nvPr>
            <p:ph idx="4" type="subTitle"/>
          </p:nvPr>
        </p:nvSpPr>
        <p:spPr>
          <a:xfrm>
            <a:off x="4985275" y="2361625"/>
            <a:ext cx="2446500" cy="85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4" name="Google Shape;484;p3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85" name="Google Shape;485;p34"/>
          <p:cNvSpPr/>
          <p:nvPr/>
        </p:nvSpPr>
        <p:spPr>
          <a:xfrm>
            <a:off x="25" y="4788450"/>
            <a:ext cx="9144000" cy="355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 name="Google Shape;486;p34"/>
          <p:cNvGrpSpPr/>
          <p:nvPr/>
        </p:nvGrpSpPr>
        <p:grpSpPr>
          <a:xfrm>
            <a:off x="388744" y="858000"/>
            <a:ext cx="8106504" cy="3712663"/>
            <a:chOff x="388744" y="858000"/>
            <a:chExt cx="8106504" cy="3712663"/>
          </a:xfrm>
        </p:grpSpPr>
        <p:sp>
          <p:nvSpPr>
            <p:cNvPr id="487" name="Google Shape;487;p34"/>
            <p:cNvSpPr/>
            <p:nvPr/>
          </p:nvSpPr>
          <p:spPr>
            <a:xfrm flipH="1">
              <a:off x="1085201" y="4333393"/>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4"/>
            <p:cNvSpPr/>
            <p:nvPr/>
          </p:nvSpPr>
          <p:spPr>
            <a:xfrm>
              <a:off x="4911419" y="4470855"/>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9" name="Google Shape;489;p34"/>
            <p:cNvGrpSpPr/>
            <p:nvPr/>
          </p:nvGrpSpPr>
          <p:grpSpPr>
            <a:xfrm>
              <a:off x="388744" y="858000"/>
              <a:ext cx="8106504" cy="3303030"/>
              <a:chOff x="388744" y="858000"/>
              <a:chExt cx="8106504" cy="3303030"/>
            </a:xfrm>
          </p:grpSpPr>
          <p:grpSp>
            <p:nvGrpSpPr>
              <p:cNvPr id="490" name="Google Shape;490;p34"/>
              <p:cNvGrpSpPr/>
              <p:nvPr/>
            </p:nvGrpSpPr>
            <p:grpSpPr>
              <a:xfrm>
                <a:off x="422523" y="858000"/>
                <a:ext cx="8072726" cy="2914680"/>
                <a:chOff x="422523" y="858000"/>
                <a:chExt cx="8072726" cy="2914680"/>
              </a:xfrm>
            </p:grpSpPr>
            <p:grpSp>
              <p:nvGrpSpPr>
                <p:cNvPr id="491" name="Google Shape;491;p34"/>
                <p:cNvGrpSpPr/>
                <p:nvPr/>
              </p:nvGrpSpPr>
              <p:grpSpPr>
                <a:xfrm>
                  <a:off x="422523" y="858000"/>
                  <a:ext cx="8072726" cy="2914680"/>
                  <a:chOff x="422523" y="858000"/>
                  <a:chExt cx="8072726" cy="2914680"/>
                </a:xfrm>
              </p:grpSpPr>
              <p:sp>
                <p:nvSpPr>
                  <p:cNvPr id="492" name="Google Shape;492;p34"/>
                  <p:cNvSpPr/>
                  <p:nvPr/>
                </p:nvSpPr>
                <p:spPr>
                  <a:xfrm>
                    <a:off x="4878521" y="1411655"/>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4"/>
                  <p:cNvSpPr/>
                  <p:nvPr/>
                </p:nvSpPr>
                <p:spPr>
                  <a:xfrm>
                    <a:off x="7733926" y="1887643"/>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4"/>
                  <p:cNvSpPr/>
                  <p:nvPr/>
                </p:nvSpPr>
                <p:spPr>
                  <a:xfrm>
                    <a:off x="4709599" y="2616457"/>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4"/>
                  <p:cNvSpPr/>
                  <p:nvPr/>
                </p:nvSpPr>
                <p:spPr>
                  <a:xfrm>
                    <a:off x="1724031" y="858000"/>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4"/>
                  <p:cNvSpPr/>
                  <p:nvPr/>
                </p:nvSpPr>
                <p:spPr>
                  <a:xfrm>
                    <a:off x="422523" y="2321806"/>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4"/>
                  <p:cNvSpPr/>
                  <p:nvPr/>
                </p:nvSpPr>
                <p:spPr>
                  <a:xfrm>
                    <a:off x="8352751" y="2270884"/>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8" name="Google Shape;498;p34"/>
                  <p:cNvGrpSpPr/>
                  <p:nvPr/>
                </p:nvGrpSpPr>
                <p:grpSpPr>
                  <a:xfrm>
                    <a:off x="7221171" y="1017730"/>
                    <a:ext cx="99806" cy="99809"/>
                    <a:chOff x="3688596" y="3879680"/>
                    <a:chExt cx="99806" cy="99809"/>
                  </a:xfrm>
                </p:grpSpPr>
                <p:sp>
                  <p:nvSpPr>
                    <p:cNvPr id="499" name="Google Shape;499;p34"/>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4"/>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1" name="Google Shape;501;p34"/>
                  <p:cNvSpPr/>
                  <p:nvPr/>
                </p:nvSpPr>
                <p:spPr>
                  <a:xfrm flipH="1">
                    <a:off x="3906546" y="2025105"/>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4"/>
                  <p:cNvSpPr/>
                  <p:nvPr/>
                </p:nvSpPr>
                <p:spPr>
                  <a:xfrm flipH="1">
                    <a:off x="2398052" y="3672968"/>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3" name="Google Shape;503;p34"/>
                <p:cNvSpPr/>
                <p:nvPr/>
              </p:nvSpPr>
              <p:spPr>
                <a:xfrm>
                  <a:off x="542942" y="1403155"/>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4" name="Google Shape;504;p34"/>
              <p:cNvSpPr/>
              <p:nvPr/>
            </p:nvSpPr>
            <p:spPr>
              <a:xfrm flipH="1">
                <a:off x="3939444" y="3857405"/>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4"/>
              <p:cNvSpPr/>
              <p:nvPr/>
            </p:nvSpPr>
            <p:spPr>
              <a:xfrm flipH="1">
                <a:off x="6034040" y="3797500"/>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6" name="Google Shape;506;p34"/>
              <p:cNvGrpSpPr/>
              <p:nvPr/>
            </p:nvGrpSpPr>
            <p:grpSpPr>
              <a:xfrm flipH="1">
                <a:off x="388744" y="3567255"/>
                <a:ext cx="99806" cy="99809"/>
                <a:chOff x="3688596" y="3879680"/>
                <a:chExt cx="99806" cy="99809"/>
              </a:xfrm>
            </p:grpSpPr>
            <p:sp>
              <p:nvSpPr>
                <p:cNvPr id="507" name="Google Shape;507;p34"/>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4"/>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9" name="Google Shape;509;p34"/>
              <p:cNvSpPr/>
              <p:nvPr/>
            </p:nvSpPr>
            <p:spPr>
              <a:xfrm>
                <a:off x="7259274" y="4061318"/>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4"/>
              <p:cNvSpPr/>
              <p:nvPr/>
            </p:nvSpPr>
            <p:spPr>
              <a:xfrm flipH="1">
                <a:off x="8197772" y="3848905"/>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3">
    <p:spTree>
      <p:nvGrpSpPr>
        <p:cNvPr id="511" name="Shape 511"/>
        <p:cNvGrpSpPr/>
        <p:nvPr/>
      </p:nvGrpSpPr>
      <p:grpSpPr>
        <a:xfrm>
          <a:off x="0" y="0"/>
          <a:ext cx="0" cy="0"/>
          <a:chOff x="0" y="0"/>
          <a:chExt cx="0" cy="0"/>
        </a:xfrm>
      </p:grpSpPr>
      <p:sp>
        <p:nvSpPr>
          <p:cNvPr id="512" name="Google Shape;512;p35"/>
          <p:cNvSpPr txBox="1"/>
          <p:nvPr>
            <p:ph idx="1" type="subTitle"/>
          </p:nvPr>
        </p:nvSpPr>
        <p:spPr>
          <a:xfrm>
            <a:off x="719988" y="1999039"/>
            <a:ext cx="2907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200">
                <a:latin typeface="Titillium Web"/>
                <a:ea typeface="Titillium Web"/>
                <a:cs typeface="Titillium Web"/>
                <a:sym typeface="Titillium Web"/>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13" name="Google Shape;513;p35"/>
          <p:cNvSpPr txBox="1"/>
          <p:nvPr>
            <p:ph idx="2" type="subTitle"/>
          </p:nvPr>
        </p:nvSpPr>
        <p:spPr>
          <a:xfrm>
            <a:off x="5516388" y="1999039"/>
            <a:ext cx="2907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200">
                <a:latin typeface="Titillium Web"/>
                <a:ea typeface="Titillium Web"/>
                <a:cs typeface="Titillium Web"/>
                <a:sym typeface="Titillium Web"/>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14" name="Google Shape;514;p35"/>
          <p:cNvSpPr txBox="1"/>
          <p:nvPr>
            <p:ph idx="3" type="subTitle"/>
          </p:nvPr>
        </p:nvSpPr>
        <p:spPr>
          <a:xfrm>
            <a:off x="787000" y="2475575"/>
            <a:ext cx="4452600" cy="130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515" name="Google Shape;515;p35"/>
          <p:cNvSpPr txBox="1"/>
          <p:nvPr>
            <p:ph idx="4" type="subTitle"/>
          </p:nvPr>
        </p:nvSpPr>
        <p:spPr>
          <a:xfrm>
            <a:off x="5584925" y="2475576"/>
            <a:ext cx="2772000" cy="109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516" name="Google Shape;516;p3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17" name="Google Shape;517;p35"/>
          <p:cNvSpPr txBox="1"/>
          <p:nvPr>
            <p:ph idx="5" type="subTitle"/>
          </p:nvPr>
        </p:nvSpPr>
        <p:spPr>
          <a:xfrm>
            <a:off x="720000" y="1095650"/>
            <a:ext cx="4279500" cy="68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8" name="Google Shape;518;p35"/>
          <p:cNvSpPr/>
          <p:nvPr/>
        </p:nvSpPr>
        <p:spPr>
          <a:xfrm>
            <a:off x="25" y="4788450"/>
            <a:ext cx="9144000" cy="35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nvGrpSpPr>
          <p:cNvPr id="519" name="Google Shape;519;p35"/>
          <p:cNvGrpSpPr/>
          <p:nvPr/>
        </p:nvGrpSpPr>
        <p:grpSpPr>
          <a:xfrm>
            <a:off x="489698" y="918006"/>
            <a:ext cx="8159513" cy="3438803"/>
            <a:chOff x="489698" y="918006"/>
            <a:chExt cx="8159513" cy="3438803"/>
          </a:xfrm>
        </p:grpSpPr>
        <p:grpSp>
          <p:nvGrpSpPr>
            <p:cNvPr id="520" name="Google Shape;520;p35"/>
            <p:cNvGrpSpPr/>
            <p:nvPr/>
          </p:nvGrpSpPr>
          <p:grpSpPr>
            <a:xfrm>
              <a:off x="489698" y="918006"/>
              <a:ext cx="8159513" cy="3438803"/>
              <a:chOff x="489698" y="918006"/>
              <a:chExt cx="8159513" cy="3438803"/>
            </a:xfrm>
          </p:grpSpPr>
          <p:sp>
            <p:nvSpPr>
              <p:cNvPr id="521" name="Google Shape;521;p35"/>
              <p:cNvSpPr/>
              <p:nvPr/>
            </p:nvSpPr>
            <p:spPr>
              <a:xfrm>
                <a:off x="7945026" y="918006"/>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5"/>
              <p:cNvSpPr/>
              <p:nvPr/>
            </p:nvSpPr>
            <p:spPr>
              <a:xfrm>
                <a:off x="8506714" y="1641197"/>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5"/>
              <p:cNvSpPr/>
              <p:nvPr/>
            </p:nvSpPr>
            <p:spPr>
              <a:xfrm>
                <a:off x="489706" y="3318243"/>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5"/>
              <p:cNvSpPr/>
              <p:nvPr/>
            </p:nvSpPr>
            <p:spPr>
              <a:xfrm>
                <a:off x="489698" y="4273394"/>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5"/>
              <p:cNvSpPr/>
              <p:nvPr/>
            </p:nvSpPr>
            <p:spPr>
              <a:xfrm>
                <a:off x="5919242" y="4210243"/>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5"/>
              <p:cNvSpPr/>
              <p:nvPr/>
            </p:nvSpPr>
            <p:spPr>
              <a:xfrm>
                <a:off x="6522056" y="1017713"/>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5"/>
              <p:cNvSpPr/>
              <p:nvPr/>
            </p:nvSpPr>
            <p:spPr>
              <a:xfrm flipH="1">
                <a:off x="3627602" y="2127931"/>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35"/>
            <p:cNvGrpSpPr/>
            <p:nvPr/>
          </p:nvGrpSpPr>
          <p:grpSpPr>
            <a:xfrm>
              <a:off x="7460246" y="4069505"/>
              <a:ext cx="99806" cy="99809"/>
              <a:chOff x="3688596" y="3879680"/>
              <a:chExt cx="99806" cy="99809"/>
            </a:xfrm>
          </p:grpSpPr>
          <p:sp>
            <p:nvSpPr>
              <p:cNvPr id="529" name="Google Shape;529;p35"/>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5"/>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2">
    <p:spTree>
      <p:nvGrpSpPr>
        <p:cNvPr id="531" name="Shape 531"/>
        <p:cNvGrpSpPr/>
        <p:nvPr/>
      </p:nvGrpSpPr>
      <p:grpSpPr>
        <a:xfrm>
          <a:off x="0" y="0"/>
          <a:ext cx="0" cy="0"/>
          <a:chOff x="0" y="0"/>
          <a:chExt cx="0" cy="0"/>
        </a:xfrm>
      </p:grpSpPr>
      <p:sp>
        <p:nvSpPr>
          <p:cNvPr id="532" name="Google Shape;532;p36"/>
          <p:cNvSpPr txBox="1"/>
          <p:nvPr>
            <p:ph idx="1" type="subTitle"/>
          </p:nvPr>
        </p:nvSpPr>
        <p:spPr>
          <a:xfrm>
            <a:off x="4685688" y="981413"/>
            <a:ext cx="19476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500"/>
              <a:buFont typeface="Bebas Neue"/>
              <a:buNone/>
              <a:defRPr b="1" sz="2200">
                <a:latin typeface="Titillium Web"/>
                <a:ea typeface="Titillium Web"/>
                <a:cs typeface="Titillium Web"/>
                <a:sym typeface="Titillium Web"/>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33" name="Google Shape;533;p36"/>
          <p:cNvSpPr txBox="1"/>
          <p:nvPr>
            <p:ph idx="2" type="subTitle"/>
          </p:nvPr>
        </p:nvSpPr>
        <p:spPr>
          <a:xfrm>
            <a:off x="4685688" y="2977425"/>
            <a:ext cx="19476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500"/>
              <a:buFont typeface="Bebas Neue"/>
              <a:buNone/>
              <a:defRPr b="1" sz="2200">
                <a:latin typeface="Titillium Web"/>
                <a:ea typeface="Titillium Web"/>
                <a:cs typeface="Titillium Web"/>
                <a:sym typeface="Titillium Web"/>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34" name="Google Shape;534;p36"/>
          <p:cNvSpPr txBox="1"/>
          <p:nvPr>
            <p:ph idx="3" type="subTitle"/>
          </p:nvPr>
        </p:nvSpPr>
        <p:spPr>
          <a:xfrm>
            <a:off x="4273188" y="1457938"/>
            <a:ext cx="23601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5" name="Google Shape;535;p36"/>
          <p:cNvSpPr txBox="1"/>
          <p:nvPr>
            <p:ph idx="4" type="subTitle"/>
          </p:nvPr>
        </p:nvSpPr>
        <p:spPr>
          <a:xfrm>
            <a:off x="4273188" y="3453950"/>
            <a:ext cx="23601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6" name="Google Shape;536;p3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7" name="Google Shape;537;p36"/>
          <p:cNvSpPr/>
          <p:nvPr/>
        </p:nvSpPr>
        <p:spPr>
          <a:xfrm>
            <a:off x="25" y="4788450"/>
            <a:ext cx="9144000" cy="35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_1">
    <p:spTree>
      <p:nvGrpSpPr>
        <p:cNvPr id="538" name="Shape 538"/>
        <p:cNvGrpSpPr/>
        <p:nvPr/>
      </p:nvGrpSpPr>
      <p:grpSpPr>
        <a:xfrm>
          <a:off x="0" y="0"/>
          <a:ext cx="0" cy="0"/>
          <a:chOff x="0" y="0"/>
          <a:chExt cx="0" cy="0"/>
        </a:xfrm>
      </p:grpSpPr>
      <p:sp>
        <p:nvSpPr>
          <p:cNvPr id="539" name="Google Shape;539;p37"/>
          <p:cNvSpPr txBox="1"/>
          <p:nvPr>
            <p:ph type="title"/>
          </p:nvPr>
        </p:nvSpPr>
        <p:spPr>
          <a:xfrm>
            <a:off x="593000" y="2186125"/>
            <a:ext cx="1886100" cy="403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40" name="Google Shape;540;p37"/>
          <p:cNvSpPr txBox="1"/>
          <p:nvPr>
            <p:ph idx="1" type="subTitle"/>
          </p:nvPr>
        </p:nvSpPr>
        <p:spPr>
          <a:xfrm>
            <a:off x="593011" y="2634375"/>
            <a:ext cx="1886100" cy="113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1" name="Google Shape;541;p37"/>
          <p:cNvSpPr txBox="1"/>
          <p:nvPr>
            <p:ph idx="2" type="title"/>
          </p:nvPr>
        </p:nvSpPr>
        <p:spPr>
          <a:xfrm>
            <a:off x="2580525" y="2186125"/>
            <a:ext cx="1886100" cy="403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42" name="Google Shape;542;p37"/>
          <p:cNvSpPr txBox="1"/>
          <p:nvPr>
            <p:ph idx="3" type="subTitle"/>
          </p:nvPr>
        </p:nvSpPr>
        <p:spPr>
          <a:xfrm>
            <a:off x="2580532" y="2634375"/>
            <a:ext cx="1886100" cy="113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3" name="Google Shape;543;p37"/>
          <p:cNvSpPr txBox="1"/>
          <p:nvPr>
            <p:ph idx="4" type="title"/>
          </p:nvPr>
        </p:nvSpPr>
        <p:spPr>
          <a:xfrm>
            <a:off x="4568050" y="2186125"/>
            <a:ext cx="1886100" cy="403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44" name="Google Shape;544;p37"/>
          <p:cNvSpPr txBox="1"/>
          <p:nvPr>
            <p:ph idx="5" type="subTitle"/>
          </p:nvPr>
        </p:nvSpPr>
        <p:spPr>
          <a:xfrm>
            <a:off x="4568053" y="2634375"/>
            <a:ext cx="1886100" cy="113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5" name="Google Shape;545;p37"/>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6" name="Google Shape;546;p37"/>
          <p:cNvSpPr/>
          <p:nvPr/>
        </p:nvSpPr>
        <p:spPr>
          <a:xfrm>
            <a:off x="25" y="4788450"/>
            <a:ext cx="9144000" cy="355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7"/>
          <p:cNvSpPr/>
          <p:nvPr/>
        </p:nvSpPr>
        <p:spPr>
          <a:xfrm flipH="1">
            <a:off x="8795257" y="2804731"/>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7"/>
          <p:cNvSpPr/>
          <p:nvPr/>
        </p:nvSpPr>
        <p:spPr>
          <a:xfrm flipH="1">
            <a:off x="3824779" y="4303809"/>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7"/>
          <p:cNvSpPr/>
          <p:nvPr/>
        </p:nvSpPr>
        <p:spPr>
          <a:xfrm flipH="1">
            <a:off x="8118902" y="314297"/>
            <a:ext cx="672504" cy="41821"/>
          </a:xfrm>
          <a:custGeom>
            <a:rect b="b" l="l" r="r" t="t"/>
            <a:pathLst>
              <a:path extrusionOk="0" fill="none" h="432" w="6947">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0" name="Google Shape;550;p37"/>
          <p:cNvGrpSpPr/>
          <p:nvPr/>
        </p:nvGrpSpPr>
        <p:grpSpPr>
          <a:xfrm flipH="1">
            <a:off x="556401" y="4081205"/>
            <a:ext cx="99806" cy="99809"/>
            <a:chOff x="3688596" y="3879680"/>
            <a:chExt cx="99806" cy="99809"/>
          </a:xfrm>
        </p:grpSpPr>
        <p:sp>
          <p:nvSpPr>
            <p:cNvPr id="551" name="Google Shape;551;p37"/>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7"/>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37"/>
          <p:cNvGrpSpPr/>
          <p:nvPr/>
        </p:nvGrpSpPr>
        <p:grpSpPr>
          <a:xfrm flipH="1">
            <a:off x="6706301" y="1930230"/>
            <a:ext cx="99806" cy="99809"/>
            <a:chOff x="3688596" y="3879680"/>
            <a:chExt cx="99806" cy="99809"/>
          </a:xfrm>
        </p:grpSpPr>
        <p:sp>
          <p:nvSpPr>
            <p:cNvPr id="554" name="Google Shape;554;p37"/>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7"/>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6" name="Google Shape;556;p37"/>
          <p:cNvSpPr/>
          <p:nvPr/>
        </p:nvSpPr>
        <p:spPr>
          <a:xfrm flipH="1">
            <a:off x="5754472" y="70808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7"/>
          <p:cNvSpPr/>
          <p:nvPr/>
        </p:nvSpPr>
        <p:spPr>
          <a:xfrm>
            <a:off x="7846317" y="4181030"/>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solidFill>
            <a:schemeClr val="accent2"/>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7"/>
          <p:cNvSpPr/>
          <p:nvPr/>
        </p:nvSpPr>
        <p:spPr>
          <a:xfrm flipH="1">
            <a:off x="3846707" y="314306"/>
            <a:ext cx="98644" cy="99712"/>
          </a:xfrm>
          <a:custGeom>
            <a:rect b="b" l="l" r="r" t="t"/>
            <a:pathLst>
              <a:path extrusionOk="0" fill="none" h="1030" w="1019">
                <a:moveTo>
                  <a:pt x="1019" y="0"/>
                </a:moveTo>
                <a:lnTo>
                  <a:pt x="0" y="103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1_1_1">
    <p:spTree>
      <p:nvGrpSpPr>
        <p:cNvPr id="559" name="Shape 559"/>
        <p:cNvGrpSpPr/>
        <p:nvPr/>
      </p:nvGrpSpPr>
      <p:grpSpPr>
        <a:xfrm>
          <a:off x="0" y="0"/>
          <a:ext cx="0" cy="0"/>
          <a:chOff x="0" y="0"/>
          <a:chExt cx="0" cy="0"/>
        </a:xfrm>
      </p:grpSpPr>
      <p:grpSp>
        <p:nvGrpSpPr>
          <p:cNvPr id="560" name="Google Shape;560;p38"/>
          <p:cNvGrpSpPr/>
          <p:nvPr/>
        </p:nvGrpSpPr>
        <p:grpSpPr>
          <a:xfrm>
            <a:off x="442186" y="301459"/>
            <a:ext cx="8310475" cy="4421558"/>
            <a:chOff x="442186" y="301459"/>
            <a:chExt cx="8310475" cy="4421558"/>
          </a:xfrm>
        </p:grpSpPr>
        <p:grpSp>
          <p:nvGrpSpPr>
            <p:cNvPr id="561" name="Google Shape;561;p38"/>
            <p:cNvGrpSpPr/>
            <p:nvPr/>
          </p:nvGrpSpPr>
          <p:grpSpPr>
            <a:xfrm>
              <a:off x="442186" y="332969"/>
              <a:ext cx="8310453" cy="1978405"/>
              <a:chOff x="442186" y="332969"/>
              <a:chExt cx="8310453" cy="1978405"/>
            </a:xfrm>
          </p:grpSpPr>
          <p:sp>
            <p:nvSpPr>
              <p:cNvPr id="562" name="Google Shape;562;p38"/>
              <p:cNvSpPr/>
              <p:nvPr/>
            </p:nvSpPr>
            <p:spPr>
              <a:xfrm>
                <a:off x="6686213" y="480081"/>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8"/>
              <p:cNvSpPr/>
              <p:nvPr/>
            </p:nvSpPr>
            <p:spPr>
              <a:xfrm>
                <a:off x="442186" y="332969"/>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8"/>
              <p:cNvSpPr/>
              <p:nvPr/>
            </p:nvSpPr>
            <p:spPr>
              <a:xfrm>
                <a:off x="2576910" y="1023606"/>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5" name="Google Shape;565;p38"/>
              <p:cNvGrpSpPr/>
              <p:nvPr/>
            </p:nvGrpSpPr>
            <p:grpSpPr>
              <a:xfrm>
                <a:off x="5879558" y="1484155"/>
                <a:ext cx="99806" cy="99809"/>
                <a:chOff x="3688596" y="3879680"/>
                <a:chExt cx="99806" cy="99809"/>
              </a:xfrm>
            </p:grpSpPr>
            <p:sp>
              <p:nvSpPr>
                <p:cNvPr id="566" name="Google Shape;566;p38"/>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8"/>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8" name="Google Shape;568;p38"/>
              <p:cNvSpPr/>
              <p:nvPr/>
            </p:nvSpPr>
            <p:spPr>
              <a:xfrm>
                <a:off x="522789" y="2167809"/>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9" name="Google Shape;569;p38"/>
              <p:cNvGrpSpPr/>
              <p:nvPr/>
            </p:nvGrpSpPr>
            <p:grpSpPr>
              <a:xfrm>
                <a:off x="8652833" y="2189680"/>
                <a:ext cx="99806" cy="99809"/>
                <a:chOff x="3688596" y="3879680"/>
                <a:chExt cx="99806" cy="99809"/>
              </a:xfrm>
            </p:grpSpPr>
            <p:sp>
              <p:nvSpPr>
                <p:cNvPr id="570" name="Google Shape;570;p38"/>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8"/>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38"/>
              <p:cNvSpPr/>
              <p:nvPr/>
            </p:nvSpPr>
            <p:spPr>
              <a:xfrm flipH="1">
                <a:off x="3249327" y="1643931"/>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3" name="Google Shape;573;p38"/>
            <p:cNvSpPr/>
            <p:nvPr/>
          </p:nvSpPr>
          <p:spPr>
            <a:xfrm>
              <a:off x="8610164" y="301459"/>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4" name="Google Shape;574;p38"/>
            <p:cNvGrpSpPr/>
            <p:nvPr/>
          </p:nvGrpSpPr>
          <p:grpSpPr>
            <a:xfrm>
              <a:off x="442186" y="3312344"/>
              <a:ext cx="8171471" cy="1410673"/>
              <a:chOff x="442186" y="332969"/>
              <a:chExt cx="8171471" cy="1410673"/>
            </a:xfrm>
          </p:grpSpPr>
          <p:sp>
            <p:nvSpPr>
              <p:cNvPr id="575" name="Google Shape;575;p38"/>
              <p:cNvSpPr/>
              <p:nvPr/>
            </p:nvSpPr>
            <p:spPr>
              <a:xfrm>
                <a:off x="8515013" y="1165881"/>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8"/>
              <p:cNvSpPr/>
              <p:nvPr/>
            </p:nvSpPr>
            <p:spPr>
              <a:xfrm>
                <a:off x="442186" y="332969"/>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8"/>
              <p:cNvSpPr/>
              <p:nvPr/>
            </p:nvSpPr>
            <p:spPr>
              <a:xfrm>
                <a:off x="2576910" y="1023606"/>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8" name="Google Shape;578;p38"/>
              <p:cNvGrpSpPr/>
              <p:nvPr/>
            </p:nvGrpSpPr>
            <p:grpSpPr>
              <a:xfrm>
                <a:off x="5879558" y="1484155"/>
                <a:ext cx="99806" cy="99809"/>
                <a:chOff x="3688596" y="3879680"/>
                <a:chExt cx="99806" cy="99809"/>
              </a:xfrm>
            </p:grpSpPr>
            <p:sp>
              <p:nvSpPr>
                <p:cNvPr id="579" name="Google Shape;579;p38"/>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8"/>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1" name="Google Shape;581;p38"/>
              <p:cNvSpPr/>
              <p:nvPr/>
            </p:nvSpPr>
            <p:spPr>
              <a:xfrm flipH="1">
                <a:off x="3249327" y="1643931"/>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82" name="Google Shape;582;p3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83" name="Google Shape;583;p38"/>
          <p:cNvSpPr txBox="1"/>
          <p:nvPr>
            <p:ph idx="1" type="subTitle"/>
          </p:nvPr>
        </p:nvSpPr>
        <p:spPr>
          <a:xfrm>
            <a:off x="1268350" y="2848313"/>
            <a:ext cx="1514100" cy="342000"/>
          </a:xfrm>
          <a:prstGeom prst="rect">
            <a:avLst/>
          </a:prstGeom>
          <a:solidFill>
            <a:srgbClr val="4D9DFF">
              <a:alpha val="17880"/>
            </a:srgbClr>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4" name="Google Shape;584;p38"/>
          <p:cNvSpPr txBox="1"/>
          <p:nvPr>
            <p:ph idx="2" type="subTitle"/>
          </p:nvPr>
        </p:nvSpPr>
        <p:spPr>
          <a:xfrm>
            <a:off x="3815000" y="2848313"/>
            <a:ext cx="1514100" cy="342000"/>
          </a:xfrm>
          <a:prstGeom prst="rect">
            <a:avLst/>
          </a:prstGeom>
          <a:solidFill>
            <a:srgbClr val="4D9DFF">
              <a:alpha val="17880"/>
            </a:srgbClr>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5" name="Google Shape;585;p38"/>
          <p:cNvSpPr txBox="1"/>
          <p:nvPr>
            <p:ph idx="3" type="subTitle"/>
          </p:nvPr>
        </p:nvSpPr>
        <p:spPr>
          <a:xfrm>
            <a:off x="6361650" y="2848313"/>
            <a:ext cx="1514100" cy="342000"/>
          </a:xfrm>
          <a:prstGeom prst="rect">
            <a:avLst/>
          </a:prstGeom>
          <a:solidFill>
            <a:srgbClr val="4D9DFF">
              <a:alpha val="17880"/>
            </a:srgbClr>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6" name="Google Shape;586;p38"/>
          <p:cNvSpPr txBox="1"/>
          <p:nvPr>
            <p:ph idx="4" type="title"/>
          </p:nvPr>
        </p:nvSpPr>
        <p:spPr>
          <a:xfrm>
            <a:off x="977350" y="2106550"/>
            <a:ext cx="2096100" cy="40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87" name="Google Shape;587;p38"/>
          <p:cNvSpPr txBox="1"/>
          <p:nvPr>
            <p:ph idx="5" type="subTitle"/>
          </p:nvPr>
        </p:nvSpPr>
        <p:spPr>
          <a:xfrm>
            <a:off x="977350" y="2453200"/>
            <a:ext cx="2096100" cy="85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8" name="Google Shape;588;p38"/>
          <p:cNvSpPr txBox="1"/>
          <p:nvPr>
            <p:ph idx="6" type="title"/>
          </p:nvPr>
        </p:nvSpPr>
        <p:spPr>
          <a:xfrm>
            <a:off x="3523852" y="2106550"/>
            <a:ext cx="2096100" cy="40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89" name="Google Shape;589;p38"/>
          <p:cNvSpPr txBox="1"/>
          <p:nvPr>
            <p:ph idx="7" type="subTitle"/>
          </p:nvPr>
        </p:nvSpPr>
        <p:spPr>
          <a:xfrm>
            <a:off x="3523850" y="2453200"/>
            <a:ext cx="2096100" cy="85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0" name="Google Shape;590;p38"/>
          <p:cNvSpPr txBox="1"/>
          <p:nvPr>
            <p:ph idx="8" type="title"/>
          </p:nvPr>
        </p:nvSpPr>
        <p:spPr>
          <a:xfrm>
            <a:off x="6070553" y="2106550"/>
            <a:ext cx="2096100" cy="40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91" name="Google Shape;591;p38"/>
          <p:cNvSpPr txBox="1"/>
          <p:nvPr>
            <p:ph idx="9" type="subTitle"/>
          </p:nvPr>
        </p:nvSpPr>
        <p:spPr>
          <a:xfrm>
            <a:off x="6070550" y="2453200"/>
            <a:ext cx="2096100" cy="85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2" name="Google Shape;592;p38"/>
          <p:cNvSpPr/>
          <p:nvPr/>
        </p:nvSpPr>
        <p:spPr>
          <a:xfrm>
            <a:off x="25" y="4788450"/>
            <a:ext cx="9144000" cy="355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1_1_1_1_1_2">
    <p:spTree>
      <p:nvGrpSpPr>
        <p:cNvPr id="593" name="Shape 593"/>
        <p:cNvGrpSpPr/>
        <p:nvPr/>
      </p:nvGrpSpPr>
      <p:grpSpPr>
        <a:xfrm>
          <a:off x="0" y="0"/>
          <a:ext cx="0" cy="0"/>
          <a:chOff x="0" y="0"/>
          <a:chExt cx="0" cy="0"/>
        </a:xfrm>
      </p:grpSpPr>
      <p:sp>
        <p:nvSpPr>
          <p:cNvPr id="594" name="Google Shape;594;p39"/>
          <p:cNvSpPr txBox="1"/>
          <p:nvPr>
            <p:ph type="title"/>
          </p:nvPr>
        </p:nvSpPr>
        <p:spPr>
          <a:xfrm>
            <a:off x="1385013" y="2283275"/>
            <a:ext cx="1647300" cy="40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95" name="Google Shape;595;p39"/>
          <p:cNvSpPr txBox="1"/>
          <p:nvPr>
            <p:ph idx="1" type="subTitle"/>
          </p:nvPr>
        </p:nvSpPr>
        <p:spPr>
          <a:xfrm>
            <a:off x="1385013" y="2731525"/>
            <a:ext cx="1647300" cy="12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6" name="Google Shape;596;p39"/>
          <p:cNvSpPr txBox="1"/>
          <p:nvPr>
            <p:ph idx="2" type="title"/>
          </p:nvPr>
        </p:nvSpPr>
        <p:spPr>
          <a:xfrm>
            <a:off x="3748363" y="2283275"/>
            <a:ext cx="1647300" cy="40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97" name="Google Shape;597;p39"/>
          <p:cNvSpPr txBox="1"/>
          <p:nvPr>
            <p:ph idx="3" type="subTitle"/>
          </p:nvPr>
        </p:nvSpPr>
        <p:spPr>
          <a:xfrm>
            <a:off x="3748361" y="2731525"/>
            <a:ext cx="1647300" cy="12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8" name="Google Shape;598;p39"/>
          <p:cNvSpPr txBox="1"/>
          <p:nvPr>
            <p:ph idx="4" type="title"/>
          </p:nvPr>
        </p:nvSpPr>
        <p:spPr>
          <a:xfrm>
            <a:off x="6111688" y="2283275"/>
            <a:ext cx="1647300" cy="40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99" name="Google Shape;599;p39"/>
          <p:cNvSpPr txBox="1"/>
          <p:nvPr>
            <p:ph idx="5" type="subTitle"/>
          </p:nvPr>
        </p:nvSpPr>
        <p:spPr>
          <a:xfrm>
            <a:off x="6111685" y="2731525"/>
            <a:ext cx="1647300" cy="12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00" name="Google Shape;600;p39"/>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01" name="Google Shape;601;p39"/>
          <p:cNvSpPr/>
          <p:nvPr/>
        </p:nvSpPr>
        <p:spPr>
          <a:xfrm>
            <a:off x="25" y="4788450"/>
            <a:ext cx="9144000" cy="355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2" name="Google Shape;602;p39"/>
          <p:cNvGrpSpPr/>
          <p:nvPr/>
        </p:nvGrpSpPr>
        <p:grpSpPr>
          <a:xfrm>
            <a:off x="373473" y="718772"/>
            <a:ext cx="8278576" cy="3396350"/>
            <a:chOff x="373473" y="718772"/>
            <a:chExt cx="8278576" cy="3396350"/>
          </a:xfrm>
        </p:grpSpPr>
        <p:grpSp>
          <p:nvGrpSpPr>
            <p:cNvPr id="603" name="Google Shape;603;p39"/>
            <p:cNvGrpSpPr/>
            <p:nvPr/>
          </p:nvGrpSpPr>
          <p:grpSpPr>
            <a:xfrm>
              <a:off x="373473" y="718772"/>
              <a:ext cx="8241038" cy="2123573"/>
              <a:chOff x="373473" y="718772"/>
              <a:chExt cx="8241038" cy="2123573"/>
            </a:xfrm>
          </p:grpSpPr>
          <p:sp>
            <p:nvSpPr>
              <p:cNvPr id="604" name="Google Shape;604;p39"/>
              <p:cNvSpPr/>
              <p:nvPr/>
            </p:nvSpPr>
            <p:spPr>
              <a:xfrm>
                <a:off x="1669176" y="961931"/>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9"/>
              <p:cNvSpPr/>
              <p:nvPr/>
            </p:nvSpPr>
            <p:spPr>
              <a:xfrm>
                <a:off x="8472014" y="718772"/>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9"/>
              <p:cNvSpPr/>
              <p:nvPr/>
            </p:nvSpPr>
            <p:spPr>
              <a:xfrm>
                <a:off x="8334593" y="2683581"/>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9"/>
              <p:cNvSpPr/>
              <p:nvPr/>
            </p:nvSpPr>
            <p:spPr>
              <a:xfrm>
                <a:off x="373473" y="2714069"/>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9"/>
              <p:cNvSpPr/>
              <p:nvPr/>
            </p:nvSpPr>
            <p:spPr>
              <a:xfrm>
                <a:off x="497442" y="1061655"/>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39"/>
              <p:cNvGrpSpPr/>
              <p:nvPr/>
            </p:nvGrpSpPr>
            <p:grpSpPr>
              <a:xfrm>
                <a:off x="5703821" y="2137005"/>
                <a:ext cx="99806" cy="99809"/>
                <a:chOff x="3688596" y="3879680"/>
                <a:chExt cx="99806" cy="99809"/>
              </a:xfrm>
            </p:grpSpPr>
            <p:sp>
              <p:nvSpPr>
                <p:cNvPr id="610" name="Google Shape;610;p39"/>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9"/>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2" name="Google Shape;612;p39"/>
              <p:cNvSpPr/>
              <p:nvPr/>
            </p:nvSpPr>
            <p:spPr>
              <a:xfrm>
                <a:off x="3764406" y="1525950"/>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9"/>
              <p:cNvSpPr/>
              <p:nvPr/>
            </p:nvSpPr>
            <p:spPr>
              <a:xfrm flipH="1">
                <a:off x="7585152" y="1085081"/>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4" name="Google Shape;614;p39"/>
            <p:cNvSpPr/>
            <p:nvPr/>
          </p:nvSpPr>
          <p:spPr>
            <a:xfrm>
              <a:off x="8474992" y="3968555"/>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5" name="Google Shape;615;p39"/>
          <p:cNvSpPr/>
          <p:nvPr/>
        </p:nvSpPr>
        <p:spPr>
          <a:xfrm>
            <a:off x="1688043" y="4207581"/>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9"/>
          <p:cNvSpPr/>
          <p:nvPr/>
        </p:nvSpPr>
        <p:spPr>
          <a:xfrm flipH="1">
            <a:off x="5909552" y="4101181"/>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_1_1">
    <p:spTree>
      <p:nvGrpSpPr>
        <p:cNvPr id="617" name="Shape 617"/>
        <p:cNvGrpSpPr/>
        <p:nvPr/>
      </p:nvGrpSpPr>
      <p:grpSpPr>
        <a:xfrm>
          <a:off x="0" y="0"/>
          <a:ext cx="0" cy="0"/>
          <a:chOff x="0" y="0"/>
          <a:chExt cx="0" cy="0"/>
        </a:xfrm>
      </p:grpSpPr>
      <p:sp>
        <p:nvSpPr>
          <p:cNvPr id="618" name="Google Shape;618;p40"/>
          <p:cNvSpPr txBox="1"/>
          <p:nvPr>
            <p:ph type="title"/>
          </p:nvPr>
        </p:nvSpPr>
        <p:spPr>
          <a:xfrm>
            <a:off x="720000" y="1586300"/>
            <a:ext cx="2264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19" name="Google Shape;619;p40"/>
          <p:cNvSpPr txBox="1"/>
          <p:nvPr>
            <p:ph idx="1" type="subTitle"/>
          </p:nvPr>
        </p:nvSpPr>
        <p:spPr>
          <a:xfrm>
            <a:off x="720000" y="2049000"/>
            <a:ext cx="2264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20" name="Google Shape;620;p40"/>
          <p:cNvSpPr txBox="1"/>
          <p:nvPr>
            <p:ph idx="2" type="title"/>
          </p:nvPr>
        </p:nvSpPr>
        <p:spPr>
          <a:xfrm>
            <a:off x="6159289" y="1586300"/>
            <a:ext cx="2264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21" name="Google Shape;621;p40"/>
          <p:cNvSpPr txBox="1"/>
          <p:nvPr>
            <p:ph idx="3" type="subTitle"/>
          </p:nvPr>
        </p:nvSpPr>
        <p:spPr>
          <a:xfrm>
            <a:off x="6159289" y="2049000"/>
            <a:ext cx="2264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22" name="Google Shape;622;p40"/>
          <p:cNvSpPr txBox="1"/>
          <p:nvPr>
            <p:ph idx="4" type="title"/>
          </p:nvPr>
        </p:nvSpPr>
        <p:spPr>
          <a:xfrm>
            <a:off x="720000" y="3182850"/>
            <a:ext cx="2264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23" name="Google Shape;623;p40"/>
          <p:cNvSpPr txBox="1"/>
          <p:nvPr>
            <p:ph idx="5" type="subTitle"/>
          </p:nvPr>
        </p:nvSpPr>
        <p:spPr>
          <a:xfrm>
            <a:off x="720000" y="3645550"/>
            <a:ext cx="2264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24" name="Google Shape;624;p40"/>
          <p:cNvSpPr txBox="1"/>
          <p:nvPr>
            <p:ph idx="6" type="title"/>
          </p:nvPr>
        </p:nvSpPr>
        <p:spPr>
          <a:xfrm>
            <a:off x="6159289" y="3182850"/>
            <a:ext cx="2264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25" name="Google Shape;625;p40"/>
          <p:cNvSpPr txBox="1"/>
          <p:nvPr>
            <p:ph idx="7" type="subTitle"/>
          </p:nvPr>
        </p:nvSpPr>
        <p:spPr>
          <a:xfrm>
            <a:off x="6159289" y="3645550"/>
            <a:ext cx="2264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26" name="Google Shape;626;p40"/>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27" name="Google Shape;627;p40"/>
          <p:cNvSpPr/>
          <p:nvPr/>
        </p:nvSpPr>
        <p:spPr>
          <a:xfrm>
            <a:off x="25" y="4788450"/>
            <a:ext cx="9144000" cy="35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nvGrpSpPr>
          <p:cNvPr id="628" name="Google Shape;628;p40"/>
          <p:cNvGrpSpPr/>
          <p:nvPr/>
        </p:nvGrpSpPr>
        <p:grpSpPr>
          <a:xfrm>
            <a:off x="810696" y="445019"/>
            <a:ext cx="8047178" cy="3746345"/>
            <a:chOff x="810696" y="445019"/>
            <a:chExt cx="8047178" cy="3746345"/>
          </a:xfrm>
        </p:grpSpPr>
        <p:sp>
          <p:nvSpPr>
            <p:cNvPr id="629" name="Google Shape;629;p40"/>
            <p:cNvSpPr/>
            <p:nvPr/>
          </p:nvSpPr>
          <p:spPr>
            <a:xfrm>
              <a:off x="5522546" y="1266842"/>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0"/>
            <p:cNvSpPr/>
            <p:nvPr/>
          </p:nvSpPr>
          <p:spPr>
            <a:xfrm>
              <a:off x="8688949" y="1586294"/>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0"/>
            <p:cNvSpPr/>
            <p:nvPr/>
          </p:nvSpPr>
          <p:spPr>
            <a:xfrm>
              <a:off x="3131881" y="307823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0"/>
            <p:cNvSpPr/>
            <p:nvPr/>
          </p:nvSpPr>
          <p:spPr>
            <a:xfrm>
              <a:off x="1739923" y="445019"/>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0"/>
            <p:cNvSpPr/>
            <p:nvPr/>
          </p:nvSpPr>
          <p:spPr>
            <a:xfrm>
              <a:off x="3749401" y="1594384"/>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4" name="Google Shape;634;p40"/>
            <p:cNvGrpSpPr/>
            <p:nvPr/>
          </p:nvGrpSpPr>
          <p:grpSpPr>
            <a:xfrm>
              <a:off x="810696" y="837430"/>
              <a:ext cx="99806" cy="99809"/>
              <a:chOff x="3383796" y="3879680"/>
              <a:chExt cx="99806" cy="99809"/>
            </a:xfrm>
          </p:grpSpPr>
          <p:sp>
            <p:nvSpPr>
              <p:cNvPr id="635" name="Google Shape;635;p40"/>
              <p:cNvSpPr/>
              <p:nvPr/>
            </p:nvSpPr>
            <p:spPr>
              <a:xfrm>
                <a:off x="33837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0"/>
              <p:cNvSpPr/>
              <p:nvPr/>
            </p:nvSpPr>
            <p:spPr>
              <a:xfrm flipH="1">
                <a:off x="33837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7" name="Google Shape;637;p40"/>
            <p:cNvSpPr/>
            <p:nvPr/>
          </p:nvSpPr>
          <p:spPr>
            <a:xfrm flipH="1">
              <a:off x="5158746" y="4091555"/>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0"/>
            <p:cNvSpPr/>
            <p:nvPr/>
          </p:nvSpPr>
          <p:spPr>
            <a:xfrm>
              <a:off x="6945467" y="540005"/>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txBox="1"/>
          <p:nvPr>
            <p:ph idx="1" type="subTitle"/>
          </p:nvPr>
        </p:nvSpPr>
        <p:spPr>
          <a:xfrm>
            <a:off x="787100" y="1757450"/>
            <a:ext cx="27735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200">
                <a:latin typeface="Titillium Web"/>
                <a:ea typeface="Titillium Web"/>
                <a:cs typeface="Titillium Web"/>
                <a:sym typeface="Titillium Web"/>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9" name="Google Shape;39;p5"/>
          <p:cNvSpPr txBox="1"/>
          <p:nvPr>
            <p:ph idx="2" type="subTitle"/>
          </p:nvPr>
        </p:nvSpPr>
        <p:spPr>
          <a:xfrm>
            <a:off x="5583475" y="1757450"/>
            <a:ext cx="27735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200">
                <a:latin typeface="Titillium Web"/>
                <a:ea typeface="Titillium Web"/>
                <a:cs typeface="Titillium Web"/>
                <a:sym typeface="Titillium Web"/>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0" name="Google Shape;40;p5"/>
          <p:cNvSpPr txBox="1"/>
          <p:nvPr>
            <p:ph idx="3" type="subTitle"/>
          </p:nvPr>
        </p:nvSpPr>
        <p:spPr>
          <a:xfrm>
            <a:off x="1104750" y="2233975"/>
            <a:ext cx="2137800" cy="15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 name="Google Shape;41;p5"/>
          <p:cNvSpPr txBox="1"/>
          <p:nvPr>
            <p:ph idx="4" type="subTitle"/>
          </p:nvPr>
        </p:nvSpPr>
        <p:spPr>
          <a:xfrm>
            <a:off x="5901300" y="2233975"/>
            <a:ext cx="2137800" cy="15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 name="Google Shape;42;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 name="Google Shape;43;p5"/>
          <p:cNvSpPr/>
          <p:nvPr/>
        </p:nvSpPr>
        <p:spPr>
          <a:xfrm>
            <a:off x="25" y="4788450"/>
            <a:ext cx="9144000" cy="355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 name="Google Shape;44;p5"/>
          <p:cNvGrpSpPr/>
          <p:nvPr/>
        </p:nvGrpSpPr>
        <p:grpSpPr>
          <a:xfrm>
            <a:off x="2167596" y="1296043"/>
            <a:ext cx="4791724" cy="3091200"/>
            <a:chOff x="2167596" y="1296043"/>
            <a:chExt cx="4791724" cy="3091200"/>
          </a:xfrm>
        </p:grpSpPr>
        <p:sp>
          <p:nvSpPr>
            <p:cNvPr id="45" name="Google Shape;45;p5"/>
            <p:cNvSpPr/>
            <p:nvPr/>
          </p:nvSpPr>
          <p:spPr>
            <a:xfrm>
              <a:off x="5731399" y="1679719"/>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5690748" y="4345519"/>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2806042" y="1296043"/>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2983101" y="4201959"/>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5"/>
            <p:cNvGrpSpPr/>
            <p:nvPr/>
          </p:nvGrpSpPr>
          <p:grpSpPr>
            <a:xfrm>
              <a:off x="3914121" y="1709680"/>
              <a:ext cx="99806" cy="99809"/>
              <a:chOff x="3688596" y="3879680"/>
              <a:chExt cx="99806" cy="99809"/>
            </a:xfrm>
          </p:grpSpPr>
          <p:sp>
            <p:nvSpPr>
              <p:cNvPr id="50" name="Google Shape;50;p5"/>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p:nvPr/>
          </p:nvSpPr>
          <p:spPr>
            <a:xfrm>
              <a:off x="2167596" y="409903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6860676" y="1567356"/>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_1_1">
    <p:spTree>
      <p:nvGrpSpPr>
        <p:cNvPr id="639" name="Shape 639"/>
        <p:cNvGrpSpPr/>
        <p:nvPr/>
      </p:nvGrpSpPr>
      <p:grpSpPr>
        <a:xfrm>
          <a:off x="0" y="0"/>
          <a:ext cx="0" cy="0"/>
          <a:chOff x="0" y="0"/>
          <a:chExt cx="0" cy="0"/>
        </a:xfrm>
      </p:grpSpPr>
      <p:sp>
        <p:nvSpPr>
          <p:cNvPr id="640" name="Google Shape;640;p41"/>
          <p:cNvSpPr txBox="1"/>
          <p:nvPr>
            <p:ph type="title"/>
          </p:nvPr>
        </p:nvSpPr>
        <p:spPr>
          <a:xfrm>
            <a:off x="802486" y="1680575"/>
            <a:ext cx="2140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1" name="Google Shape;641;p41"/>
          <p:cNvSpPr txBox="1"/>
          <p:nvPr>
            <p:ph idx="1" type="subTitle"/>
          </p:nvPr>
        </p:nvSpPr>
        <p:spPr>
          <a:xfrm>
            <a:off x="802486" y="2178200"/>
            <a:ext cx="2140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2" name="Google Shape;642;p41"/>
          <p:cNvSpPr txBox="1"/>
          <p:nvPr>
            <p:ph idx="2" type="title"/>
          </p:nvPr>
        </p:nvSpPr>
        <p:spPr>
          <a:xfrm>
            <a:off x="3501700" y="1680575"/>
            <a:ext cx="2140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3" name="Google Shape;643;p41"/>
          <p:cNvSpPr txBox="1"/>
          <p:nvPr>
            <p:ph idx="3" type="subTitle"/>
          </p:nvPr>
        </p:nvSpPr>
        <p:spPr>
          <a:xfrm>
            <a:off x="3501700" y="2178200"/>
            <a:ext cx="2140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4" name="Google Shape;644;p41"/>
          <p:cNvSpPr txBox="1"/>
          <p:nvPr>
            <p:ph idx="4" type="title"/>
          </p:nvPr>
        </p:nvSpPr>
        <p:spPr>
          <a:xfrm>
            <a:off x="802486" y="3190175"/>
            <a:ext cx="2140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5" name="Google Shape;645;p41"/>
          <p:cNvSpPr txBox="1"/>
          <p:nvPr>
            <p:ph idx="5" type="subTitle"/>
          </p:nvPr>
        </p:nvSpPr>
        <p:spPr>
          <a:xfrm>
            <a:off x="802486" y="3681450"/>
            <a:ext cx="2140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6" name="Google Shape;646;p41"/>
          <p:cNvSpPr txBox="1"/>
          <p:nvPr>
            <p:ph idx="6" type="title"/>
          </p:nvPr>
        </p:nvSpPr>
        <p:spPr>
          <a:xfrm>
            <a:off x="3501700" y="3190175"/>
            <a:ext cx="2140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7" name="Google Shape;647;p41"/>
          <p:cNvSpPr txBox="1"/>
          <p:nvPr>
            <p:ph idx="7" type="subTitle"/>
          </p:nvPr>
        </p:nvSpPr>
        <p:spPr>
          <a:xfrm>
            <a:off x="3501700" y="3681450"/>
            <a:ext cx="2140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8" name="Google Shape;648;p41"/>
          <p:cNvSpPr txBox="1"/>
          <p:nvPr>
            <p:ph idx="8" type="title"/>
          </p:nvPr>
        </p:nvSpPr>
        <p:spPr>
          <a:xfrm>
            <a:off x="6201101" y="1680575"/>
            <a:ext cx="2140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9" name="Google Shape;649;p41"/>
          <p:cNvSpPr txBox="1"/>
          <p:nvPr>
            <p:ph idx="9" type="subTitle"/>
          </p:nvPr>
        </p:nvSpPr>
        <p:spPr>
          <a:xfrm>
            <a:off x="6201101" y="2178200"/>
            <a:ext cx="2140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0" name="Google Shape;650;p41"/>
          <p:cNvSpPr txBox="1"/>
          <p:nvPr>
            <p:ph idx="13" type="title"/>
          </p:nvPr>
        </p:nvSpPr>
        <p:spPr>
          <a:xfrm>
            <a:off x="6201101" y="3190175"/>
            <a:ext cx="2140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51" name="Google Shape;651;p41"/>
          <p:cNvSpPr txBox="1"/>
          <p:nvPr>
            <p:ph idx="14" type="subTitle"/>
          </p:nvPr>
        </p:nvSpPr>
        <p:spPr>
          <a:xfrm>
            <a:off x="6201101" y="3681450"/>
            <a:ext cx="2140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2" name="Google Shape;652;p41"/>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53" name="Google Shape;653;p41"/>
          <p:cNvSpPr/>
          <p:nvPr/>
        </p:nvSpPr>
        <p:spPr>
          <a:xfrm>
            <a:off x="25" y="4788450"/>
            <a:ext cx="9144000" cy="355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4" name="Google Shape;654;p41"/>
          <p:cNvGrpSpPr/>
          <p:nvPr/>
        </p:nvGrpSpPr>
        <p:grpSpPr>
          <a:xfrm>
            <a:off x="215396" y="381231"/>
            <a:ext cx="8567803" cy="4117399"/>
            <a:chOff x="215396" y="381231"/>
            <a:chExt cx="8567803" cy="4117399"/>
          </a:xfrm>
        </p:grpSpPr>
        <p:grpSp>
          <p:nvGrpSpPr>
            <p:cNvPr id="655" name="Google Shape;655;p41"/>
            <p:cNvGrpSpPr/>
            <p:nvPr/>
          </p:nvGrpSpPr>
          <p:grpSpPr>
            <a:xfrm>
              <a:off x="215396" y="381231"/>
              <a:ext cx="8567803" cy="4117399"/>
              <a:chOff x="215396" y="381231"/>
              <a:chExt cx="8567803" cy="4117399"/>
            </a:xfrm>
          </p:grpSpPr>
          <p:sp>
            <p:nvSpPr>
              <p:cNvPr id="656" name="Google Shape;656;p41"/>
              <p:cNvSpPr/>
              <p:nvPr/>
            </p:nvSpPr>
            <p:spPr>
              <a:xfrm>
                <a:off x="392926" y="381231"/>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1"/>
              <p:cNvSpPr/>
              <p:nvPr/>
            </p:nvSpPr>
            <p:spPr>
              <a:xfrm>
                <a:off x="2330681" y="381231"/>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1"/>
              <p:cNvSpPr/>
              <p:nvPr/>
            </p:nvSpPr>
            <p:spPr>
              <a:xfrm>
                <a:off x="215396" y="2968822"/>
                <a:ext cx="672504" cy="41821"/>
              </a:xfrm>
              <a:custGeom>
                <a:rect b="b" l="l" r="r" t="t"/>
                <a:pathLst>
                  <a:path extrusionOk="0" fill="none" h="432" w="6947">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1"/>
              <p:cNvSpPr/>
              <p:nvPr/>
            </p:nvSpPr>
            <p:spPr>
              <a:xfrm>
                <a:off x="8606142" y="1905130"/>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1"/>
              <p:cNvSpPr/>
              <p:nvPr/>
            </p:nvSpPr>
            <p:spPr>
              <a:xfrm>
                <a:off x="1040018" y="651500"/>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1"/>
              <p:cNvSpPr/>
              <p:nvPr/>
            </p:nvSpPr>
            <p:spPr>
              <a:xfrm flipH="1">
                <a:off x="2585602" y="1099181"/>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1"/>
              <p:cNvSpPr/>
              <p:nvPr/>
            </p:nvSpPr>
            <p:spPr>
              <a:xfrm>
                <a:off x="8118201" y="4398918"/>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3" name="Google Shape;663;p41"/>
            <p:cNvSpPr/>
            <p:nvPr/>
          </p:nvSpPr>
          <p:spPr>
            <a:xfrm>
              <a:off x="7595401" y="468222"/>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4" name="Google Shape;664;p41"/>
            <p:cNvGrpSpPr/>
            <p:nvPr/>
          </p:nvGrpSpPr>
          <p:grpSpPr>
            <a:xfrm>
              <a:off x="8512446" y="1017730"/>
              <a:ext cx="99806" cy="99809"/>
              <a:chOff x="3688596" y="3879680"/>
              <a:chExt cx="99806" cy="99809"/>
            </a:xfrm>
          </p:grpSpPr>
          <p:sp>
            <p:nvSpPr>
              <p:cNvPr id="665" name="Google Shape;665;p41"/>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1"/>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_1_1_1">
    <p:spTree>
      <p:nvGrpSpPr>
        <p:cNvPr id="667" name="Shape 667"/>
        <p:cNvGrpSpPr/>
        <p:nvPr/>
      </p:nvGrpSpPr>
      <p:grpSpPr>
        <a:xfrm>
          <a:off x="0" y="0"/>
          <a:ext cx="0" cy="0"/>
          <a:chOff x="0" y="0"/>
          <a:chExt cx="0" cy="0"/>
        </a:xfrm>
      </p:grpSpPr>
      <p:sp>
        <p:nvSpPr>
          <p:cNvPr id="668" name="Google Shape;668;p42"/>
          <p:cNvSpPr/>
          <p:nvPr/>
        </p:nvSpPr>
        <p:spPr>
          <a:xfrm>
            <a:off x="-53050" y="-21900"/>
            <a:ext cx="9250200" cy="5187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2"/>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2"/>
          <p:cNvSpPr txBox="1"/>
          <p:nvPr>
            <p:ph hasCustomPrompt="1" type="title"/>
          </p:nvPr>
        </p:nvSpPr>
        <p:spPr>
          <a:xfrm>
            <a:off x="2330775" y="616200"/>
            <a:ext cx="44826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500">
                <a:solidFill>
                  <a:schemeClr val="accent4"/>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671" name="Google Shape;671;p42"/>
          <p:cNvSpPr txBox="1"/>
          <p:nvPr>
            <p:ph idx="1" type="subTitle"/>
          </p:nvPr>
        </p:nvSpPr>
        <p:spPr>
          <a:xfrm>
            <a:off x="2330775" y="1322227"/>
            <a:ext cx="44826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2" name="Google Shape;672;p42"/>
          <p:cNvSpPr txBox="1"/>
          <p:nvPr>
            <p:ph hasCustomPrompt="1" idx="2" type="title"/>
          </p:nvPr>
        </p:nvSpPr>
        <p:spPr>
          <a:xfrm>
            <a:off x="2330775" y="1996142"/>
            <a:ext cx="44826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500">
                <a:solidFill>
                  <a:schemeClr val="accent4"/>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673" name="Google Shape;673;p42"/>
          <p:cNvSpPr txBox="1"/>
          <p:nvPr>
            <p:ph idx="3" type="subTitle"/>
          </p:nvPr>
        </p:nvSpPr>
        <p:spPr>
          <a:xfrm>
            <a:off x="2330775" y="2702169"/>
            <a:ext cx="44826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4" name="Google Shape;674;p42"/>
          <p:cNvSpPr txBox="1"/>
          <p:nvPr>
            <p:ph hasCustomPrompt="1" idx="4" type="title"/>
          </p:nvPr>
        </p:nvSpPr>
        <p:spPr>
          <a:xfrm>
            <a:off x="2330775" y="3376096"/>
            <a:ext cx="44826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500">
                <a:solidFill>
                  <a:schemeClr val="accent4"/>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675" name="Google Shape;675;p42"/>
          <p:cNvSpPr txBox="1"/>
          <p:nvPr>
            <p:ph idx="5" type="subTitle"/>
          </p:nvPr>
        </p:nvSpPr>
        <p:spPr>
          <a:xfrm>
            <a:off x="2330775" y="4082124"/>
            <a:ext cx="44826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76" name="Google Shape;676;p42"/>
          <p:cNvGrpSpPr/>
          <p:nvPr/>
        </p:nvGrpSpPr>
        <p:grpSpPr>
          <a:xfrm>
            <a:off x="1006471" y="882372"/>
            <a:ext cx="7210310" cy="3299075"/>
            <a:chOff x="1006471" y="882372"/>
            <a:chExt cx="7210310" cy="3299075"/>
          </a:xfrm>
        </p:grpSpPr>
        <p:sp>
          <p:nvSpPr>
            <p:cNvPr id="677" name="Google Shape;677;p42"/>
            <p:cNvSpPr/>
            <p:nvPr/>
          </p:nvSpPr>
          <p:spPr>
            <a:xfrm>
              <a:off x="1006471" y="1077605"/>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2"/>
            <p:cNvSpPr/>
            <p:nvPr/>
          </p:nvSpPr>
          <p:spPr>
            <a:xfrm>
              <a:off x="1662649" y="2330432"/>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2"/>
            <p:cNvSpPr/>
            <p:nvPr/>
          </p:nvSpPr>
          <p:spPr>
            <a:xfrm>
              <a:off x="8047856" y="2619563"/>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2"/>
            <p:cNvSpPr/>
            <p:nvPr/>
          </p:nvSpPr>
          <p:spPr>
            <a:xfrm>
              <a:off x="7752292" y="4034880"/>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2"/>
            <p:cNvSpPr/>
            <p:nvPr/>
          </p:nvSpPr>
          <p:spPr>
            <a:xfrm>
              <a:off x="7769576" y="882372"/>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2" name="Google Shape;682;p42"/>
            <p:cNvGrpSpPr/>
            <p:nvPr/>
          </p:nvGrpSpPr>
          <p:grpSpPr>
            <a:xfrm>
              <a:off x="1495921" y="4058255"/>
              <a:ext cx="99806" cy="99809"/>
              <a:chOff x="3688596" y="3879680"/>
              <a:chExt cx="99806" cy="99809"/>
            </a:xfrm>
          </p:grpSpPr>
          <p:sp>
            <p:nvSpPr>
              <p:cNvPr id="683" name="Google Shape;683;p42"/>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2"/>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5" name="Google Shape;685;p42"/>
            <p:cNvSpPr/>
            <p:nvPr/>
          </p:nvSpPr>
          <p:spPr>
            <a:xfrm flipH="1">
              <a:off x="6615371" y="264953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2"/>
            <p:cNvSpPr/>
            <p:nvPr/>
          </p:nvSpPr>
          <p:spPr>
            <a:xfrm flipH="1">
              <a:off x="2680390" y="2146843"/>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1_1_1_2">
    <p:spTree>
      <p:nvGrpSpPr>
        <p:cNvPr id="687" name="Shape 687"/>
        <p:cNvGrpSpPr/>
        <p:nvPr/>
      </p:nvGrpSpPr>
      <p:grpSpPr>
        <a:xfrm>
          <a:off x="0" y="0"/>
          <a:ext cx="0" cy="0"/>
          <a:chOff x="0" y="0"/>
          <a:chExt cx="0" cy="0"/>
        </a:xfrm>
      </p:grpSpPr>
      <p:sp>
        <p:nvSpPr>
          <p:cNvPr id="688" name="Google Shape;688;p43"/>
          <p:cNvSpPr txBox="1"/>
          <p:nvPr>
            <p:ph hasCustomPrompt="1" type="title"/>
          </p:nvPr>
        </p:nvSpPr>
        <p:spPr>
          <a:xfrm>
            <a:off x="939975" y="2103513"/>
            <a:ext cx="1063800" cy="57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accent5"/>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689" name="Google Shape;689;p43"/>
          <p:cNvSpPr txBox="1"/>
          <p:nvPr>
            <p:ph idx="2" type="title"/>
          </p:nvPr>
        </p:nvSpPr>
        <p:spPr>
          <a:xfrm>
            <a:off x="720000" y="3121900"/>
            <a:ext cx="1716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90" name="Google Shape;690;p43"/>
          <p:cNvSpPr txBox="1"/>
          <p:nvPr>
            <p:ph idx="1" type="subTitle"/>
          </p:nvPr>
        </p:nvSpPr>
        <p:spPr>
          <a:xfrm>
            <a:off x="720000" y="3619525"/>
            <a:ext cx="1716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1" name="Google Shape;691;p43"/>
          <p:cNvSpPr txBox="1"/>
          <p:nvPr>
            <p:ph hasCustomPrompt="1" idx="3" type="title"/>
          </p:nvPr>
        </p:nvSpPr>
        <p:spPr>
          <a:xfrm>
            <a:off x="2986950" y="2103513"/>
            <a:ext cx="1063800" cy="57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accent5"/>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692" name="Google Shape;692;p43"/>
          <p:cNvSpPr txBox="1"/>
          <p:nvPr>
            <p:ph idx="4" type="title"/>
          </p:nvPr>
        </p:nvSpPr>
        <p:spPr>
          <a:xfrm>
            <a:off x="2680650" y="3121900"/>
            <a:ext cx="1716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93" name="Google Shape;693;p43"/>
          <p:cNvSpPr txBox="1"/>
          <p:nvPr>
            <p:ph idx="5" type="subTitle"/>
          </p:nvPr>
        </p:nvSpPr>
        <p:spPr>
          <a:xfrm>
            <a:off x="2680650" y="3619525"/>
            <a:ext cx="1716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4" name="Google Shape;694;p43"/>
          <p:cNvSpPr txBox="1"/>
          <p:nvPr>
            <p:ph hasCustomPrompt="1" idx="6" type="title"/>
          </p:nvPr>
        </p:nvSpPr>
        <p:spPr>
          <a:xfrm>
            <a:off x="4967700" y="2103525"/>
            <a:ext cx="1063800" cy="57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accent5"/>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695" name="Google Shape;695;p43"/>
          <p:cNvSpPr txBox="1"/>
          <p:nvPr>
            <p:ph idx="7" type="title"/>
          </p:nvPr>
        </p:nvSpPr>
        <p:spPr>
          <a:xfrm>
            <a:off x="4641288" y="3121900"/>
            <a:ext cx="1716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96" name="Google Shape;696;p43"/>
          <p:cNvSpPr txBox="1"/>
          <p:nvPr>
            <p:ph idx="8" type="subTitle"/>
          </p:nvPr>
        </p:nvSpPr>
        <p:spPr>
          <a:xfrm>
            <a:off x="4641288" y="3619525"/>
            <a:ext cx="1716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7" name="Google Shape;697;p43"/>
          <p:cNvSpPr txBox="1"/>
          <p:nvPr>
            <p:ph hasCustomPrompt="1" idx="9" type="title"/>
          </p:nvPr>
        </p:nvSpPr>
        <p:spPr>
          <a:xfrm>
            <a:off x="6948442" y="2103525"/>
            <a:ext cx="1023600" cy="57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accent5"/>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698" name="Google Shape;698;p43"/>
          <p:cNvSpPr txBox="1"/>
          <p:nvPr>
            <p:ph idx="13" type="title"/>
          </p:nvPr>
        </p:nvSpPr>
        <p:spPr>
          <a:xfrm>
            <a:off x="6601950" y="3121900"/>
            <a:ext cx="1716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99" name="Google Shape;699;p43"/>
          <p:cNvSpPr txBox="1"/>
          <p:nvPr>
            <p:ph idx="14" type="subTitle"/>
          </p:nvPr>
        </p:nvSpPr>
        <p:spPr>
          <a:xfrm>
            <a:off x="6601950" y="3619525"/>
            <a:ext cx="1716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0" name="Google Shape;700;p43"/>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01" name="Google Shape;701;p43"/>
          <p:cNvSpPr/>
          <p:nvPr/>
        </p:nvSpPr>
        <p:spPr>
          <a:xfrm>
            <a:off x="25" y="4788450"/>
            <a:ext cx="9144000" cy="35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2" name="Google Shape;702;p43"/>
          <p:cNvGrpSpPr/>
          <p:nvPr/>
        </p:nvGrpSpPr>
        <p:grpSpPr>
          <a:xfrm>
            <a:off x="319199" y="468222"/>
            <a:ext cx="8638007" cy="3011818"/>
            <a:chOff x="319199" y="468222"/>
            <a:chExt cx="8638007" cy="3011818"/>
          </a:xfrm>
        </p:grpSpPr>
        <p:grpSp>
          <p:nvGrpSpPr>
            <p:cNvPr id="703" name="Google Shape;703;p43"/>
            <p:cNvGrpSpPr/>
            <p:nvPr/>
          </p:nvGrpSpPr>
          <p:grpSpPr>
            <a:xfrm>
              <a:off x="319199" y="485930"/>
              <a:ext cx="8638007" cy="2994109"/>
              <a:chOff x="319199" y="485930"/>
              <a:chExt cx="8638007" cy="2994109"/>
            </a:xfrm>
          </p:grpSpPr>
          <p:sp>
            <p:nvSpPr>
              <p:cNvPr id="704" name="Google Shape;704;p43"/>
              <p:cNvSpPr/>
              <p:nvPr/>
            </p:nvSpPr>
            <p:spPr>
              <a:xfrm>
                <a:off x="4153371" y="309993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3"/>
              <p:cNvSpPr/>
              <p:nvPr/>
            </p:nvSpPr>
            <p:spPr>
              <a:xfrm>
                <a:off x="6383088" y="3099981"/>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3"/>
              <p:cNvSpPr/>
              <p:nvPr/>
            </p:nvSpPr>
            <p:spPr>
              <a:xfrm>
                <a:off x="319199" y="3320307"/>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3"/>
              <p:cNvSpPr/>
              <p:nvPr/>
            </p:nvSpPr>
            <p:spPr>
              <a:xfrm>
                <a:off x="8788281" y="86853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3"/>
              <p:cNvSpPr/>
              <p:nvPr/>
            </p:nvSpPr>
            <p:spPr>
              <a:xfrm>
                <a:off x="1852548" y="802769"/>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3"/>
              <p:cNvSpPr/>
              <p:nvPr/>
            </p:nvSpPr>
            <p:spPr>
              <a:xfrm>
                <a:off x="8692517" y="3174980"/>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0" name="Google Shape;710;p43"/>
              <p:cNvGrpSpPr/>
              <p:nvPr/>
            </p:nvGrpSpPr>
            <p:grpSpPr>
              <a:xfrm>
                <a:off x="7195971" y="485930"/>
                <a:ext cx="99806" cy="99809"/>
                <a:chOff x="3688596" y="3879680"/>
                <a:chExt cx="99806" cy="99809"/>
              </a:xfrm>
            </p:grpSpPr>
            <p:sp>
              <p:nvSpPr>
                <p:cNvPr id="711" name="Google Shape;711;p43"/>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3"/>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3" name="Google Shape;713;p43"/>
              <p:cNvSpPr/>
              <p:nvPr/>
            </p:nvSpPr>
            <p:spPr>
              <a:xfrm>
                <a:off x="4073506" y="1340563"/>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3"/>
              <p:cNvSpPr/>
              <p:nvPr/>
            </p:nvSpPr>
            <p:spPr>
              <a:xfrm flipH="1">
                <a:off x="867871" y="1240755"/>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5" name="Google Shape;715;p43"/>
            <p:cNvSpPr/>
            <p:nvPr/>
          </p:nvSpPr>
          <p:spPr>
            <a:xfrm>
              <a:off x="505526" y="468222"/>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_1_1_1">
    <p:spTree>
      <p:nvGrpSpPr>
        <p:cNvPr id="716" name="Shape 716"/>
        <p:cNvGrpSpPr/>
        <p:nvPr/>
      </p:nvGrpSpPr>
      <p:grpSpPr>
        <a:xfrm>
          <a:off x="0" y="0"/>
          <a:ext cx="0" cy="0"/>
          <a:chOff x="0" y="0"/>
          <a:chExt cx="0" cy="0"/>
        </a:xfrm>
      </p:grpSpPr>
      <p:sp>
        <p:nvSpPr>
          <p:cNvPr id="717" name="Google Shape;717;p44"/>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4"/>
          <p:cNvSpPr txBox="1"/>
          <p:nvPr>
            <p:ph type="ctrTitle"/>
          </p:nvPr>
        </p:nvSpPr>
        <p:spPr>
          <a:xfrm>
            <a:off x="720000" y="705715"/>
            <a:ext cx="4284000" cy="9978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19" name="Google Shape;719;p44"/>
          <p:cNvSpPr txBox="1"/>
          <p:nvPr>
            <p:ph idx="1" type="subTitle"/>
          </p:nvPr>
        </p:nvSpPr>
        <p:spPr>
          <a:xfrm>
            <a:off x="771600" y="1703525"/>
            <a:ext cx="4232400" cy="106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720" name="Google Shape;720;p44"/>
          <p:cNvSpPr txBox="1"/>
          <p:nvPr>
            <p:ph idx="2" type="subTitle"/>
          </p:nvPr>
        </p:nvSpPr>
        <p:spPr>
          <a:xfrm>
            <a:off x="771600" y="4318299"/>
            <a:ext cx="4232400" cy="29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721" name="Google Shape;721;p44"/>
          <p:cNvGrpSpPr/>
          <p:nvPr/>
        </p:nvGrpSpPr>
        <p:grpSpPr>
          <a:xfrm>
            <a:off x="2851773" y="657755"/>
            <a:ext cx="5495426" cy="3544013"/>
            <a:chOff x="2851773" y="657755"/>
            <a:chExt cx="5495426" cy="3544013"/>
          </a:xfrm>
        </p:grpSpPr>
        <p:grpSp>
          <p:nvGrpSpPr>
            <p:cNvPr id="722" name="Google Shape;722;p44"/>
            <p:cNvGrpSpPr/>
            <p:nvPr/>
          </p:nvGrpSpPr>
          <p:grpSpPr>
            <a:xfrm>
              <a:off x="4867671" y="657755"/>
              <a:ext cx="3479528" cy="3544013"/>
              <a:chOff x="4867671" y="657755"/>
              <a:chExt cx="3479528" cy="3544013"/>
            </a:xfrm>
          </p:grpSpPr>
          <p:sp>
            <p:nvSpPr>
              <p:cNvPr id="723" name="Google Shape;723;p44"/>
              <p:cNvSpPr/>
              <p:nvPr/>
            </p:nvSpPr>
            <p:spPr>
              <a:xfrm>
                <a:off x="7837446" y="3560155"/>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4"/>
              <p:cNvSpPr/>
              <p:nvPr/>
            </p:nvSpPr>
            <p:spPr>
              <a:xfrm>
                <a:off x="5203173" y="4160044"/>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4"/>
              <p:cNvSpPr/>
              <p:nvPr/>
            </p:nvSpPr>
            <p:spPr>
              <a:xfrm>
                <a:off x="7252742" y="657755"/>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4"/>
              <p:cNvSpPr/>
              <p:nvPr/>
            </p:nvSpPr>
            <p:spPr>
              <a:xfrm>
                <a:off x="8204701" y="2021884"/>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4"/>
              <p:cNvSpPr/>
              <p:nvPr/>
            </p:nvSpPr>
            <p:spPr>
              <a:xfrm>
                <a:off x="5939331" y="122878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4"/>
              <p:cNvSpPr/>
              <p:nvPr/>
            </p:nvSpPr>
            <p:spPr>
              <a:xfrm flipH="1">
                <a:off x="4867671" y="1258755"/>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9" name="Google Shape;729;p44"/>
            <p:cNvSpPr/>
            <p:nvPr/>
          </p:nvSpPr>
          <p:spPr>
            <a:xfrm>
              <a:off x="4129193" y="2735081"/>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4"/>
            <p:cNvSpPr/>
            <p:nvPr/>
          </p:nvSpPr>
          <p:spPr>
            <a:xfrm>
              <a:off x="2851773" y="3300994"/>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1" name="Google Shape;731;p44"/>
          <p:cNvSpPr txBox="1"/>
          <p:nvPr/>
        </p:nvSpPr>
        <p:spPr>
          <a:xfrm>
            <a:off x="720000" y="3408875"/>
            <a:ext cx="3843000" cy="738900"/>
          </a:xfrm>
          <a:prstGeom prst="rect">
            <a:avLst/>
          </a:prstGeom>
          <a:noFill/>
          <a:ln>
            <a:noFill/>
          </a:ln>
        </p:spPr>
        <p:txBody>
          <a:bodyPr anchorCtr="0" anchor="t" bIns="91425" lIns="91425" spcFirstLastPara="1" rIns="91425" wrap="square" tIns="91425">
            <a:spAutoFit/>
          </a:bodyPr>
          <a:lstStyle/>
          <a:p>
            <a:pPr indent="0" lvl="0" marL="0" rtl="0" algn="l">
              <a:spcBef>
                <a:spcPts val="300"/>
              </a:spcBef>
              <a:spcAft>
                <a:spcPts val="0"/>
              </a:spcAft>
              <a:buNone/>
            </a:pPr>
            <a:r>
              <a:rPr lang="en" sz="1200">
                <a:solidFill>
                  <a:schemeClr val="dk1"/>
                </a:solidFill>
                <a:latin typeface="Montserrat"/>
                <a:ea typeface="Montserrat"/>
                <a:cs typeface="Montserrat"/>
                <a:sym typeface="Montserrat"/>
              </a:rPr>
              <a:t>CREDITS: This presentation template was created by </a:t>
            </a:r>
            <a:r>
              <a:rPr b="1" lang="en" sz="1200">
                <a:solidFill>
                  <a:schemeClr val="dk1"/>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200">
                <a:solidFill>
                  <a:schemeClr val="dk1"/>
                </a:solidFill>
                <a:latin typeface="Montserrat"/>
                <a:ea typeface="Montserrat"/>
                <a:cs typeface="Montserrat"/>
                <a:sym typeface="Montserrat"/>
              </a:rPr>
              <a:t>, including icons by </a:t>
            </a:r>
            <a:r>
              <a:rPr b="1" lang="en" sz="1200">
                <a:solidFill>
                  <a:schemeClr val="dk1"/>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200">
                <a:solidFill>
                  <a:schemeClr val="dk1"/>
                </a:solidFill>
                <a:latin typeface="Montserrat"/>
                <a:ea typeface="Montserrat"/>
                <a:cs typeface="Montserrat"/>
                <a:sym typeface="Montserrat"/>
              </a:rPr>
              <a:t> and infographics &amp; images by </a:t>
            </a:r>
            <a:r>
              <a:rPr b="1" lang="en" sz="12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200">
              <a:solidFill>
                <a:schemeClr val="dk1"/>
              </a:solidFill>
              <a:latin typeface="Montserrat"/>
              <a:ea typeface="Montserrat"/>
              <a:cs typeface="Montserrat"/>
              <a:sym typeface="Montserrat"/>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_1_1_1_1">
    <p:spTree>
      <p:nvGrpSpPr>
        <p:cNvPr id="732" name="Shape 732"/>
        <p:cNvGrpSpPr/>
        <p:nvPr/>
      </p:nvGrpSpPr>
      <p:grpSpPr>
        <a:xfrm>
          <a:off x="0" y="0"/>
          <a:ext cx="0" cy="0"/>
          <a:chOff x="0" y="0"/>
          <a:chExt cx="0" cy="0"/>
        </a:xfrm>
      </p:grpSpPr>
      <p:sp>
        <p:nvSpPr>
          <p:cNvPr id="733" name="Google Shape;733;p45"/>
          <p:cNvSpPr/>
          <p:nvPr/>
        </p:nvSpPr>
        <p:spPr>
          <a:xfrm>
            <a:off x="-53050" y="-21900"/>
            <a:ext cx="9250200" cy="5187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5"/>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_1_1_1_1">
    <p:spTree>
      <p:nvGrpSpPr>
        <p:cNvPr id="735" name="Shape 735"/>
        <p:cNvGrpSpPr/>
        <p:nvPr/>
      </p:nvGrpSpPr>
      <p:grpSpPr>
        <a:xfrm>
          <a:off x="0" y="0"/>
          <a:ext cx="0" cy="0"/>
          <a:chOff x="0" y="0"/>
          <a:chExt cx="0" cy="0"/>
        </a:xfrm>
      </p:grpSpPr>
      <p:sp>
        <p:nvSpPr>
          <p:cNvPr id="736" name="Google Shape;736;p46"/>
          <p:cNvSpPr/>
          <p:nvPr/>
        </p:nvSpPr>
        <p:spPr>
          <a:xfrm>
            <a:off x="-53050" y="-21900"/>
            <a:ext cx="9250200" cy="5187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6"/>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_1_1_1_1">
    <p:spTree>
      <p:nvGrpSpPr>
        <p:cNvPr id="738" name="Shape 738"/>
        <p:cNvGrpSpPr/>
        <p:nvPr/>
      </p:nvGrpSpPr>
      <p:grpSpPr>
        <a:xfrm>
          <a:off x="0" y="0"/>
          <a:ext cx="0" cy="0"/>
          <a:chOff x="0" y="0"/>
          <a:chExt cx="0" cy="0"/>
        </a:xfrm>
      </p:grpSpPr>
      <p:sp>
        <p:nvSpPr>
          <p:cNvPr id="739" name="Google Shape;739;p47"/>
          <p:cNvSpPr/>
          <p:nvPr/>
        </p:nvSpPr>
        <p:spPr>
          <a:xfrm>
            <a:off x="-53050" y="-21900"/>
            <a:ext cx="9250200" cy="5187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7"/>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_1_1_1_1_1_1">
    <p:spTree>
      <p:nvGrpSpPr>
        <p:cNvPr id="741" name="Shape 741"/>
        <p:cNvGrpSpPr/>
        <p:nvPr/>
      </p:nvGrpSpPr>
      <p:grpSpPr>
        <a:xfrm>
          <a:off x="0" y="0"/>
          <a:ext cx="0" cy="0"/>
          <a:chOff x="0" y="0"/>
          <a:chExt cx="0" cy="0"/>
        </a:xfrm>
      </p:grpSpPr>
      <p:sp>
        <p:nvSpPr>
          <p:cNvPr id="742" name="Google Shape;742;p48"/>
          <p:cNvSpPr/>
          <p:nvPr/>
        </p:nvSpPr>
        <p:spPr>
          <a:xfrm>
            <a:off x="-53050" y="-21900"/>
            <a:ext cx="9250200" cy="5187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8"/>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BLANK_1_1_1_1_1_1_1_1_1_1_1_1_1_1_1">
    <p:spTree>
      <p:nvGrpSpPr>
        <p:cNvPr id="744" name="Shape 744"/>
        <p:cNvGrpSpPr/>
        <p:nvPr/>
      </p:nvGrpSpPr>
      <p:grpSpPr>
        <a:xfrm>
          <a:off x="0" y="0"/>
          <a:ext cx="0" cy="0"/>
          <a:chOff x="0" y="0"/>
          <a:chExt cx="0" cy="0"/>
        </a:xfrm>
      </p:grpSpPr>
      <p:sp>
        <p:nvSpPr>
          <p:cNvPr id="745" name="Google Shape;745;p49"/>
          <p:cNvSpPr/>
          <p:nvPr/>
        </p:nvSpPr>
        <p:spPr>
          <a:xfrm>
            <a:off x="-53050" y="-21900"/>
            <a:ext cx="9250200" cy="5187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9"/>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6" name="Google Shape;56;p6"/>
          <p:cNvSpPr/>
          <p:nvPr/>
        </p:nvSpPr>
        <p:spPr>
          <a:xfrm>
            <a:off x="25" y="4788450"/>
            <a:ext cx="9144000" cy="355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7" name="Shape 57"/>
        <p:cNvGrpSpPr/>
        <p:nvPr/>
      </p:nvGrpSpPr>
      <p:grpSpPr>
        <a:xfrm>
          <a:off x="0" y="0"/>
          <a:ext cx="0" cy="0"/>
          <a:chOff x="0" y="0"/>
          <a:chExt cx="0" cy="0"/>
        </a:xfrm>
      </p:grpSpPr>
      <p:sp>
        <p:nvSpPr>
          <p:cNvPr id="58" name="Google Shape;58;p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9" name="Google Shape;59;p7"/>
          <p:cNvSpPr txBox="1"/>
          <p:nvPr>
            <p:ph idx="1" type="body"/>
          </p:nvPr>
        </p:nvSpPr>
        <p:spPr>
          <a:xfrm>
            <a:off x="705100" y="1600950"/>
            <a:ext cx="4259400" cy="21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4"/>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
        <p:nvSpPr>
          <p:cNvPr id="60" name="Google Shape;60;p7"/>
          <p:cNvSpPr/>
          <p:nvPr/>
        </p:nvSpPr>
        <p:spPr>
          <a:xfrm>
            <a:off x="25" y="4788450"/>
            <a:ext cx="9144000" cy="355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nvGrpSpPr>
          <p:cNvPr id="61" name="Google Shape;61;p7"/>
          <p:cNvGrpSpPr/>
          <p:nvPr/>
        </p:nvGrpSpPr>
        <p:grpSpPr>
          <a:xfrm>
            <a:off x="1263306" y="786881"/>
            <a:ext cx="7083039" cy="3866520"/>
            <a:chOff x="-3069719" y="786881"/>
            <a:chExt cx="7083039" cy="3866520"/>
          </a:xfrm>
        </p:grpSpPr>
        <p:sp>
          <p:nvSpPr>
            <p:cNvPr id="62" name="Google Shape;62;p7"/>
            <p:cNvSpPr/>
            <p:nvPr/>
          </p:nvSpPr>
          <p:spPr>
            <a:xfrm>
              <a:off x="2407546" y="4553592"/>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7"/>
            <p:cNvSpPr/>
            <p:nvPr/>
          </p:nvSpPr>
          <p:spPr>
            <a:xfrm>
              <a:off x="3914676" y="1511806"/>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7"/>
            <p:cNvSpPr/>
            <p:nvPr/>
          </p:nvSpPr>
          <p:spPr>
            <a:xfrm>
              <a:off x="3227018" y="1537981"/>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a:off x="767973" y="4258869"/>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p:nvPr/>
          </p:nvSpPr>
          <p:spPr>
            <a:xfrm>
              <a:off x="631467" y="1826855"/>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7"/>
            <p:cNvSpPr/>
            <p:nvPr/>
          </p:nvSpPr>
          <p:spPr>
            <a:xfrm>
              <a:off x="3751751" y="3925934"/>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3127221" y="4069505"/>
              <a:ext cx="99806" cy="99809"/>
              <a:chOff x="3688596" y="3879680"/>
              <a:chExt cx="99806" cy="99809"/>
            </a:xfrm>
          </p:grpSpPr>
          <p:sp>
            <p:nvSpPr>
              <p:cNvPr id="69" name="Google Shape;69;p7"/>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p:nvPr/>
          </p:nvSpPr>
          <p:spPr>
            <a:xfrm>
              <a:off x="-3069719" y="3943463"/>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flipH="1">
              <a:off x="-1095704" y="45161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flipH="1">
              <a:off x="2849315" y="786881"/>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 name="Shape 74"/>
        <p:cNvGrpSpPr/>
        <p:nvPr/>
      </p:nvGrpSpPr>
      <p:grpSpPr>
        <a:xfrm>
          <a:off x="0" y="0"/>
          <a:ext cx="0" cy="0"/>
          <a:chOff x="0" y="0"/>
          <a:chExt cx="0" cy="0"/>
        </a:xfrm>
      </p:grpSpPr>
      <p:sp>
        <p:nvSpPr>
          <p:cNvPr id="75" name="Google Shape;75;p8"/>
          <p:cNvSpPr/>
          <p:nvPr/>
        </p:nvSpPr>
        <p:spPr>
          <a:xfrm>
            <a:off x="-53050" y="-21900"/>
            <a:ext cx="9250200" cy="5187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78" name="Google Shape;78;p8"/>
          <p:cNvGrpSpPr/>
          <p:nvPr/>
        </p:nvGrpSpPr>
        <p:grpSpPr>
          <a:xfrm>
            <a:off x="892748" y="782638"/>
            <a:ext cx="6910108" cy="3663376"/>
            <a:chOff x="892748" y="782638"/>
            <a:chExt cx="6910108" cy="3663376"/>
          </a:xfrm>
        </p:grpSpPr>
        <p:grpSp>
          <p:nvGrpSpPr>
            <p:cNvPr id="79" name="Google Shape;79;p8"/>
            <p:cNvGrpSpPr/>
            <p:nvPr/>
          </p:nvGrpSpPr>
          <p:grpSpPr>
            <a:xfrm>
              <a:off x="892748" y="782638"/>
              <a:ext cx="6910108" cy="3663376"/>
              <a:chOff x="892748" y="782638"/>
              <a:chExt cx="6910108" cy="3663376"/>
            </a:xfrm>
          </p:grpSpPr>
          <p:grpSp>
            <p:nvGrpSpPr>
              <p:cNvPr id="80" name="Google Shape;80;p8"/>
              <p:cNvGrpSpPr/>
              <p:nvPr/>
            </p:nvGrpSpPr>
            <p:grpSpPr>
              <a:xfrm>
                <a:off x="1565143" y="782638"/>
                <a:ext cx="6237713" cy="3663376"/>
                <a:chOff x="1565143" y="782638"/>
                <a:chExt cx="6237713" cy="3663376"/>
              </a:xfrm>
            </p:grpSpPr>
            <p:sp>
              <p:nvSpPr>
                <p:cNvPr id="81" name="Google Shape;81;p8"/>
                <p:cNvSpPr/>
                <p:nvPr/>
              </p:nvSpPr>
              <p:spPr>
                <a:xfrm>
                  <a:off x="6326646" y="4346205"/>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7633931" y="1864281"/>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1565143" y="122243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2673967" y="789230"/>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196746" y="4090105"/>
                  <a:ext cx="99806" cy="99809"/>
                  <a:chOff x="3688596" y="3879680"/>
                  <a:chExt cx="99806" cy="99809"/>
                </a:xfrm>
              </p:grpSpPr>
              <p:sp>
                <p:nvSpPr>
                  <p:cNvPr id="86" name="Google Shape;86;p8"/>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8"/>
                <p:cNvSpPr/>
                <p:nvPr/>
              </p:nvSpPr>
              <p:spPr>
                <a:xfrm>
                  <a:off x="5044281" y="78263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flipH="1">
                  <a:off x="7157452" y="3052631"/>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8"/>
              <p:cNvSpPr/>
              <p:nvPr/>
            </p:nvSpPr>
            <p:spPr>
              <a:xfrm>
                <a:off x="892748" y="2199444"/>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8"/>
            <p:cNvSpPr/>
            <p:nvPr/>
          </p:nvSpPr>
          <p:spPr>
            <a:xfrm>
              <a:off x="7531901" y="1163534"/>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sp>
        <p:nvSpPr>
          <p:cNvPr id="93" name="Google Shape;93;p9"/>
          <p:cNvSpPr/>
          <p:nvPr/>
        </p:nvSpPr>
        <p:spPr>
          <a:xfrm>
            <a:off x="359875" y="350050"/>
            <a:ext cx="8424300" cy="444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txBox="1"/>
          <p:nvPr>
            <p:ph type="title"/>
          </p:nvPr>
        </p:nvSpPr>
        <p:spPr>
          <a:xfrm>
            <a:off x="3156400" y="1683438"/>
            <a:ext cx="2831100" cy="70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5" name="Google Shape;95;p9"/>
          <p:cNvSpPr txBox="1"/>
          <p:nvPr>
            <p:ph idx="1" type="subTitle"/>
          </p:nvPr>
        </p:nvSpPr>
        <p:spPr>
          <a:xfrm>
            <a:off x="2215775" y="2425050"/>
            <a:ext cx="4712700" cy="120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 name="Google Shape;96;p9"/>
          <p:cNvSpPr/>
          <p:nvPr/>
        </p:nvSpPr>
        <p:spPr>
          <a:xfrm>
            <a:off x="25" y="4788450"/>
            <a:ext cx="9144000" cy="355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9"/>
          <p:cNvGrpSpPr/>
          <p:nvPr/>
        </p:nvGrpSpPr>
        <p:grpSpPr>
          <a:xfrm>
            <a:off x="485951" y="490092"/>
            <a:ext cx="7775897" cy="3768771"/>
            <a:chOff x="485951" y="490092"/>
            <a:chExt cx="7775897" cy="3768771"/>
          </a:xfrm>
        </p:grpSpPr>
        <p:grpSp>
          <p:nvGrpSpPr>
            <p:cNvPr id="98" name="Google Shape;98;p9"/>
            <p:cNvGrpSpPr/>
            <p:nvPr/>
          </p:nvGrpSpPr>
          <p:grpSpPr>
            <a:xfrm>
              <a:off x="1223481" y="490092"/>
              <a:ext cx="6384146" cy="3768771"/>
              <a:chOff x="1223481" y="490092"/>
              <a:chExt cx="6384146" cy="3768771"/>
            </a:xfrm>
          </p:grpSpPr>
          <p:sp>
            <p:nvSpPr>
              <p:cNvPr id="99" name="Google Shape;99;p9"/>
              <p:cNvSpPr/>
              <p:nvPr/>
            </p:nvSpPr>
            <p:spPr>
              <a:xfrm>
                <a:off x="4235683" y="4090560"/>
                <a:ext cx="672504" cy="41821"/>
              </a:xfrm>
              <a:custGeom>
                <a:rect b="b" l="l" r="r" t="t"/>
                <a:pathLst>
                  <a:path extrusionOk="0" fill="none" h="432" w="6947">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p:nvPr/>
            </p:nvSpPr>
            <p:spPr>
              <a:xfrm>
                <a:off x="2292371" y="490092"/>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a:off x="7180399" y="633744"/>
                <a:ext cx="168925" cy="159732"/>
              </a:xfrm>
              <a:custGeom>
                <a:rect b="b" l="l" r="r" t="t"/>
                <a:pathLst>
                  <a:path extrusionOk="0" h="1650" w="1745">
                    <a:moveTo>
                      <a:pt x="1744" y="0"/>
                    </a:moveTo>
                    <a:lnTo>
                      <a:pt x="0" y="273"/>
                    </a:lnTo>
                    <a:lnTo>
                      <a:pt x="1114" y="1649"/>
                    </a:lnTo>
                    <a:lnTo>
                      <a:pt x="1744"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
              <p:cNvSpPr/>
              <p:nvPr/>
            </p:nvSpPr>
            <p:spPr>
              <a:xfrm>
                <a:off x="1223481" y="141113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 name="Google Shape;103;p9"/>
              <p:cNvGrpSpPr/>
              <p:nvPr/>
            </p:nvGrpSpPr>
            <p:grpSpPr>
              <a:xfrm>
                <a:off x="2014096" y="4159055"/>
                <a:ext cx="99806" cy="99809"/>
                <a:chOff x="3688596" y="3879680"/>
                <a:chExt cx="99806" cy="99809"/>
              </a:xfrm>
            </p:grpSpPr>
            <p:sp>
              <p:nvSpPr>
                <p:cNvPr id="104" name="Google Shape;104;p9"/>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9"/>
              <p:cNvSpPr/>
              <p:nvPr/>
            </p:nvSpPr>
            <p:spPr>
              <a:xfrm flipH="1">
                <a:off x="7507821" y="3756755"/>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9"/>
            <p:cNvSpPr/>
            <p:nvPr/>
          </p:nvSpPr>
          <p:spPr>
            <a:xfrm>
              <a:off x="485951" y="2967297"/>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a:off x="8084792" y="1962518"/>
              <a:ext cx="177056" cy="146567"/>
            </a:xfrm>
            <a:custGeom>
              <a:rect b="b" l="l" r="r" t="t"/>
              <a:pathLst>
                <a:path extrusionOk="0" fill="none" h="1514" w="1829">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9" name="Shape 109"/>
        <p:cNvGrpSpPr/>
        <p:nvPr/>
      </p:nvGrpSpPr>
      <p:grpSpPr>
        <a:xfrm>
          <a:off x="0" y="0"/>
          <a:ext cx="0" cy="0"/>
          <a:chOff x="0" y="0"/>
          <a:chExt cx="0" cy="0"/>
        </a:xfrm>
      </p:grpSpPr>
      <p:sp>
        <p:nvSpPr>
          <p:cNvPr id="110" name="Google Shape;110;p10"/>
          <p:cNvSpPr txBox="1"/>
          <p:nvPr>
            <p:ph type="title"/>
          </p:nvPr>
        </p:nvSpPr>
        <p:spPr>
          <a:xfrm>
            <a:off x="720000" y="4511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11" name="Google Shape;111;p10"/>
          <p:cNvSpPr/>
          <p:nvPr/>
        </p:nvSpPr>
        <p:spPr>
          <a:xfrm>
            <a:off x="25" y="4788450"/>
            <a:ext cx="9144000" cy="355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3000"/>
              <a:buFont typeface="Titillium Web"/>
              <a:buNone/>
              <a:defRPr b="1" sz="3000">
                <a:solidFill>
                  <a:schemeClr val="dk1"/>
                </a:solidFill>
                <a:latin typeface="Titillium Web"/>
                <a:ea typeface="Titillium Web"/>
                <a:cs typeface="Titillium Web"/>
                <a:sym typeface="Titillium Web"/>
              </a:defRPr>
            </a:lvl1pPr>
            <a:lvl2pPr lvl="1">
              <a:lnSpc>
                <a:spcPct val="100000"/>
              </a:lnSpc>
              <a:spcBef>
                <a:spcPts val="0"/>
              </a:spcBef>
              <a:spcAft>
                <a:spcPts val="0"/>
              </a:spcAft>
              <a:buClr>
                <a:schemeClr val="dk1"/>
              </a:buClr>
              <a:buSzPts val="3000"/>
              <a:buFont typeface="Titillium Web"/>
              <a:buNone/>
              <a:defRPr b="1" sz="3000">
                <a:solidFill>
                  <a:schemeClr val="dk1"/>
                </a:solidFill>
                <a:latin typeface="Titillium Web"/>
                <a:ea typeface="Titillium Web"/>
                <a:cs typeface="Titillium Web"/>
                <a:sym typeface="Titillium Web"/>
              </a:defRPr>
            </a:lvl2pPr>
            <a:lvl3pPr lvl="2">
              <a:lnSpc>
                <a:spcPct val="100000"/>
              </a:lnSpc>
              <a:spcBef>
                <a:spcPts val="0"/>
              </a:spcBef>
              <a:spcAft>
                <a:spcPts val="0"/>
              </a:spcAft>
              <a:buClr>
                <a:schemeClr val="dk1"/>
              </a:buClr>
              <a:buSzPts val="3000"/>
              <a:buFont typeface="Titillium Web"/>
              <a:buNone/>
              <a:defRPr b="1" sz="3000">
                <a:solidFill>
                  <a:schemeClr val="dk1"/>
                </a:solidFill>
                <a:latin typeface="Titillium Web"/>
                <a:ea typeface="Titillium Web"/>
                <a:cs typeface="Titillium Web"/>
                <a:sym typeface="Titillium Web"/>
              </a:defRPr>
            </a:lvl3pPr>
            <a:lvl4pPr lvl="3">
              <a:lnSpc>
                <a:spcPct val="100000"/>
              </a:lnSpc>
              <a:spcBef>
                <a:spcPts val="0"/>
              </a:spcBef>
              <a:spcAft>
                <a:spcPts val="0"/>
              </a:spcAft>
              <a:buClr>
                <a:schemeClr val="dk1"/>
              </a:buClr>
              <a:buSzPts val="3000"/>
              <a:buFont typeface="Titillium Web"/>
              <a:buNone/>
              <a:defRPr b="1" sz="3000">
                <a:solidFill>
                  <a:schemeClr val="dk1"/>
                </a:solidFill>
                <a:latin typeface="Titillium Web"/>
                <a:ea typeface="Titillium Web"/>
                <a:cs typeface="Titillium Web"/>
                <a:sym typeface="Titillium Web"/>
              </a:defRPr>
            </a:lvl4pPr>
            <a:lvl5pPr lvl="4">
              <a:lnSpc>
                <a:spcPct val="100000"/>
              </a:lnSpc>
              <a:spcBef>
                <a:spcPts val="0"/>
              </a:spcBef>
              <a:spcAft>
                <a:spcPts val="0"/>
              </a:spcAft>
              <a:buClr>
                <a:schemeClr val="dk1"/>
              </a:buClr>
              <a:buSzPts val="3000"/>
              <a:buFont typeface="Titillium Web"/>
              <a:buNone/>
              <a:defRPr b="1" sz="3000">
                <a:solidFill>
                  <a:schemeClr val="dk1"/>
                </a:solidFill>
                <a:latin typeface="Titillium Web"/>
                <a:ea typeface="Titillium Web"/>
                <a:cs typeface="Titillium Web"/>
                <a:sym typeface="Titillium Web"/>
              </a:defRPr>
            </a:lvl5pPr>
            <a:lvl6pPr lvl="5">
              <a:lnSpc>
                <a:spcPct val="100000"/>
              </a:lnSpc>
              <a:spcBef>
                <a:spcPts val="0"/>
              </a:spcBef>
              <a:spcAft>
                <a:spcPts val="0"/>
              </a:spcAft>
              <a:buClr>
                <a:schemeClr val="dk1"/>
              </a:buClr>
              <a:buSzPts val="3000"/>
              <a:buFont typeface="Titillium Web"/>
              <a:buNone/>
              <a:defRPr b="1" sz="3000">
                <a:solidFill>
                  <a:schemeClr val="dk1"/>
                </a:solidFill>
                <a:latin typeface="Titillium Web"/>
                <a:ea typeface="Titillium Web"/>
                <a:cs typeface="Titillium Web"/>
                <a:sym typeface="Titillium Web"/>
              </a:defRPr>
            </a:lvl6pPr>
            <a:lvl7pPr lvl="6">
              <a:lnSpc>
                <a:spcPct val="100000"/>
              </a:lnSpc>
              <a:spcBef>
                <a:spcPts val="0"/>
              </a:spcBef>
              <a:spcAft>
                <a:spcPts val="0"/>
              </a:spcAft>
              <a:buClr>
                <a:schemeClr val="dk1"/>
              </a:buClr>
              <a:buSzPts val="3000"/>
              <a:buFont typeface="Titillium Web"/>
              <a:buNone/>
              <a:defRPr b="1" sz="3000">
                <a:solidFill>
                  <a:schemeClr val="dk1"/>
                </a:solidFill>
                <a:latin typeface="Titillium Web"/>
                <a:ea typeface="Titillium Web"/>
                <a:cs typeface="Titillium Web"/>
                <a:sym typeface="Titillium Web"/>
              </a:defRPr>
            </a:lvl7pPr>
            <a:lvl8pPr lvl="7">
              <a:lnSpc>
                <a:spcPct val="100000"/>
              </a:lnSpc>
              <a:spcBef>
                <a:spcPts val="0"/>
              </a:spcBef>
              <a:spcAft>
                <a:spcPts val="0"/>
              </a:spcAft>
              <a:buClr>
                <a:schemeClr val="dk1"/>
              </a:buClr>
              <a:buSzPts val="3000"/>
              <a:buFont typeface="Titillium Web"/>
              <a:buNone/>
              <a:defRPr b="1" sz="3000">
                <a:solidFill>
                  <a:schemeClr val="dk1"/>
                </a:solidFill>
                <a:latin typeface="Titillium Web"/>
                <a:ea typeface="Titillium Web"/>
                <a:cs typeface="Titillium Web"/>
                <a:sym typeface="Titillium Web"/>
              </a:defRPr>
            </a:lvl8pPr>
            <a:lvl9pPr lvl="8">
              <a:lnSpc>
                <a:spcPct val="100000"/>
              </a:lnSpc>
              <a:spcBef>
                <a:spcPts val="0"/>
              </a:spcBef>
              <a:spcAft>
                <a:spcPts val="0"/>
              </a:spcAft>
              <a:buClr>
                <a:schemeClr val="dk1"/>
              </a:buClr>
              <a:buSzPts val="3000"/>
              <a:buFont typeface="Titillium Web"/>
              <a:buNone/>
              <a:defRPr b="1" sz="3000">
                <a:solidFill>
                  <a:schemeClr val="dk1"/>
                </a:solidFill>
                <a:latin typeface="Titillium Web"/>
                <a:ea typeface="Titillium Web"/>
                <a:cs typeface="Titillium Web"/>
                <a:sym typeface="Titillium Web"/>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indent="-317500" lvl="1" marL="914400">
              <a:lnSpc>
                <a:spcPct val="100000"/>
              </a:lnSpc>
              <a:spcBef>
                <a:spcPts val="0"/>
              </a:spcBef>
              <a:spcAft>
                <a:spcPts val="0"/>
              </a:spcAft>
              <a:buClr>
                <a:schemeClr val="dk1"/>
              </a:buClr>
              <a:buSzPts val="1400"/>
              <a:buChar char="○"/>
              <a:defRPr>
                <a:solidFill>
                  <a:schemeClr val="dk1"/>
                </a:solidFill>
              </a:defRPr>
            </a:lvl2pPr>
            <a:lvl3pPr indent="-317500" lvl="2" marL="1371600">
              <a:lnSpc>
                <a:spcPct val="100000"/>
              </a:lnSpc>
              <a:spcBef>
                <a:spcPts val="0"/>
              </a:spcBef>
              <a:spcAft>
                <a:spcPts val="0"/>
              </a:spcAft>
              <a:buClr>
                <a:schemeClr val="dk1"/>
              </a:buClr>
              <a:buSzPts val="1400"/>
              <a:buChar char="■"/>
              <a:defRPr>
                <a:solidFill>
                  <a:schemeClr val="dk1"/>
                </a:solidFill>
              </a:defRPr>
            </a:lvl3pPr>
            <a:lvl4pPr indent="-317500" lvl="3" marL="1828800">
              <a:lnSpc>
                <a:spcPct val="100000"/>
              </a:lnSpc>
              <a:spcBef>
                <a:spcPts val="0"/>
              </a:spcBef>
              <a:spcAft>
                <a:spcPts val="0"/>
              </a:spcAft>
              <a:buClr>
                <a:schemeClr val="dk1"/>
              </a:buClr>
              <a:buSzPts val="1400"/>
              <a:buChar char="●"/>
              <a:defRPr>
                <a:solidFill>
                  <a:schemeClr val="dk1"/>
                </a:solidFill>
              </a:defRPr>
            </a:lvl4pPr>
            <a:lvl5pPr indent="-317500" lvl="4" marL="2286000">
              <a:lnSpc>
                <a:spcPct val="100000"/>
              </a:lnSpc>
              <a:spcBef>
                <a:spcPts val="0"/>
              </a:spcBef>
              <a:spcAft>
                <a:spcPts val="0"/>
              </a:spcAft>
              <a:buClr>
                <a:schemeClr val="dk1"/>
              </a:buClr>
              <a:buSzPts val="1400"/>
              <a:buChar char="○"/>
              <a:defRPr>
                <a:solidFill>
                  <a:schemeClr val="dk1"/>
                </a:solidFill>
              </a:defRPr>
            </a:lvl5pPr>
            <a:lvl6pPr indent="-317500" lvl="5" marL="2743200">
              <a:lnSpc>
                <a:spcPct val="100000"/>
              </a:lnSpc>
              <a:spcBef>
                <a:spcPts val="0"/>
              </a:spcBef>
              <a:spcAft>
                <a:spcPts val="0"/>
              </a:spcAft>
              <a:buClr>
                <a:schemeClr val="dk1"/>
              </a:buClr>
              <a:buSzPts val="1400"/>
              <a:buChar char="■"/>
              <a:defRPr>
                <a:solidFill>
                  <a:schemeClr val="dk1"/>
                </a:solidFill>
              </a:defRPr>
            </a:lvl6pPr>
            <a:lvl7pPr indent="-317500" lvl="6" marL="3200400">
              <a:lnSpc>
                <a:spcPct val="100000"/>
              </a:lnSpc>
              <a:spcBef>
                <a:spcPts val="0"/>
              </a:spcBef>
              <a:spcAft>
                <a:spcPts val="0"/>
              </a:spcAft>
              <a:buClr>
                <a:schemeClr val="dk1"/>
              </a:buClr>
              <a:buSzPts val="1400"/>
              <a:buChar char="●"/>
              <a:defRPr>
                <a:solidFill>
                  <a:schemeClr val="dk1"/>
                </a:solidFill>
              </a:defRPr>
            </a:lvl7pPr>
            <a:lvl8pPr indent="-317500" lvl="7" marL="3657600">
              <a:lnSpc>
                <a:spcPct val="100000"/>
              </a:lnSpc>
              <a:spcBef>
                <a:spcPts val="0"/>
              </a:spcBef>
              <a:spcAft>
                <a:spcPts val="0"/>
              </a:spcAft>
              <a:buClr>
                <a:schemeClr val="dk1"/>
              </a:buClr>
              <a:buSzPts val="1400"/>
              <a:buChar char="○"/>
              <a:defRPr>
                <a:solidFill>
                  <a:schemeClr val="dk1"/>
                </a:solidFill>
              </a:defRPr>
            </a:lvl8pPr>
            <a:lvl9pPr indent="-317500" lvl="8" marL="4114800">
              <a:lnSpc>
                <a:spcPct val="100000"/>
              </a:lnSpc>
              <a:spcBef>
                <a:spcPts val="0"/>
              </a:spcBef>
              <a:spcAft>
                <a:spcPts val="0"/>
              </a:spcAft>
              <a:buClr>
                <a:schemeClr val="dk1"/>
              </a:buClr>
              <a:buSzPts val="1400"/>
              <a:buChar char="■"/>
              <a:defRPr>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xml"/><Relationship Id="rId3" Type="http://schemas.openxmlformats.org/officeDocument/2006/relationships/hyperlink" Target="https://gssdataexplorer.norc.org/home"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750" name="Shape 750"/>
        <p:cNvGrpSpPr/>
        <p:nvPr/>
      </p:nvGrpSpPr>
      <p:grpSpPr>
        <a:xfrm>
          <a:off x="0" y="0"/>
          <a:ext cx="0" cy="0"/>
          <a:chOff x="0" y="0"/>
          <a:chExt cx="0" cy="0"/>
        </a:xfrm>
      </p:grpSpPr>
      <p:sp>
        <p:nvSpPr>
          <p:cNvPr id="751" name="Google Shape;751;p50"/>
          <p:cNvSpPr txBox="1"/>
          <p:nvPr>
            <p:ph type="ctrTitle"/>
          </p:nvPr>
        </p:nvSpPr>
        <p:spPr>
          <a:xfrm>
            <a:off x="3038675" y="1022800"/>
            <a:ext cx="5706600" cy="275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544">
                <a:solidFill>
                  <a:schemeClr val="accent3"/>
                </a:solidFill>
              </a:rPr>
              <a:t>The Relationship between Financial Satisfaction, Job Satisfaction, and Happiness for Different Social Classes</a:t>
            </a:r>
            <a:endParaRPr b="0" sz="5522">
              <a:solidFill>
                <a:schemeClr val="accent3"/>
              </a:solidFill>
              <a:latin typeface="Titillium Web Light"/>
              <a:ea typeface="Titillium Web Light"/>
              <a:cs typeface="Titillium Web Light"/>
              <a:sym typeface="Titillium Web Light"/>
            </a:endParaRPr>
          </a:p>
        </p:txBody>
      </p:sp>
      <p:sp>
        <p:nvSpPr>
          <p:cNvPr id="752" name="Google Shape;752;p50"/>
          <p:cNvSpPr txBox="1"/>
          <p:nvPr>
            <p:ph idx="1" type="subTitle"/>
          </p:nvPr>
        </p:nvSpPr>
        <p:spPr>
          <a:xfrm>
            <a:off x="3829800" y="3596500"/>
            <a:ext cx="4394100" cy="54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By: Carrie Magee, Abhimanyu Barun, Ambar Pathak, and Kismat Khatri</a:t>
            </a:r>
            <a:endParaRPr/>
          </a:p>
        </p:txBody>
      </p:sp>
      <p:grpSp>
        <p:nvGrpSpPr>
          <p:cNvPr id="753" name="Google Shape;753;p50"/>
          <p:cNvGrpSpPr/>
          <p:nvPr/>
        </p:nvGrpSpPr>
        <p:grpSpPr>
          <a:xfrm>
            <a:off x="468042" y="1118418"/>
            <a:ext cx="2871976" cy="2595737"/>
            <a:chOff x="720023" y="1118374"/>
            <a:chExt cx="3217179" cy="2906760"/>
          </a:xfrm>
        </p:grpSpPr>
        <p:grpSp>
          <p:nvGrpSpPr>
            <p:cNvPr id="754" name="Google Shape;754;p50"/>
            <p:cNvGrpSpPr/>
            <p:nvPr/>
          </p:nvGrpSpPr>
          <p:grpSpPr>
            <a:xfrm>
              <a:off x="720023" y="1118374"/>
              <a:ext cx="2459727" cy="2108357"/>
              <a:chOff x="1187043" y="662769"/>
              <a:chExt cx="2921985" cy="2504582"/>
            </a:xfrm>
          </p:grpSpPr>
          <p:sp>
            <p:nvSpPr>
              <p:cNvPr id="755" name="Google Shape;755;p50"/>
              <p:cNvSpPr/>
              <p:nvPr/>
            </p:nvSpPr>
            <p:spPr>
              <a:xfrm>
                <a:off x="1930095" y="662769"/>
                <a:ext cx="2178934" cy="2500683"/>
              </a:xfrm>
              <a:custGeom>
                <a:rect b="b" l="l" r="r" t="t"/>
                <a:pathLst>
                  <a:path extrusionOk="0" h="55975" w="48773">
                    <a:moveTo>
                      <a:pt x="24489" y="0"/>
                    </a:moveTo>
                    <a:cubicBezTo>
                      <a:pt x="24370" y="0"/>
                      <a:pt x="24261" y="27"/>
                      <a:pt x="24166" y="79"/>
                    </a:cubicBezTo>
                    <a:cubicBezTo>
                      <a:pt x="16108" y="4765"/>
                      <a:pt x="8059" y="9441"/>
                      <a:pt x="0" y="14127"/>
                    </a:cubicBezTo>
                    <a:cubicBezTo>
                      <a:pt x="400" y="15009"/>
                      <a:pt x="23767" y="55040"/>
                      <a:pt x="24240" y="55975"/>
                    </a:cubicBezTo>
                    <a:cubicBezTo>
                      <a:pt x="32298" y="51289"/>
                      <a:pt x="40357" y="46614"/>
                      <a:pt x="48415" y="41928"/>
                    </a:cubicBezTo>
                    <a:cubicBezTo>
                      <a:pt x="48636" y="41802"/>
                      <a:pt x="48772" y="41518"/>
                      <a:pt x="48772" y="41129"/>
                    </a:cubicBezTo>
                    <a:lnTo>
                      <a:pt x="48772" y="15304"/>
                    </a:lnTo>
                    <a:cubicBezTo>
                      <a:pt x="48772" y="14505"/>
                      <a:pt x="48216" y="13549"/>
                      <a:pt x="47533" y="13149"/>
                    </a:cubicBezTo>
                    <a:lnTo>
                      <a:pt x="25059" y="174"/>
                    </a:lnTo>
                    <a:cubicBezTo>
                      <a:pt x="24855" y="56"/>
                      <a:pt x="24661" y="0"/>
                      <a:pt x="24489" y="0"/>
                    </a:cubicBezTo>
                    <a:close/>
                  </a:path>
                </a:pathLst>
              </a:custGeom>
              <a:solidFill>
                <a:schemeClr val="lt1"/>
              </a:solidFill>
              <a:ln cap="flat" cmpd="sng" w="7350">
                <a:solidFill>
                  <a:schemeClr val="accent4"/>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0"/>
              <p:cNvSpPr/>
              <p:nvPr/>
            </p:nvSpPr>
            <p:spPr>
              <a:xfrm>
                <a:off x="3446265" y="1856420"/>
                <a:ext cx="424859" cy="765640"/>
              </a:xfrm>
              <a:custGeom>
                <a:rect b="b" l="l" r="r" t="t"/>
                <a:pathLst>
                  <a:path extrusionOk="0" h="17138" w="951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cap="flat" cmpd="sng" w="5000">
                <a:solidFill>
                  <a:schemeClr val="accent4"/>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0"/>
              <p:cNvSpPr/>
              <p:nvPr/>
            </p:nvSpPr>
            <p:spPr>
              <a:xfrm>
                <a:off x="3574843" y="2157312"/>
                <a:ext cx="167665" cy="287305"/>
              </a:xfrm>
              <a:custGeom>
                <a:rect b="b" l="l" r="r" t="t"/>
                <a:pathLst>
                  <a:path extrusionOk="0" h="6431" w="3753">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cap="flat" cmpd="sng" w="5000">
                <a:solidFill>
                  <a:schemeClr val="accent4"/>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0"/>
              <p:cNvSpPr/>
              <p:nvPr/>
            </p:nvSpPr>
            <p:spPr>
              <a:xfrm>
                <a:off x="1913699" y="1289974"/>
                <a:ext cx="1115758" cy="1877378"/>
              </a:xfrm>
              <a:custGeom>
                <a:rect b="b" l="l" r="r" t="t"/>
                <a:pathLst>
                  <a:path extrusionOk="0" h="42023" w="24975">
                    <a:moveTo>
                      <a:pt x="695" y="1"/>
                    </a:moveTo>
                    <a:cubicBezTo>
                      <a:pt x="285" y="1"/>
                      <a:pt x="0" y="327"/>
                      <a:pt x="0" y="886"/>
                    </a:cubicBezTo>
                    <a:lnTo>
                      <a:pt x="0" y="26712"/>
                    </a:lnTo>
                    <a:cubicBezTo>
                      <a:pt x="0" y="27510"/>
                      <a:pt x="556" y="28477"/>
                      <a:pt x="1250" y="28876"/>
                    </a:cubicBezTo>
                    <a:lnTo>
                      <a:pt x="23724" y="41852"/>
                    </a:lnTo>
                    <a:cubicBezTo>
                      <a:pt x="23926" y="41968"/>
                      <a:pt x="24116" y="42023"/>
                      <a:pt x="24284" y="42023"/>
                    </a:cubicBezTo>
                    <a:cubicBezTo>
                      <a:pt x="24694" y="42023"/>
                      <a:pt x="24974" y="41696"/>
                      <a:pt x="24974" y="41137"/>
                    </a:cubicBezTo>
                    <a:lnTo>
                      <a:pt x="24974" y="15302"/>
                    </a:lnTo>
                    <a:cubicBezTo>
                      <a:pt x="24974" y="14513"/>
                      <a:pt x="24418" y="13547"/>
                      <a:pt x="23734" y="13147"/>
                    </a:cubicBezTo>
                    <a:lnTo>
                      <a:pt x="1250" y="172"/>
                    </a:lnTo>
                    <a:cubicBezTo>
                      <a:pt x="1051" y="56"/>
                      <a:pt x="863" y="1"/>
                      <a:pt x="695" y="1"/>
                    </a:cubicBezTo>
                    <a:close/>
                  </a:path>
                </a:pathLst>
              </a:custGeom>
              <a:solidFill>
                <a:schemeClr val="lt2"/>
              </a:solidFill>
              <a:ln cap="flat" cmpd="sng" w="7350">
                <a:solidFill>
                  <a:schemeClr val="accent4"/>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0"/>
              <p:cNvSpPr/>
              <p:nvPr/>
            </p:nvSpPr>
            <p:spPr>
              <a:xfrm>
                <a:off x="2016945" y="1956672"/>
                <a:ext cx="897967" cy="521491"/>
              </a:xfrm>
              <a:custGeom>
                <a:rect b="b" l="l" r="r" t="t"/>
                <a:pathLst>
                  <a:path extrusionOk="0" fill="none" h="11673" w="20100">
                    <a:moveTo>
                      <a:pt x="1" y="11673"/>
                    </a:moveTo>
                    <a:cubicBezTo>
                      <a:pt x="6704" y="7785"/>
                      <a:pt x="13407" y="3888"/>
                      <a:pt x="20099" y="0"/>
                    </a:cubicBezTo>
                  </a:path>
                </a:pathLst>
              </a:custGeom>
              <a:noFill/>
              <a:ln cap="flat" cmpd="sng" w="7350">
                <a:solidFill>
                  <a:schemeClr val="accent4"/>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0"/>
              <p:cNvSpPr/>
              <p:nvPr/>
            </p:nvSpPr>
            <p:spPr>
              <a:xfrm>
                <a:off x="2007563" y="1437494"/>
                <a:ext cx="927989" cy="1582344"/>
              </a:xfrm>
              <a:custGeom>
                <a:rect b="b" l="l" r="r" t="t"/>
                <a:pathLst>
                  <a:path extrusionOk="0" fill="none" h="35419" w="20772">
                    <a:moveTo>
                      <a:pt x="0" y="725"/>
                    </a:moveTo>
                    <a:cubicBezTo>
                      <a:pt x="0" y="211"/>
                      <a:pt x="368" y="1"/>
                      <a:pt x="820" y="263"/>
                    </a:cubicBezTo>
                    <a:lnTo>
                      <a:pt x="19952" y="11306"/>
                    </a:lnTo>
                    <a:cubicBezTo>
                      <a:pt x="20393" y="11568"/>
                      <a:pt x="20762" y="12199"/>
                      <a:pt x="20762" y="12703"/>
                    </a:cubicBezTo>
                    <a:lnTo>
                      <a:pt x="20772" y="34694"/>
                    </a:lnTo>
                    <a:cubicBezTo>
                      <a:pt x="20772" y="35209"/>
                      <a:pt x="20404" y="35419"/>
                      <a:pt x="19963" y="35156"/>
                    </a:cubicBezTo>
                    <a:lnTo>
                      <a:pt x="820" y="24113"/>
                    </a:lnTo>
                    <a:cubicBezTo>
                      <a:pt x="379" y="23851"/>
                      <a:pt x="10" y="23221"/>
                      <a:pt x="10" y="22716"/>
                    </a:cubicBezTo>
                    <a:close/>
                  </a:path>
                </a:pathLst>
              </a:custGeom>
              <a:noFill/>
              <a:ln cap="flat" cmpd="sng" w="7350">
                <a:solidFill>
                  <a:schemeClr val="accent4"/>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0"/>
              <p:cNvSpPr/>
              <p:nvPr/>
            </p:nvSpPr>
            <p:spPr>
              <a:xfrm>
                <a:off x="1187043" y="1391969"/>
                <a:ext cx="822422" cy="1756978"/>
              </a:xfrm>
              <a:custGeom>
                <a:rect b="b" l="l" r="r" t="t"/>
                <a:pathLst>
                  <a:path extrusionOk="0" h="39328" w="18409">
                    <a:moveTo>
                      <a:pt x="18394" y="1099"/>
                    </a:moveTo>
                    <a:lnTo>
                      <a:pt x="18394" y="1099"/>
                    </a:lnTo>
                    <a:cubicBezTo>
                      <a:pt x="18399" y="1101"/>
                      <a:pt x="18404" y="1102"/>
                      <a:pt x="18408" y="1104"/>
                    </a:cubicBezTo>
                    <a:cubicBezTo>
                      <a:pt x="18404" y="1102"/>
                      <a:pt x="18399" y="1100"/>
                      <a:pt x="18394" y="1099"/>
                    </a:cubicBezTo>
                    <a:close/>
                    <a:moveTo>
                      <a:pt x="15244" y="1"/>
                    </a:moveTo>
                    <a:cubicBezTo>
                      <a:pt x="15160" y="1"/>
                      <a:pt x="15059" y="48"/>
                      <a:pt x="14951" y="147"/>
                    </a:cubicBezTo>
                    <a:lnTo>
                      <a:pt x="568" y="13827"/>
                    </a:lnTo>
                    <a:cubicBezTo>
                      <a:pt x="253" y="14121"/>
                      <a:pt x="1" y="14763"/>
                      <a:pt x="1" y="15256"/>
                    </a:cubicBezTo>
                    <a:lnTo>
                      <a:pt x="64" y="37762"/>
                    </a:lnTo>
                    <a:cubicBezTo>
                      <a:pt x="64" y="38035"/>
                      <a:pt x="148" y="38203"/>
                      <a:pt x="274" y="38245"/>
                    </a:cubicBezTo>
                    <a:cubicBezTo>
                      <a:pt x="1302" y="38602"/>
                      <a:pt x="2330" y="38969"/>
                      <a:pt x="3358" y="39326"/>
                    </a:cubicBezTo>
                    <a:lnTo>
                      <a:pt x="3358" y="39326"/>
                    </a:lnTo>
                    <a:cubicBezTo>
                      <a:pt x="3235" y="39281"/>
                      <a:pt x="3163" y="39114"/>
                      <a:pt x="3163" y="38844"/>
                    </a:cubicBezTo>
                    <a:lnTo>
                      <a:pt x="3100" y="16339"/>
                    </a:lnTo>
                    <a:cubicBezTo>
                      <a:pt x="3090" y="15855"/>
                      <a:pt x="3342" y="15214"/>
                      <a:pt x="3657" y="14920"/>
                    </a:cubicBezTo>
                    <a:lnTo>
                      <a:pt x="18040" y="1240"/>
                    </a:lnTo>
                    <a:cubicBezTo>
                      <a:pt x="18146" y="1143"/>
                      <a:pt x="18245" y="1090"/>
                      <a:pt x="18333" y="1090"/>
                    </a:cubicBezTo>
                    <a:cubicBezTo>
                      <a:pt x="18354" y="1090"/>
                      <a:pt x="18375" y="1093"/>
                      <a:pt x="18394" y="1099"/>
                    </a:cubicBezTo>
                    <a:lnTo>
                      <a:pt x="18394" y="1099"/>
                    </a:lnTo>
                    <a:cubicBezTo>
                      <a:pt x="17369" y="733"/>
                      <a:pt x="16334" y="377"/>
                      <a:pt x="15309" y="11"/>
                    </a:cubicBezTo>
                    <a:cubicBezTo>
                      <a:pt x="15288" y="4"/>
                      <a:pt x="15267" y="1"/>
                      <a:pt x="15244" y="1"/>
                    </a:cubicBezTo>
                    <a:close/>
                    <a:moveTo>
                      <a:pt x="3358" y="39326"/>
                    </a:moveTo>
                    <a:lnTo>
                      <a:pt x="3358" y="39326"/>
                    </a:lnTo>
                    <a:cubicBezTo>
                      <a:pt x="3360" y="39326"/>
                      <a:pt x="3361" y="39327"/>
                      <a:pt x="3363" y="39328"/>
                    </a:cubicBezTo>
                    <a:cubicBezTo>
                      <a:pt x="3361" y="39327"/>
                      <a:pt x="3360" y="39326"/>
                      <a:pt x="3358" y="39326"/>
                    </a:cubicBezTo>
                    <a:close/>
                  </a:path>
                </a:pathLst>
              </a:custGeom>
              <a:solidFill>
                <a:schemeClr val="lt1"/>
              </a:solidFill>
              <a:ln cap="flat" cmpd="sng" w="7350">
                <a:solidFill>
                  <a:schemeClr val="accent4"/>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0"/>
              <p:cNvSpPr/>
              <p:nvPr/>
            </p:nvSpPr>
            <p:spPr>
              <a:xfrm>
                <a:off x="1325047" y="1440710"/>
                <a:ext cx="696617" cy="1708863"/>
              </a:xfrm>
              <a:custGeom>
                <a:rect b="b" l="l" r="r" t="t"/>
                <a:pathLst>
                  <a:path extrusionOk="0" h="38251" w="15593">
                    <a:moveTo>
                      <a:pt x="15245" y="1"/>
                    </a:moveTo>
                    <a:cubicBezTo>
                      <a:pt x="15159" y="1"/>
                      <a:pt x="15059" y="49"/>
                      <a:pt x="14951" y="149"/>
                    </a:cubicBezTo>
                    <a:lnTo>
                      <a:pt x="568" y="13829"/>
                    </a:lnTo>
                    <a:cubicBezTo>
                      <a:pt x="253" y="14123"/>
                      <a:pt x="1" y="14764"/>
                      <a:pt x="11" y="15248"/>
                    </a:cubicBezTo>
                    <a:lnTo>
                      <a:pt x="74" y="37753"/>
                    </a:lnTo>
                    <a:cubicBezTo>
                      <a:pt x="74" y="38076"/>
                      <a:pt x="182" y="38250"/>
                      <a:pt x="344" y="38250"/>
                    </a:cubicBezTo>
                    <a:cubicBezTo>
                      <a:pt x="430" y="38250"/>
                      <a:pt x="532" y="38201"/>
                      <a:pt x="641" y="38099"/>
                    </a:cubicBezTo>
                    <a:lnTo>
                      <a:pt x="15025" y="24420"/>
                    </a:lnTo>
                    <a:cubicBezTo>
                      <a:pt x="15340" y="24126"/>
                      <a:pt x="15593" y="23495"/>
                      <a:pt x="15582" y="23002"/>
                    </a:cubicBezTo>
                    <a:lnTo>
                      <a:pt x="15519" y="496"/>
                    </a:lnTo>
                    <a:cubicBezTo>
                      <a:pt x="15519" y="178"/>
                      <a:pt x="15409" y="1"/>
                      <a:pt x="15245" y="1"/>
                    </a:cubicBezTo>
                    <a:close/>
                  </a:path>
                </a:pathLst>
              </a:custGeom>
              <a:solidFill>
                <a:schemeClr val="lt2"/>
              </a:solidFill>
              <a:ln cap="flat" cmpd="sng" w="7350">
                <a:solidFill>
                  <a:schemeClr val="accent4"/>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0"/>
              <p:cNvSpPr/>
              <p:nvPr/>
            </p:nvSpPr>
            <p:spPr>
              <a:xfrm>
                <a:off x="1395457" y="1562363"/>
                <a:ext cx="661905" cy="1490358"/>
              </a:xfrm>
              <a:custGeom>
                <a:rect b="b" l="l" r="r" t="t"/>
                <a:pathLst>
                  <a:path extrusionOk="0" h="33360" w="14816">
                    <a:moveTo>
                      <a:pt x="14808" y="555"/>
                    </a:moveTo>
                    <a:cubicBezTo>
                      <a:pt x="14810" y="555"/>
                      <a:pt x="14813" y="556"/>
                      <a:pt x="14815" y="557"/>
                    </a:cubicBezTo>
                    <a:cubicBezTo>
                      <a:pt x="14813" y="556"/>
                      <a:pt x="14810" y="555"/>
                      <a:pt x="14808" y="555"/>
                    </a:cubicBezTo>
                    <a:close/>
                    <a:moveTo>
                      <a:pt x="13213" y="1"/>
                    </a:moveTo>
                    <a:cubicBezTo>
                      <a:pt x="13140" y="1"/>
                      <a:pt x="13056" y="44"/>
                      <a:pt x="12966" y="127"/>
                    </a:cubicBezTo>
                    <a:lnTo>
                      <a:pt x="484" y="11768"/>
                    </a:lnTo>
                    <a:cubicBezTo>
                      <a:pt x="221" y="12020"/>
                      <a:pt x="1" y="12567"/>
                      <a:pt x="1" y="12987"/>
                    </a:cubicBezTo>
                    <a:lnTo>
                      <a:pt x="116" y="32393"/>
                    </a:lnTo>
                    <a:cubicBezTo>
                      <a:pt x="116" y="32635"/>
                      <a:pt x="190" y="32782"/>
                      <a:pt x="295" y="32813"/>
                    </a:cubicBezTo>
                    <a:cubicBezTo>
                      <a:pt x="809" y="33002"/>
                      <a:pt x="1324" y="33181"/>
                      <a:pt x="1839" y="33359"/>
                    </a:cubicBezTo>
                    <a:cubicBezTo>
                      <a:pt x="1724" y="33317"/>
                      <a:pt x="1650" y="33170"/>
                      <a:pt x="1650" y="32939"/>
                    </a:cubicBezTo>
                    <a:lnTo>
                      <a:pt x="1545" y="13533"/>
                    </a:lnTo>
                    <a:cubicBezTo>
                      <a:pt x="1535" y="13102"/>
                      <a:pt x="1755" y="12556"/>
                      <a:pt x="2028" y="12304"/>
                    </a:cubicBezTo>
                    <a:lnTo>
                      <a:pt x="14500" y="673"/>
                    </a:lnTo>
                    <a:cubicBezTo>
                      <a:pt x="14596" y="585"/>
                      <a:pt x="14680" y="546"/>
                      <a:pt x="14751" y="546"/>
                    </a:cubicBezTo>
                    <a:cubicBezTo>
                      <a:pt x="14771" y="546"/>
                      <a:pt x="14790" y="549"/>
                      <a:pt x="14808" y="555"/>
                    </a:cubicBezTo>
                    <a:lnTo>
                      <a:pt x="14808" y="555"/>
                    </a:lnTo>
                    <a:cubicBezTo>
                      <a:pt x="14295" y="377"/>
                      <a:pt x="13783" y="189"/>
                      <a:pt x="13270" y="11"/>
                    </a:cubicBezTo>
                    <a:cubicBezTo>
                      <a:pt x="13252" y="4"/>
                      <a:pt x="13233" y="1"/>
                      <a:pt x="13213" y="1"/>
                    </a:cubicBezTo>
                    <a:close/>
                  </a:path>
                </a:pathLst>
              </a:custGeom>
              <a:solidFill>
                <a:schemeClr val="lt2"/>
              </a:solidFill>
              <a:ln cap="flat" cmpd="sng" w="7350">
                <a:solidFill>
                  <a:schemeClr val="accent4"/>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0"/>
              <p:cNvSpPr/>
              <p:nvPr/>
            </p:nvSpPr>
            <p:spPr>
              <a:xfrm>
                <a:off x="1463990" y="1586756"/>
                <a:ext cx="606508" cy="1466457"/>
              </a:xfrm>
              <a:custGeom>
                <a:rect b="b" l="l" r="r" t="t"/>
                <a:pathLst>
                  <a:path extrusionOk="0" h="32825" w="13576">
                    <a:moveTo>
                      <a:pt x="13220" y="0"/>
                    </a:moveTo>
                    <a:cubicBezTo>
                      <a:pt x="13146" y="0"/>
                      <a:pt x="13059" y="41"/>
                      <a:pt x="12966" y="127"/>
                    </a:cubicBezTo>
                    <a:lnTo>
                      <a:pt x="494" y="11758"/>
                    </a:lnTo>
                    <a:cubicBezTo>
                      <a:pt x="221" y="12010"/>
                      <a:pt x="1" y="12556"/>
                      <a:pt x="11" y="12987"/>
                    </a:cubicBezTo>
                    <a:lnTo>
                      <a:pt x="116" y="32393"/>
                    </a:lnTo>
                    <a:cubicBezTo>
                      <a:pt x="116" y="32670"/>
                      <a:pt x="217" y="32824"/>
                      <a:pt x="361" y="32824"/>
                    </a:cubicBezTo>
                    <a:cubicBezTo>
                      <a:pt x="435" y="32824"/>
                      <a:pt x="521" y="32784"/>
                      <a:pt x="610" y="32698"/>
                    </a:cubicBezTo>
                    <a:lnTo>
                      <a:pt x="13092" y="21067"/>
                    </a:lnTo>
                    <a:cubicBezTo>
                      <a:pt x="13365" y="20814"/>
                      <a:pt x="13575" y="20268"/>
                      <a:pt x="13575" y="19848"/>
                    </a:cubicBezTo>
                    <a:lnTo>
                      <a:pt x="13459" y="431"/>
                    </a:lnTo>
                    <a:cubicBezTo>
                      <a:pt x="13459" y="154"/>
                      <a:pt x="13363" y="0"/>
                      <a:pt x="13220" y="0"/>
                    </a:cubicBezTo>
                    <a:close/>
                  </a:path>
                </a:pathLst>
              </a:custGeom>
              <a:solidFill>
                <a:schemeClr val="lt2"/>
              </a:solidFill>
              <a:ln cap="flat" cmpd="sng" w="7350">
                <a:solidFill>
                  <a:schemeClr val="accent4"/>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5" name="Google Shape;765;p50"/>
            <p:cNvGrpSpPr/>
            <p:nvPr/>
          </p:nvGrpSpPr>
          <p:grpSpPr>
            <a:xfrm>
              <a:off x="2270536" y="2760030"/>
              <a:ext cx="1666666" cy="1083364"/>
              <a:chOff x="3028945" y="2612942"/>
              <a:chExt cx="1979884" cy="1286961"/>
            </a:xfrm>
          </p:grpSpPr>
          <p:grpSp>
            <p:nvGrpSpPr>
              <p:cNvPr id="766" name="Google Shape;766;p50"/>
              <p:cNvGrpSpPr/>
              <p:nvPr/>
            </p:nvGrpSpPr>
            <p:grpSpPr>
              <a:xfrm>
                <a:off x="3048248" y="2612942"/>
                <a:ext cx="1960580" cy="1159377"/>
                <a:chOff x="4923200" y="1561363"/>
                <a:chExt cx="975025" cy="576575"/>
              </a:xfrm>
            </p:grpSpPr>
            <p:sp>
              <p:nvSpPr>
                <p:cNvPr id="767" name="Google Shape;767;p50"/>
                <p:cNvSpPr/>
                <p:nvPr/>
              </p:nvSpPr>
              <p:spPr>
                <a:xfrm>
                  <a:off x="4923200" y="1561363"/>
                  <a:ext cx="975025" cy="576575"/>
                </a:xfrm>
                <a:custGeom>
                  <a:rect b="b" l="l" r="r" t="t"/>
                  <a:pathLst>
                    <a:path extrusionOk="0" h="23063" w="39001">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cap="flat" cmpd="sng" w="7350">
                  <a:solidFill>
                    <a:schemeClr val="accent2"/>
                  </a:solidFill>
                  <a:prstDash val="solid"/>
                  <a:miter lim="840"/>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0"/>
                <p:cNvSpPr/>
                <p:nvPr/>
              </p:nvSpPr>
              <p:spPr>
                <a:xfrm>
                  <a:off x="5530725" y="1643313"/>
                  <a:ext cx="214650" cy="124525"/>
                </a:xfrm>
                <a:custGeom>
                  <a:rect b="b" l="l" r="r" t="t"/>
                  <a:pathLst>
                    <a:path extrusionOk="0" fill="none" h="4981" w="8586">
                      <a:moveTo>
                        <a:pt x="1" y="0"/>
                      </a:moveTo>
                      <a:lnTo>
                        <a:pt x="8585" y="4981"/>
                      </a:lnTo>
                    </a:path>
                  </a:pathLst>
                </a:custGeom>
                <a:solidFill>
                  <a:schemeClr val="accent2"/>
                </a:solidFill>
                <a:ln cap="rnd" cmpd="sng" w="5000">
                  <a:solidFill>
                    <a:schemeClr val="accent2"/>
                  </a:solidFill>
                  <a:prstDash val="solid"/>
                  <a:miter lim="840"/>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0"/>
                <p:cNvSpPr/>
                <p:nvPr/>
              </p:nvSpPr>
              <p:spPr>
                <a:xfrm>
                  <a:off x="5501300" y="1661938"/>
                  <a:ext cx="214650" cy="124825"/>
                </a:xfrm>
                <a:custGeom>
                  <a:rect b="b" l="l" r="r" t="t"/>
                  <a:pathLst>
                    <a:path extrusionOk="0" fill="none" h="4993" w="8586">
                      <a:moveTo>
                        <a:pt x="1" y="1"/>
                      </a:moveTo>
                      <a:lnTo>
                        <a:pt x="8585" y="4992"/>
                      </a:lnTo>
                    </a:path>
                  </a:pathLst>
                </a:custGeom>
                <a:solidFill>
                  <a:schemeClr val="accent2"/>
                </a:solidFill>
                <a:ln cap="rnd" cmpd="sng" w="5000">
                  <a:solidFill>
                    <a:schemeClr val="accent2"/>
                  </a:solidFill>
                  <a:prstDash val="solid"/>
                  <a:miter lim="840"/>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0"/>
                <p:cNvSpPr/>
                <p:nvPr/>
              </p:nvSpPr>
              <p:spPr>
                <a:xfrm>
                  <a:off x="5364725" y="1715813"/>
                  <a:ext cx="146075" cy="84850"/>
                </a:xfrm>
                <a:custGeom>
                  <a:rect b="b" l="l" r="r" t="t"/>
                  <a:pathLst>
                    <a:path extrusionOk="0" fill="none" h="3394" w="5843">
                      <a:moveTo>
                        <a:pt x="0" y="0"/>
                      </a:moveTo>
                      <a:lnTo>
                        <a:pt x="5842" y="3393"/>
                      </a:lnTo>
                    </a:path>
                  </a:pathLst>
                </a:custGeom>
                <a:solidFill>
                  <a:schemeClr val="accent2"/>
                </a:solidFill>
                <a:ln cap="rnd" cmpd="sng" w="5000">
                  <a:solidFill>
                    <a:schemeClr val="accent2"/>
                  </a:solidFill>
                  <a:prstDash val="solid"/>
                  <a:miter lim="840"/>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0"/>
                <p:cNvSpPr/>
                <p:nvPr/>
              </p:nvSpPr>
              <p:spPr>
                <a:xfrm>
                  <a:off x="5323500" y="1741263"/>
                  <a:ext cx="146075" cy="84900"/>
                </a:xfrm>
                <a:custGeom>
                  <a:rect b="b" l="l" r="r" t="t"/>
                  <a:pathLst>
                    <a:path extrusionOk="0" fill="none" h="3396" w="5843">
                      <a:moveTo>
                        <a:pt x="0" y="1"/>
                      </a:moveTo>
                      <a:lnTo>
                        <a:pt x="5842" y="3395"/>
                      </a:lnTo>
                    </a:path>
                  </a:pathLst>
                </a:custGeom>
                <a:solidFill>
                  <a:schemeClr val="accent2"/>
                </a:solidFill>
                <a:ln cap="rnd" cmpd="sng" w="5000">
                  <a:solidFill>
                    <a:schemeClr val="accent2"/>
                  </a:solidFill>
                  <a:prstDash val="solid"/>
                  <a:miter lim="840"/>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0"/>
                <p:cNvSpPr/>
                <p:nvPr/>
              </p:nvSpPr>
              <p:spPr>
                <a:xfrm>
                  <a:off x="5272275" y="1772013"/>
                  <a:ext cx="145800" cy="84850"/>
                </a:xfrm>
                <a:custGeom>
                  <a:rect b="b" l="l" r="r" t="t"/>
                  <a:pathLst>
                    <a:path extrusionOk="0" fill="none" h="3394" w="5832">
                      <a:moveTo>
                        <a:pt x="0" y="1"/>
                      </a:moveTo>
                      <a:lnTo>
                        <a:pt x="5832" y="3394"/>
                      </a:lnTo>
                    </a:path>
                  </a:pathLst>
                </a:custGeom>
                <a:solidFill>
                  <a:schemeClr val="accent2"/>
                </a:solidFill>
                <a:ln cap="rnd" cmpd="sng" w="5000">
                  <a:solidFill>
                    <a:schemeClr val="accent2"/>
                  </a:solidFill>
                  <a:prstDash val="solid"/>
                  <a:miter lim="840"/>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0"/>
                <p:cNvSpPr/>
                <p:nvPr/>
              </p:nvSpPr>
              <p:spPr>
                <a:xfrm>
                  <a:off x="5225775" y="1799063"/>
                  <a:ext cx="146075" cy="84875"/>
                </a:xfrm>
                <a:custGeom>
                  <a:rect b="b" l="l" r="r" t="t"/>
                  <a:pathLst>
                    <a:path extrusionOk="0" fill="none" h="3395" w="5843">
                      <a:moveTo>
                        <a:pt x="1" y="0"/>
                      </a:moveTo>
                      <a:lnTo>
                        <a:pt x="5843" y="3395"/>
                      </a:lnTo>
                    </a:path>
                  </a:pathLst>
                </a:custGeom>
                <a:solidFill>
                  <a:schemeClr val="accent2"/>
                </a:solidFill>
                <a:ln cap="rnd" cmpd="sng" w="5000">
                  <a:solidFill>
                    <a:schemeClr val="accent2"/>
                  </a:solidFill>
                  <a:prstDash val="solid"/>
                  <a:miter lim="840"/>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0"/>
                <p:cNvSpPr/>
                <p:nvPr/>
              </p:nvSpPr>
              <p:spPr>
                <a:xfrm>
                  <a:off x="5504450" y="1699763"/>
                  <a:ext cx="149750" cy="87000"/>
                </a:xfrm>
                <a:custGeom>
                  <a:rect b="b" l="l" r="r" t="t"/>
                  <a:pathLst>
                    <a:path extrusionOk="0" fill="none" h="3480" w="5990">
                      <a:moveTo>
                        <a:pt x="1" y="1"/>
                      </a:moveTo>
                      <a:lnTo>
                        <a:pt x="5990" y="3479"/>
                      </a:lnTo>
                    </a:path>
                  </a:pathLst>
                </a:custGeom>
                <a:solidFill>
                  <a:schemeClr val="accent2"/>
                </a:solidFill>
                <a:ln cap="rnd" cmpd="sng" w="5000">
                  <a:solidFill>
                    <a:schemeClr val="accent2"/>
                  </a:solidFill>
                  <a:prstDash val="solid"/>
                  <a:miter lim="840"/>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0"/>
                <p:cNvSpPr/>
                <p:nvPr/>
              </p:nvSpPr>
              <p:spPr>
                <a:xfrm>
                  <a:off x="5551225" y="1821913"/>
                  <a:ext cx="24700" cy="12550"/>
                </a:xfrm>
                <a:custGeom>
                  <a:rect b="b" l="l" r="r" t="t"/>
                  <a:pathLst>
                    <a:path extrusionOk="0" h="502" w="988">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0"/>
                <p:cNvSpPr/>
                <p:nvPr/>
              </p:nvSpPr>
              <p:spPr>
                <a:xfrm>
                  <a:off x="5536250" y="1811938"/>
                  <a:ext cx="25775" cy="15275"/>
                </a:xfrm>
                <a:custGeom>
                  <a:rect b="b" l="l" r="r" t="t"/>
                  <a:pathLst>
                    <a:path extrusionOk="0" h="611" w="1031">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0"/>
                <p:cNvSpPr/>
                <p:nvPr/>
              </p:nvSpPr>
              <p:spPr>
                <a:xfrm>
                  <a:off x="5565675" y="1830488"/>
                  <a:ext cx="32325" cy="13775"/>
                </a:xfrm>
                <a:custGeom>
                  <a:rect b="b" l="l" r="r" t="t"/>
                  <a:pathLst>
                    <a:path extrusionOk="0" h="551" w="1293">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0"/>
                <p:cNvSpPr/>
                <p:nvPr/>
              </p:nvSpPr>
              <p:spPr>
                <a:xfrm>
                  <a:off x="5633975" y="1867063"/>
                  <a:ext cx="29950" cy="15350"/>
                </a:xfrm>
                <a:custGeom>
                  <a:rect b="b" l="l" r="r" t="t"/>
                  <a:pathLst>
                    <a:path extrusionOk="0" h="614" w="1198">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0"/>
                <p:cNvSpPr/>
                <p:nvPr/>
              </p:nvSpPr>
              <p:spPr>
                <a:xfrm>
                  <a:off x="5610325" y="1852388"/>
                  <a:ext cx="29975" cy="16750"/>
                </a:xfrm>
                <a:custGeom>
                  <a:rect b="b" l="l" r="r" t="t"/>
                  <a:pathLst>
                    <a:path extrusionOk="0" h="670" w="1199">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0"/>
                <p:cNvSpPr/>
                <p:nvPr/>
              </p:nvSpPr>
              <p:spPr>
                <a:xfrm>
                  <a:off x="5626625" y="1871038"/>
                  <a:ext cx="5800" cy="3450"/>
                </a:xfrm>
                <a:custGeom>
                  <a:rect b="b" l="l" r="r" t="t"/>
                  <a:pathLst>
                    <a:path extrusionOk="0" h="138" w="232">
                      <a:moveTo>
                        <a:pt x="136" y="0"/>
                      </a:moveTo>
                      <a:lnTo>
                        <a:pt x="0" y="74"/>
                      </a:lnTo>
                      <a:lnTo>
                        <a:pt x="94" y="137"/>
                      </a:lnTo>
                      <a:lnTo>
                        <a:pt x="231" y="53"/>
                      </a:lnTo>
                      <a:lnTo>
                        <a:pt x="136"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0"/>
                <p:cNvSpPr/>
                <p:nvPr/>
              </p:nvSpPr>
              <p:spPr>
                <a:xfrm>
                  <a:off x="5487650" y="1840038"/>
                  <a:ext cx="26050" cy="15250"/>
                </a:xfrm>
                <a:custGeom>
                  <a:rect b="b" l="l" r="r" t="t"/>
                  <a:pathLst>
                    <a:path extrusionOk="0" h="610" w="1042">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0"/>
                <p:cNvSpPr/>
                <p:nvPr/>
              </p:nvSpPr>
              <p:spPr>
                <a:xfrm>
                  <a:off x="5517075" y="1858588"/>
                  <a:ext cx="32600" cy="13800"/>
                </a:xfrm>
                <a:custGeom>
                  <a:rect b="b" l="l" r="r" t="t"/>
                  <a:pathLst>
                    <a:path extrusionOk="0" h="552" w="1304">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0"/>
                <p:cNvSpPr/>
                <p:nvPr/>
              </p:nvSpPr>
              <p:spPr>
                <a:xfrm>
                  <a:off x="5502875" y="1850088"/>
                  <a:ext cx="24725" cy="12525"/>
                </a:xfrm>
                <a:custGeom>
                  <a:rect b="b" l="l" r="r" t="t"/>
                  <a:pathLst>
                    <a:path extrusionOk="0" h="501" w="989">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0"/>
                <p:cNvSpPr/>
                <p:nvPr/>
              </p:nvSpPr>
              <p:spPr>
                <a:xfrm>
                  <a:off x="5585625" y="1895163"/>
                  <a:ext cx="29975" cy="15350"/>
                </a:xfrm>
                <a:custGeom>
                  <a:rect b="b" l="l" r="r" t="t"/>
                  <a:pathLst>
                    <a:path extrusionOk="0" h="614" w="1199">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0"/>
                <p:cNvSpPr/>
                <p:nvPr/>
              </p:nvSpPr>
              <p:spPr>
                <a:xfrm>
                  <a:off x="5578000" y="1899138"/>
                  <a:ext cx="5800" cy="3450"/>
                </a:xfrm>
                <a:custGeom>
                  <a:rect b="b" l="l" r="r" t="t"/>
                  <a:pathLst>
                    <a:path extrusionOk="0" h="138" w="232">
                      <a:moveTo>
                        <a:pt x="138" y="1"/>
                      </a:moveTo>
                      <a:lnTo>
                        <a:pt x="1" y="85"/>
                      </a:lnTo>
                      <a:lnTo>
                        <a:pt x="106" y="137"/>
                      </a:lnTo>
                      <a:lnTo>
                        <a:pt x="232" y="64"/>
                      </a:lnTo>
                      <a:lnTo>
                        <a:pt x="138" y="1"/>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0"/>
                <p:cNvSpPr/>
                <p:nvPr/>
              </p:nvSpPr>
              <p:spPr>
                <a:xfrm>
                  <a:off x="5564350" y="1882863"/>
                  <a:ext cx="23950" cy="14975"/>
                </a:xfrm>
                <a:custGeom>
                  <a:rect b="b" l="l" r="r" t="t"/>
                  <a:pathLst>
                    <a:path extrusionOk="0" h="599" w="958">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0"/>
                <p:cNvSpPr/>
                <p:nvPr/>
              </p:nvSpPr>
              <p:spPr>
                <a:xfrm>
                  <a:off x="5439325" y="1868163"/>
                  <a:ext cx="25750" cy="15500"/>
                </a:xfrm>
                <a:custGeom>
                  <a:rect b="b" l="l" r="r" t="t"/>
                  <a:pathLst>
                    <a:path extrusionOk="0" h="620" w="103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0"/>
                <p:cNvSpPr/>
                <p:nvPr/>
              </p:nvSpPr>
              <p:spPr>
                <a:xfrm>
                  <a:off x="5468750" y="1886688"/>
                  <a:ext cx="32575" cy="14050"/>
                </a:xfrm>
                <a:custGeom>
                  <a:rect b="b" l="l" r="r" t="t"/>
                  <a:pathLst>
                    <a:path extrusionOk="0" h="562" w="1303">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0"/>
                <p:cNvSpPr/>
                <p:nvPr/>
              </p:nvSpPr>
              <p:spPr>
                <a:xfrm>
                  <a:off x="5454300" y="1878213"/>
                  <a:ext cx="24975" cy="12575"/>
                </a:xfrm>
                <a:custGeom>
                  <a:rect b="b" l="l" r="r" t="t"/>
                  <a:pathLst>
                    <a:path extrusionOk="0" h="503" w="999">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0"/>
                <p:cNvSpPr/>
                <p:nvPr/>
              </p:nvSpPr>
              <p:spPr>
                <a:xfrm>
                  <a:off x="5516025" y="1908613"/>
                  <a:ext cx="28925" cy="14200"/>
                </a:xfrm>
                <a:custGeom>
                  <a:rect b="b" l="l" r="r" t="t"/>
                  <a:pathLst>
                    <a:path extrusionOk="0" h="568" w="1157">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0"/>
                <p:cNvSpPr/>
                <p:nvPr/>
              </p:nvSpPr>
              <p:spPr>
                <a:xfrm>
                  <a:off x="5537300" y="1923363"/>
                  <a:ext cx="29700" cy="15450"/>
                </a:xfrm>
                <a:custGeom>
                  <a:rect b="b" l="l" r="r" t="t"/>
                  <a:pathLst>
                    <a:path extrusionOk="0" h="618" w="1188">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0"/>
                <p:cNvSpPr/>
                <p:nvPr/>
              </p:nvSpPr>
              <p:spPr>
                <a:xfrm>
                  <a:off x="5529675" y="1927238"/>
                  <a:ext cx="5800" cy="3450"/>
                </a:xfrm>
                <a:custGeom>
                  <a:rect b="b" l="l" r="r" t="t"/>
                  <a:pathLst>
                    <a:path extrusionOk="0" h="138" w="232">
                      <a:moveTo>
                        <a:pt x="138" y="1"/>
                      </a:moveTo>
                      <a:lnTo>
                        <a:pt x="1" y="85"/>
                      </a:lnTo>
                      <a:lnTo>
                        <a:pt x="96" y="138"/>
                      </a:lnTo>
                      <a:lnTo>
                        <a:pt x="232" y="64"/>
                      </a:lnTo>
                      <a:lnTo>
                        <a:pt x="138" y="1"/>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0"/>
                <p:cNvSpPr/>
                <p:nvPr/>
              </p:nvSpPr>
              <p:spPr>
                <a:xfrm>
                  <a:off x="5390725" y="1896238"/>
                  <a:ext cx="26025" cy="15550"/>
                </a:xfrm>
                <a:custGeom>
                  <a:rect b="b" l="l" r="r" t="t"/>
                  <a:pathLst>
                    <a:path extrusionOk="0" h="622" w="1041">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0"/>
                <p:cNvSpPr/>
                <p:nvPr/>
              </p:nvSpPr>
              <p:spPr>
                <a:xfrm>
                  <a:off x="5405975" y="1906388"/>
                  <a:ext cx="24725" cy="12500"/>
                </a:xfrm>
                <a:custGeom>
                  <a:rect b="b" l="l" r="r" t="t"/>
                  <a:pathLst>
                    <a:path extrusionOk="0" h="500" w="989">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0"/>
                <p:cNvSpPr/>
                <p:nvPr/>
              </p:nvSpPr>
              <p:spPr>
                <a:xfrm>
                  <a:off x="5420400" y="1914913"/>
                  <a:ext cx="32350" cy="13925"/>
                </a:xfrm>
                <a:custGeom>
                  <a:rect b="b" l="l" r="r" t="t"/>
                  <a:pathLst>
                    <a:path extrusionOk="0" h="557" w="1294">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0"/>
                <p:cNvSpPr/>
                <p:nvPr/>
              </p:nvSpPr>
              <p:spPr>
                <a:xfrm>
                  <a:off x="5488700" y="1951463"/>
                  <a:ext cx="29975" cy="15450"/>
                </a:xfrm>
                <a:custGeom>
                  <a:rect b="b" l="l" r="r" t="t"/>
                  <a:pathLst>
                    <a:path extrusionOk="0" h="618" w="1199">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0"/>
                <p:cNvSpPr/>
                <p:nvPr/>
              </p:nvSpPr>
              <p:spPr>
                <a:xfrm>
                  <a:off x="5465050" y="1936963"/>
                  <a:ext cx="31300" cy="16475"/>
                </a:xfrm>
                <a:custGeom>
                  <a:rect b="b" l="l" r="r" t="t"/>
                  <a:pathLst>
                    <a:path extrusionOk="0" h="659" w="1252">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0"/>
                <p:cNvSpPr/>
                <p:nvPr/>
              </p:nvSpPr>
              <p:spPr>
                <a:xfrm>
                  <a:off x="5481350" y="1955613"/>
                  <a:ext cx="5800" cy="3175"/>
                </a:xfrm>
                <a:custGeom>
                  <a:rect b="b" l="l" r="r" t="t"/>
                  <a:pathLst>
                    <a:path extrusionOk="0" h="127" w="232">
                      <a:moveTo>
                        <a:pt x="126" y="0"/>
                      </a:moveTo>
                      <a:lnTo>
                        <a:pt x="0" y="74"/>
                      </a:lnTo>
                      <a:lnTo>
                        <a:pt x="95" y="127"/>
                      </a:lnTo>
                      <a:lnTo>
                        <a:pt x="232" y="53"/>
                      </a:lnTo>
                      <a:lnTo>
                        <a:pt x="126"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0"/>
                <p:cNvSpPr/>
                <p:nvPr/>
              </p:nvSpPr>
              <p:spPr>
                <a:xfrm>
                  <a:off x="5406750" y="1957988"/>
                  <a:ext cx="21825" cy="13925"/>
                </a:xfrm>
                <a:custGeom>
                  <a:rect b="b" l="l" r="r" t="t"/>
                  <a:pathLst>
                    <a:path extrusionOk="0" h="557" w="873">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0"/>
                <p:cNvSpPr/>
                <p:nvPr/>
              </p:nvSpPr>
              <p:spPr>
                <a:xfrm>
                  <a:off x="5440375" y="1979563"/>
                  <a:ext cx="29975" cy="15525"/>
                </a:xfrm>
                <a:custGeom>
                  <a:rect b="b" l="l" r="r" t="t"/>
                  <a:pathLst>
                    <a:path extrusionOk="0" h="621" w="1199">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0"/>
                <p:cNvSpPr/>
                <p:nvPr/>
              </p:nvSpPr>
              <p:spPr>
                <a:xfrm>
                  <a:off x="5432775" y="1983738"/>
                  <a:ext cx="5800" cy="3425"/>
                </a:xfrm>
                <a:custGeom>
                  <a:rect b="b" l="l" r="r" t="t"/>
                  <a:pathLst>
                    <a:path extrusionOk="0" h="137" w="232">
                      <a:moveTo>
                        <a:pt x="136" y="0"/>
                      </a:moveTo>
                      <a:lnTo>
                        <a:pt x="0" y="73"/>
                      </a:lnTo>
                      <a:lnTo>
                        <a:pt x="94" y="136"/>
                      </a:lnTo>
                      <a:lnTo>
                        <a:pt x="231" y="52"/>
                      </a:lnTo>
                      <a:lnTo>
                        <a:pt x="136"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0"/>
                <p:cNvSpPr/>
                <p:nvPr/>
              </p:nvSpPr>
              <p:spPr>
                <a:xfrm>
                  <a:off x="5416200" y="1966063"/>
                  <a:ext cx="30775" cy="15325"/>
                </a:xfrm>
                <a:custGeom>
                  <a:rect b="b" l="l" r="r" t="t"/>
                  <a:pathLst>
                    <a:path extrusionOk="0" h="613" w="1231">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0"/>
                <p:cNvSpPr/>
                <p:nvPr/>
              </p:nvSpPr>
              <p:spPr>
                <a:xfrm>
                  <a:off x="5331900" y="1973988"/>
                  <a:ext cx="11050" cy="6350"/>
                </a:xfrm>
                <a:custGeom>
                  <a:rect b="b" l="l" r="r" t="t"/>
                  <a:pathLst>
                    <a:path extrusionOk="0" h="254" w="442">
                      <a:moveTo>
                        <a:pt x="85" y="1"/>
                      </a:moveTo>
                      <a:lnTo>
                        <a:pt x="0" y="54"/>
                      </a:lnTo>
                      <a:lnTo>
                        <a:pt x="368" y="253"/>
                      </a:lnTo>
                      <a:lnTo>
                        <a:pt x="442" y="211"/>
                      </a:lnTo>
                      <a:lnTo>
                        <a:pt x="85" y="1"/>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0"/>
                <p:cNvSpPr/>
                <p:nvPr/>
              </p:nvSpPr>
              <p:spPr>
                <a:xfrm>
                  <a:off x="5391800" y="2007713"/>
                  <a:ext cx="29950" cy="15500"/>
                </a:xfrm>
                <a:custGeom>
                  <a:rect b="b" l="l" r="r" t="t"/>
                  <a:pathLst>
                    <a:path extrusionOk="0" h="620" w="1198">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0"/>
                <p:cNvSpPr/>
                <p:nvPr/>
              </p:nvSpPr>
              <p:spPr>
                <a:xfrm>
                  <a:off x="5384425" y="2011813"/>
                  <a:ext cx="5800" cy="3450"/>
                </a:xfrm>
                <a:custGeom>
                  <a:rect b="b" l="l" r="r" t="t"/>
                  <a:pathLst>
                    <a:path extrusionOk="0" h="138" w="232">
                      <a:moveTo>
                        <a:pt x="137" y="1"/>
                      </a:moveTo>
                      <a:lnTo>
                        <a:pt x="1" y="75"/>
                      </a:lnTo>
                      <a:lnTo>
                        <a:pt x="95" y="138"/>
                      </a:lnTo>
                      <a:lnTo>
                        <a:pt x="232" y="54"/>
                      </a:lnTo>
                      <a:lnTo>
                        <a:pt x="137" y="1"/>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0"/>
                <p:cNvSpPr/>
                <p:nvPr/>
              </p:nvSpPr>
              <p:spPr>
                <a:xfrm>
                  <a:off x="5368150" y="1993188"/>
                  <a:ext cx="31275" cy="16600"/>
                </a:xfrm>
                <a:custGeom>
                  <a:rect b="b" l="l" r="r" t="t"/>
                  <a:pathLst>
                    <a:path extrusionOk="0" h="664" w="1251">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0"/>
                <p:cNvSpPr/>
                <p:nvPr/>
              </p:nvSpPr>
              <p:spPr>
                <a:xfrm>
                  <a:off x="5351075" y="1983463"/>
                  <a:ext cx="30225" cy="18400"/>
                </a:xfrm>
                <a:custGeom>
                  <a:rect b="b" l="l" r="r" t="t"/>
                  <a:pathLst>
                    <a:path extrusionOk="0" h="736" w="1209">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0"/>
                <p:cNvSpPr/>
                <p:nvPr/>
              </p:nvSpPr>
              <p:spPr>
                <a:xfrm>
                  <a:off x="5304050" y="2013313"/>
                  <a:ext cx="30500" cy="15250"/>
                </a:xfrm>
                <a:custGeom>
                  <a:rect b="b" l="l" r="r" t="t"/>
                  <a:pathLst>
                    <a:path extrusionOk="0" h="610" w="122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0"/>
                <p:cNvSpPr/>
                <p:nvPr/>
              </p:nvSpPr>
              <p:spPr>
                <a:xfrm>
                  <a:off x="5326900" y="2026238"/>
                  <a:ext cx="29725" cy="15400"/>
                </a:xfrm>
                <a:custGeom>
                  <a:rect b="b" l="l" r="r" t="t"/>
                  <a:pathLst>
                    <a:path extrusionOk="0" h="616" w="1189">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0"/>
                <p:cNvSpPr/>
                <p:nvPr/>
              </p:nvSpPr>
              <p:spPr>
                <a:xfrm>
                  <a:off x="5319300" y="2030213"/>
                  <a:ext cx="5800" cy="3450"/>
                </a:xfrm>
                <a:custGeom>
                  <a:rect b="b" l="l" r="r" t="t"/>
                  <a:pathLst>
                    <a:path extrusionOk="0" h="138" w="232">
                      <a:moveTo>
                        <a:pt x="136" y="0"/>
                      </a:moveTo>
                      <a:lnTo>
                        <a:pt x="0" y="84"/>
                      </a:lnTo>
                      <a:lnTo>
                        <a:pt x="94" y="137"/>
                      </a:lnTo>
                      <a:lnTo>
                        <a:pt x="231" y="63"/>
                      </a:lnTo>
                      <a:lnTo>
                        <a:pt x="136"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0"/>
                <p:cNvSpPr/>
                <p:nvPr/>
              </p:nvSpPr>
              <p:spPr>
                <a:xfrm>
                  <a:off x="5343450" y="2035963"/>
                  <a:ext cx="29975" cy="15350"/>
                </a:xfrm>
                <a:custGeom>
                  <a:rect b="b" l="l" r="r" t="t"/>
                  <a:pathLst>
                    <a:path extrusionOk="0" h="614" w="1199">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2" name="Google Shape;812;p50"/>
              <p:cNvGrpSpPr/>
              <p:nvPr/>
            </p:nvGrpSpPr>
            <p:grpSpPr>
              <a:xfrm>
                <a:off x="3028945" y="2740526"/>
                <a:ext cx="1960580" cy="1159377"/>
                <a:chOff x="4923200" y="1561363"/>
                <a:chExt cx="975025" cy="576575"/>
              </a:xfrm>
            </p:grpSpPr>
            <p:sp>
              <p:nvSpPr>
                <p:cNvPr id="813" name="Google Shape;813;p50"/>
                <p:cNvSpPr/>
                <p:nvPr/>
              </p:nvSpPr>
              <p:spPr>
                <a:xfrm>
                  <a:off x="4923200" y="1561363"/>
                  <a:ext cx="975025" cy="576575"/>
                </a:xfrm>
                <a:custGeom>
                  <a:rect b="b" l="l" r="r" t="t"/>
                  <a:pathLst>
                    <a:path extrusionOk="0" h="23063" w="39001">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cap="flat" cmpd="sng" w="7350">
                  <a:solidFill>
                    <a:schemeClr val="accent2"/>
                  </a:solidFill>
                  <a:prstDash val="solid"/>
                  <a:miter lim="840"/>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0"/>
                <p:cNvSpPr/>
                <p:nvPr/>
              </p:nvSpPr>
              <p:spPr>
                <a:xfrm>
                  <a:off x="5530725" y="1643313"/>
                  <a:ext cx="214650" cy="124525"/>
                </a:xfrm>
                <a:custGeom>
                  <a:rect b="b" l="l" r="r" t="t"/>
                  <a:pathLst>
                    <a:path extrusionOk="0" fill="none" h="4981" w="8586">
                      <a:moveTo>
                        <a:pt x="1" y="0"/>
                      </a:moveTo>
                      <a:lnTo>
                        <a:pt x="8585" y="4981"/>
                      </a:lnTo>
                    </a:path>
                  </a:pathLst>
                </a:custGeom>
                <a:solidFill>
                  <a:schemeClr val="accent2"/>
                </a:solidFill>
                <a:ln cap="rnd" cmpd="sng" w="5000">
                  <a:solidFill>
                    <a:schemeClr val="accent2"/>
                  </a:solidFill>
                  <a:prstDash val="solid"/>
                  <a:miter lim="840"/>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0"/>
                <p:cNvSpPr/>
                <p:nvPr/>
              </p:nvSpPr>
              <p:spPr>
                <a:xfrm>
                  <a:off x="5501300" y="1661938"/>
                  <a:ext cx="214650" cy="124825"/>
                </a:xfrm>
                <a:custGeom>
                  <a:rect b="b" l="l" r="r" t="t"/>
                  <a:pathLst>
                    <a:path extrusionOk="0" fill="none" h="4993" w="8586">
                      <a:moveTo>
                        <a:pt x="1" y="1"/>
                      </a:moveTo>
                      <a:lnTo>
                        <a:pt x="8585" y="4992"/>
                      </a:lnTo>
                    </a:path>
                  </a:pathLst>
                </a:custGeom>
                <a:solidFill>
                  <a:schemeClr val="accent2"/>
                </a:solidFill>
                <a:ln cap="rnd" cmpd="sng" w="5000">
                  <a:solidFill>
                    <a:schemeClr val="accent2"/>
                  </a:solidFill>
                  <a:prstDash val="solid"/>
                  <a:miter lim="840"/>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0"/>
                <p:cNvSpPr/>
                <p:nvPr/>
              </p:nvSpPr>
              <p:spPr>
                <a:xfrm>
                  <a:off x="5364725" y="1715813"/>
                  <a:ext cx="146075" cy="84850"/>
                </a:xfrm>
                <a:custGeom>
                  <a:rect b="b" l="l" r="r" t="t"/>
                  <a:pathLst>
                    <a:path extrusionOk="0" fill="none" h="3394" w="5843">
                      <a:moveTo>
                        <a:pt x="0" y="0"/>
                      </a:moveTo>
                      <a:lnTo>
                        <a:pt x="5842" y="3393"/>
                      </a:lnTo>
                    </a:path>
                  </a:pathLst>
                </a:custGeom>
                <a:solidFill>
                  <a:schemeClr val="accent2"/>
                </a:solidFill>
                <a:ln cap="rnd" cmpd="sng" w="5000">
                  <a:solidFill>
                    <a:schemeClr val="accent2"/>
                  </a:solidFill>
                  <a:prstDash val="solid"/>
                  <a:miter lim="840"/>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0"/>
                <p:cNvSpPr/>
                <p:nvPr/>
              </p:nvSpPr>
              <p:spPr>
                <a:xfrm>
                  <a:off x="5323500" y="1741263"/>
                  <a:ext cx="146075" cy="84900"/>
                </a:xfrm>
                <a:custGeom>
                  <a:rect b="b" l="l" r="r" t="t"/>
                  <a:pathLst>
                    <a:path extrusionOk="0" fill="none" h="3396" w="5843">
                      <a:moveTo>
                        <a:pt x="0" y="1"/>
                      </a:moveTo>
                      <a:lnTo>
                        <a:pt x="5842" y="3395"/>
                      </a:lnTo>
                    </a:path>
                  </a:pathLst>
                </a:custGeom>
                <a:solidFill>
                  <a:schemeClr val="accent2"/>
                </a:solidFill>
                <a:ln cap="rnd" cmpd="sng" w="5000">
                  <a:solidFill>
                    <a:schemeClr val="accent2"/>
                  </a:solidFill>
                  <a:prstDash val="solid"/>
                  <a:miter lim="840"/>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0"/>
                <p:cNvSpPr/>
                <p:nvPr/>
              </p:nvSpPr>
              <p:spPr>
                <a:xfrm>
                  <a:off x="5272275" y="1772013"/>
                  <a:ext cx="145800" cy="84850"/>
                </a:xfrm>
                <a:custGeom>
                  <a:rect b="b" l="l" r="r" t="t"/>
                  <a:pathLst>
                    <a:path extrusionOk="0" fill="none" h="3394" w="5832">
                      <a:moveTo>
                        <a:pt x="0" y="1"/>
                      </a:moveTo>
                      <a:lnTo>
                        <a:pt x="5832" y="3394"/>
                      </a:lnTo>
                    </a:path>
                  </a:pathLst>
                </a:custGeom>
                <a:solidFill>
                  <a:schemeClr val="accent2"/>
                </a:solidFill>
                <a:ln cap="rnd" cmpd="sng" w="5000">
                  <a:solidFill>
                    <a:schemeClr val="accent2"/>
                  </a:solidFill>
                  <a:prstDash val="solid"/>
                  <a:miter lim="840"/>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0"/>
                <p:cNvSpPr/>
                <p:nvPr/>
              </p:nvSpPr>
              <p:spPr>
                <a:xfrm>
                  <a:off x="5225775" y="1799063"/>
                  <a:ext cx="146075" cy="84875"/>
                </a:xfrm>
                <a:custGeom>
                  <a:rect b="b" l="l" r="r" t="t"/>
                  <a:pathLst>
                    <a:path extrusionOk="0" fill="none" h="3395" w="5843">
                      <a:moveTo>
                        <a:pt x="1" y="0"/>
                      </a:moveTo>
                      <a:lnTo>
                        <a:pt x="5843" y="3395"/>
                      </a:lnTo>
                    </a:path>
                  </a:pathLst>
                </a:custGeom>
                <a:solidFill>
                  <a:schemeClr val="accent2"/>
                </a:solidFill>
                <a:ln cap="rnd" cmpd="sng" w="5000">
                  <a:solidFill>
                    <a:schemeClr val="accent2"/>
                  </a:solidFill>
                  <a:prstDash val="solid"/>
                  <a:miter lim="840"/>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0"/>
                <p:cNvSpPr/>
                <p:nvPr/>
              </p:nvSpPr>
              <p:spPr>
                <a:xfrm>
                  <a:off x="5504450" y="1699763"/>
                  <a:ext cx="149750" cy="87000"/>
                </a:xfrm>
                <a:custGeom>
                  <a:rect b="b" l="l" r="r" t="t"/>
                  <a:pathLst>
                    <a:path extrusionOk="0" fill="none" h="3480" w="5990">
                      <a:moveTo>
                        <a:pt x="1" y="1"/>
                      </a:moveTo>
                      <a:lnTo>
                        <a:pt x="5990" y="3479"/>
                      </a:lnTo>
                    </a:path>
                  </a:pathLst>
                </a:custGeom>
                <a:solidFill>
                  <a:schemeClr val="accent2"/>
                </a:solidFill>
                <a:ln cap="rnd" cmpd="sng" w="5000">
                  <a:solidFill>
                    <a:schemeClr val="accent2"/>
                  </a:solidFill>
                  <a:prstDash val="solid"/>
                  <a:miter lim="840"/>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0"/>
                <p:cNvSpPr/>
                <p:nvPr/>
              </p:nvSpPr>
              <p:spPr>
                <a:xfrm>
                  <a:off x="5551225" y="1821913"/>
                  <a:ext cx="24700" cy="12550"/>
                </a:xfrm>
                <a:custGeom>
                  <a:rect b="b" l="l" r="r" t="t"/>
                  <a:pathLst>
                    <a:path extrusionOk="0" h="502" w="988">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0"/>
                <p:cNvSpPr/>
                <p:nvPr/>
              </p:nvSpPr>
              <p:spPr>
                <a:xfrm>
                  <a:off x="5536250" y="1811938"/>
                  <a:ext cx="25775" cy="15275"/>
                </a:xfrm>
                <a:custGeom>
                  <a:rect b="b" l="l" r="r" t="t"/>
                  <a:pathLst>
                    <a:path extrusionOk="0" h="611" w="1031">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0"/>
                <p:cNvSpPr/>
                <p:nvPr/>
              </p:nvSpPr>
              <p:spPr>
                <a:xfrm>
                  <a:off x="5565675" y="1830488"/>
                  <a:ext cx="32325" cy="13775"/>
                </a:xfrm>
                <a:custGeom>
                  <a:rect b="b" l="l" r="r" t="t"/>
                  <a:pathLst>
                    <a:path extrusionOk="0" h="551" w="1293">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0"/>
                <p:cNvSpPr/>
                <p:nvPr/>
              </p:nvSpPr>
              <p:spPr>
                <a:xfrm>
                  <a:off x="5633975" y="1867063"/>
                  <a:ext cx="29950" cy="15350"/>
                </a:xfrm>
                <a:custGeom>
                  <a:rect b="b" l="l" r="r" t="t"/>
                  <a:pathLst>
                    <a:path extrusionOk="0" h="614" w="1198">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0"/>
                <p:cNvSpPr/>
                <p:nvPr/>
              </p:nvSpPr>
              <p:spPr>
                <a:xfrm>
                  <a:off x="5610325" y="1852388"/>
                  <a:ext cx="29975" cy="16750"/>
                </a:xfrm>
                <a:custGeom>
                  <a:rect b="b" l="l" r="r" t="t"/>
                  <a:pathLst>
                    <a:path extrusionOk="0" h="670" w="1199">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0"/>
                <p:cNvSpPr/>
                <p:nvPr/>
              </p:nvSpPr>
              <p:spPr>
                <a:xfrm>
                  <a:off x="5626625" y="1871038"/>
                  <a:ext cx="5800" cy="3450"/>
                </a:xfrm>
                <a:custGeom>
                  <a:rect b="b" l="l" r="r" t="t"/>
                  <a:pathLst>
                    <a:path extrusionOk="0" h="138" w="232">
                      <a:moveTo>
                        <a:pt x="136" y="0"/>
                      </a:moveTo>
                      <a:lnTo>
                        <a:pt x="0" y="74"/>
                      </a:lnTo>
                      <a:lnTo>
                        <a:pt x="94" y="137"/>
                      </a:lnTo>
                      <a:lnTo>
                        <a:pt x="231" y="53"/>
                      </a:lnTo>
                      <a:lnTo>
                        <a:pt x="136"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0"/>
                <p:cNvSpPr/>
                <p:nvPr/>
              </p:nvSpPr>
              <p:spPr>
                <a:xfrm>
                  <a:off x="5487650" y="1840038"/>
                  <a:ext cx="26050" cy="15250"/>
                </a:xfrm>
                <a:custGeom>
                  <a:rect b="b" l="l" r="r" t="t"/>
                  <a:pathLst>
                    <a:path extrusionOk="0" h="610" w="1042">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0"/>
                <p:cNvSpPr/>
                <p:nvPr/>
              </p:nvSpPr>
              <p:spPr>
                <a:xfrm>
                  <a:off x="5517075" y="1858588"/>
                  <a:ext cx="32600" cy="13800"/>
                </a:xfrm>
                <a:custGeom>
                  <a:rect b="b" l="l" r="r" t="t"/>
                  <a:pathLst>
                    <a:path extrusionOk="0" h="552" w="1304">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0"/>
                <p:cNvSpPr/>
                <p:nvPr/>
              </p:nvSpPr>
              <p:spPr>
                <a:xfrm>
                  <a:off x="5502875" y="1850088"/>
                  <a:ext cx="24725" cy="12525"/>
                </a:xfrm>
                <a:custGeom>
                  <a:rect b="b" l="l" r="r" t="t"/>
                  <a:pathLst>
                    <a:path extrusionOk="0" h="501" w="989">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0"/>
                <p:cNvSpPr/>
                <p:nvPr/>
              </p:nvSpPr>
              <p:spPr>
                <a:xfrm>
                  <a:off x="5585625" y="1895163"/>
                  <a:ext cx="29975" cy="15350"/>
                </a:xfrm>
                <a:custGeom>
                  <a:rect b="b" l="l" r="r" t="t"/>
                  <a:pathLst>
                    <a:path extrusionOk="0" h="614" w="1199">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0"/>
                <p:cNvSpPr/>
                <p:nvPr/>
              </p:nvSpPr>
              <p:spPr>
                <a:xfrm>
                  <a:off x="5578000" y="1899138"/>
                  <a:ext cx="5800" cy="3450"/>
                </a:xfrm>
                <a:custGeom>
                  <a:rect b="b" l="l" r="r" t="t"/>
                  <a:pathLst>
                    <a:path extrusionOk="0" h="138" w="232">
                      <a:moveTo>
                        <a:pt x="138" y="1"/>
                      </a:moveTo>
                      <a:lnTo>
                        <a:pt x="1" y="85"/>
                      </a:lnTo>
                      <a:lnTo>
                        <a:pt x="106" y="137"/>
                      </a:lnTo>
                      <a:lnTo>
                        <a:pt x="232" y="64"/>
                      </a:lnTo>
                      <a:lnTo>
                        <a:pt x="138" y="1"/>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0"/>
                <p:cNvSpPr/>
                <p:nvPr/>
              </p:nvSpPr>
              <p:spPr>
                <a:xfrm>
                  <a:off x="5564350" y="1882863"/>
                  <a:ext cx="23950" cy="14975"/>
                </a:xfrm>
                <a:custGeom>
                  <a:rect b="b" l="l" r="r" t="t"/>
                  <a:pathLst>
                    <a:path extrusionOk="0" h="599" w="958">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0"/>
                <p:cNvSpPr/>
                <p:nvPr/>
              </p:nvSpPr>
              <p:spPr>
                <a:xfrm>
                  <a:off x="5439325" y="1868163"/>
                  <a:ext cx="25750" cy="15500"/>
                </a:xfrm>
                <a:custGeom>
                  <a:rect b="b" l="l" r="r" t="t"/>
                  <a:pathLst>
                    <a:path extrusionOk="0" h="620" w="103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0"/>
                <p:cNvSpPr/>
                <p:nvPr/>
              </p:nvSpPr>
              <p:spPr>
                <a:xfrm>
                  <a:off x="5468750" y="1886688"/>
                  <a:ext cx="32575" cy="14050"/>
                </a:xfrm>
                <a:custGeom>
                  <a:rect b="b" l="l" r="r" t="t"/>
                  <a:pathLst>
                    <a:path extrusionOk="0" h="562" w="1303">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0"/>
                <p:cNvSpPr/>
                <p:nvPr/>
              </p:nvSpPr>
              <p:spPr>
                <a:xfrm>
                  <a:off x="5454300" y="1878213"/>
                  <a:ext cx="24975" cy="12575"/>
                </a:xfrm>
                <a:custGeom>
                  <a:rect b="b" l="l" r="r" t="t"/>
                  <a:pathLst>
                    <a:path extrusionOk="0" h="503" w="999">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0"/>
                <p:cNvSpPr/>
                <p:nvPr/>
              </p:nvSpPr>
              <p:spPr>
                <a:xfrm>
                  <a:off x="5516025" y="1908613"/>
                  <a:ext cx="28925" cy="14200"/>
                </a:xfrm>
                <a:custGeom>
                  <a:rect b="b" l="l" r="r" t="t"/>
                  <a:pathLst>
                    <a:path extrusionOk="0" h="568" w="1157">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0"/>
                <p:cNvSpPr/>
                <p:nvPr/>
              </p:nvSpPr>
              <p:spPr>
                <a:xfrm>
                  <a:off x="5537300" y="1923363"/>
                  <a:ext cx="29700" cy="15450"/>
                </a:xfrm>
                <a:custGeom>
                  <a:rect b="b" l="l" r="r" t="t"/>
                  <a:pathLst>
                    <a:path extrusionOk="0" h="618" w="1188">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0"/>
                <p:cNvSpPr/>
                <p:nvPr/>
              </p:nvSpPr>
              <p:spPr>
                <a:xfrm>
                  <a:off x="5529675" y="1927238"/>
                  <a:ext cx="5800" cy="3450"/>
                </a:xfrm>
                <a:custGeom>
                  <a:rect b="b" l="l" r="r" t="t"/>
                  <a:pathLst>
                    <a:path extrusionOk="0" h="138" w="232">
                      <a:moveTo>
                        <a:pt x="138" y="1"/>
                      </a:moveTo>
                      <a:lnTo>
                        <a:pt x="1" y="85"/>
                      </a:lnTo>
                      <a:lnTo>
                        <a:pt x="96" y="138"/>
                      </a:lnTo>
                      <a:lnTo>
                        <a:pt x="232" y="64"/>
                      </a:lnTo>
                      <a:lnTo>
                        <a:pt x="138" y="1"/>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0"/>
                <p:cNvSpPr/>
                <p:nvPr/>
              </p:nvSpPr>
              <p:spPr>
                <a:xfrm>
                  <a:off x="5390725" y="1896238"/>
                  <a:ext cx="26025" cy="15550"/>
                </a:xfrm>
                <a:custGeom>
                  <a:rect b="b" l="l" r="r" t="t"/>
                  <a:pathLst>
                    <a:path extrusionOk="0" h="622" w="1041">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0"/>
                <p:cNvSpPr/>
                <p:nvPr/>
              </p:nvSpPr>
              <p:spPr>
                <a:xfrm>
                  <a:off x="5405975" y="1906388"/>
                  <a:ext cx="24725" cy="12500"/>
                </a:xfrm>
                <a:custGeom>
                  <a:rect b="b" l="l" r="r" t="t"/>
                  <a:pathLst>
                    <a:path extrusionOk="0" h="500" w="989">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0"/>
                <p:cNvSpPr/>
                <p:nvPr/>
              </p:nvSpPr>
              <p:spPr>
                <a:xfrm>
                  <a:off x="5420400" y="1914913"/>
                  <a:ext cx="32350" cy="13925"/>
                </a:xfrm>
                <a:custGeom>
                  <a:rect b="b" l="l" r="r" t="t"/>
                  <a:pathLst>
                    <a:path extrusionOk="0" h="557" w="1294">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0"/>
                <p:cNvSpPr/>
                <p:nvPr/>
              </p:nvSpPr>
              <p:spPr>
                <a:xfrm>
                  <a:off x="5488700" y="1951463"/>
                  <a:ext cx="29975" cy="15450"/>
                </a:xfrm>
                <a:custGeom>
                  <a:rect b="b" l="l" r="r" t="t"/>
                  <a:pathLst>
                    <a:path extrusionOk="0" h="618" w="1199">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0"/>
                <p:cNvSpPr/>
                <p:nvPr/>
              </p:nvSpPr>
              <p:spPr>
                <a:xfrm>
                  <a:off x="5465050" y="1936963"/>
                  <a:ext cx="31300" cy="16475"/>
                </a:xfrm>
                <a:custGeom>
                  <a:rect b="b" l="l" r="r" t="t"/>
                  <a:pathLst>
                    <a:path extrusionOk="0" h="659" w="1252">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0"/>
                <p:cNvSpPr/>
                <p:nvPr/>
              </p:nvSpPr>
              <p:spPr>
                <a:xfrm>
                  <a:off x="5481350" y="1955613"/>
                  <a:ext cx="5800" cy="3175"/>
                </a:xfrm>
                <a:custGeom>
                  <a:rect b="b" l="l" r="r" t="t"/>
                  <a:pathLst>
                    <a:path extrusionOk="0" h="127" w="232">
                      <a:moveTo>
                        <a:pt x="126" y="0"/>
                      </a:moveTo>
                      <a:lnTo>
                        <a:pt x="0" y="74"/>
                      </a:lnTo>
                      <a:lnTo>
                        <a:pt x="95" y="127"/>
                      </a:lnTo>
                      <a:lnTo>
                        <a:pt x="232" y="53"/>
                      </a:lnTo>
                      <a:lnTo>
                        <a:pt x="126"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0"/>
                <p:cNvSpPr/>
                <p:nvPr/>
              </p:nvSpPr>
              <p:spPr>
                <a:xfrm>
                  <a:off x="5406750" y="1957988"/>
                  <a:ext cx="21825" cy="13925"/>
                </a:xfrm>
                <a:custGeom>
                  <a:rect b="b" l="l" r="r" t="t"/>
                  <a:pathLst>
                    <a:path extrusionOk="0" h="557" w="873">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0"/>
                <p:cNvSpPr/>
                <p:nvPr/>
              </p:nvSpPr>
              <p:spPr>
                <a:xfrm>
                  <a:off x="5440375" y="1979563"/>
                  <a:ext cx="29975" cy="15525"/>
                </a:xfrm>
                <a:custGeom>
                  <a:rect b="b" l="l" r="r" t="t"/>
                  <a:pathLst>
                    <a:path extrusionOk="0" h="621" w="1199">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0"/>
                <p:cNvSpPr/>
                <p:nvPr/>
              </p:nvSpPr>
              <p:spPr>
                <a:xfrm>
                  <a:off x="5432775" y="1983738"/>
                  <a:ext cx="5800" cy="3425"/>
                </a:xfrm>
                <a:custGeom>
                  <a:rect b="b" l="l" r="r" t="t"/>
                  <a:pathLst>
                    <a:path extrusionOk="0" h="137" w="232">
                      <a:moveTo>
                        <a:pt x="136" y="0"/>
                      </a:moveTo>
                      <a:lnTo>
                        <a:pt x="0" y="73"/>
                      </a:lnTo>
                      <a:lnTo>
                        <a:pt x="94" y="136"/>
                      </a:lnTo>
                      <a:lnTo>
                        <a:pt x="231" y="52"/>
                      </a:lnTo>
                      <a:lnTo>
                        <a:pt x="136"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0"/>
                <p:cNvSpPr/>
                <p:nvPr/>
              </p:nvSpPr>
              <p:spPr>
                <a:xfrm>
                  <a:off x="5416200" y="1966063"/>
                  <a:ext cx="30775" cy="15325"/>
                </a:xfrm>
                <a:custGeom>
                  <a:rect b="b" l="l" r="r" t="t"/>
                  <a:pathLst>
                    <a:path extrusionOk="0" h="613" w="1231">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0"/>
                <p:cNvSpPr/>
                <p:nvPr/>
              </p:nvSpPr>
              <p:spPr>
                <a:xfrm>
                  <a:off x="5331900" y="1973988"/>
                  <a:ext cx="11050" cy="6350"/>
                </a:xfrm>
                <a:custGeom>
                  <a:rect b="b" l="l" r="r" t="t"/>
                  <a:pathLst>
                    <a:path extrusionOk="0" h="254" w="442">
                      <a:moveTo>
                        <a:pt x="85" y="1"/>
                      </a:moveTo>
                      <a:lnTo>
                        <a:pt x="0" y="54"/>
                      </a:lnTo>
                      <a:lnTo>
                        <a:pt x="368" y="253"/>
                      </a:lnTo>
                      <a:lnTo>
                        <a:pt x="442" y="211"/>
                      </a:lnTo>
                      <a:lnTo>
                        <a:pt x="85" y="1"/>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0"/>
                <p:cNvSpPr/>
                <p:nvPr/>
              </p:nvSpPr>
              <p:spPr>
                <a:xfrm>
                  <a:off x="5391800" y="2007713"/>
                  <a:ext cx="29950" cy="15500"/>
                </a:xfrm>
                <a:custGeom>
                  <a:rect b="b" l="l" r="r" t="t"/>
                  <a:pathLst>
                    <a:path extrusionOk="0" h="620" w="1198">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0"/>
                <p:cNvSpPr/>
                <p:nvPr/>
              </p:nvSpPr>
              <p:spPr>
                <a:xfrm>
                  <a:off x="5384425" y="2011813"/>
                  <a:ext cx="5800" cy="3450"/>
                </a:xfrm>
                <a:custGeom>
                  <a:rect b="b" l="l" r="r" t="t"/>
                  <a:pathLst>
                    <a:path extrusionOk="0" h="138" w="232">
                      <a:moveTo>
                        <a:pt x="137" y="1"/>
                      </a:moveTo>
                      <a:lnTo>
                        <a:pt x="1" y="75"/>
                      </a:lnTo>
                      <a:lnTo>
                        <a:pt x="95" y="138"/>
                      </a:lnTo>
                      <a:lnTo>
                        <a:pt x="232" y="54"/>
                      </a:lnTo>
                      <a:lnTo>
                        <a:pt x="137" y="1"/>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0"/>
                <p:cNvSpPr/>
                <p:nvPr/>
              </p:nvSpPr>
              <p:spPr>
                <a:xfrm>
                  <a:off x="5368150" y="1993188"/>
                  <a:ext cx="31275" cy="16600"/>
                </a:xfrm>
                <a:custGeom>
                  <a:rect b="b" l="l" r="r" t="t"/>
                  <a:pathLst>
                    <a:path extrusionOk="0" h="664" w="1251">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0"/>
                <p:cNvSpPr/>
                <p:nvPr/>
              </p:nvSpPr>
              <p:spPr>
                <a:xfrm>
                  <a:off x="5351075" y="1983463"/>
                  <a:ext cx="30225" cy="18400"/>
                </a:xfrm>
                <a:custGeom>
                  <a:rect b="b" l="l" r="r" t="t"/>
                  <a:pathLst>
                    <a:path extrusionOk="0" h="736" w="1209">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0"/>
                <p:cNvSpPr/>
                <p:nvPr/>
              </p:nvSpPr>
              <p:spPr>
                <a:xfrm>
                  <a:off x="5304050" y="2013313"/>
                  <a:ext cx="30500" cy="15250"/>
                </a:xfrm>
                <a:custGeom>
                  <a:rect b="b" l="l" r="r" t="t"/>
                  <a:pathLst>
                    <a:path extrusionOk="0" h="610" w="122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0"/>
                <p:cNvSpPr/>
                <p:nvPr/>
              </p:nvSpPr>
              <p:spPr>
                <a:xfrm>
                  <a:off x="5326900" y="2026238"/>
                  <a:ext cx="29725" cy="15400"/>
                </a:xfrm>
                <a:custGeom>
                  <a:rect b="b" l="l" r="r" t="t"/>
                  <a:pathLst>
                    <a:path extrusionOk="0" h="616" w="1189">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0"/>
                <p:cNvSpPr/>
                <p:nvPr/>
              </p:nvSpPr>
              <p:spPr>
                <a:xfrm>
                  <a:off x="5319300" y="2030213"/>
                  <a:ext cx="5800" cy="3450"/>
                </a:xfrm>
                <a:custGeom>
                  <a:rect b="b" l="l" r="r" t="t"/>
                  <a:pathLst>
                    <a:path extrusionOk="0" h="138" w="232">
                      <a:moveTo>
                        <a:pt x="136" y="0"/>
                      </a:moveTo>
                      <a:lnTo>
                        <a:pt x="0" y="84"/>
                      </a:lnTo>
                      <a:lnTo>
                        <a:pt x="94" y="137"/>
                      </a:lnTo>
                      <a:lnTo>
                        <a:pt x="231" y="63"/>
                      </a:lnTo>
                      <a:lnTo>
                        <a:pt x="136" y="0"/>
                      </a:ln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0"/>
                <p:cNvSpPr/>
                <p:nvPr/>
              </p:nvSpPr>
              <p:spPr>
                <a:xfrm>
                  <a:off x="5343450" y="2035963"/>
                  <a:ext cx="29975" cy="15350"/>
                </a:xfrm>
                <a:custGeom>
                  <a:rect b="b" l="l" r="r" t="t"/>
                  <a:pathLst>
                    <a:path extrusionOk="0" h="614" w="1199">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58" name="Google Shape;858;p50"/>
            <p:cNvGrpSpPr/>
            <p:nvPr/>
          </p:nvGrpSpPr>
          <p:grpSpPr>
            <a:xfrm>
              <a:off x="1567225" y="2060158"/>
              <a:ext cx="629072" cy="735415"/>
              <a:chOff x="2193460" y="1781543"/>
              <a:chExt cx="747293" cy="873622"/>
            </a:xfrm>
          </p:grpSpPr>
          <p:sp>
            <p:nvSpPr>
              <p:cNvPr id="859" name="Google Shape;859;p50"/>
              <p:cNvSpPr/>
              <p:nvPr/>
            </p:nvSpPr>
            <p:spPr>
              <a:xfrm>
                <a:off x="2249752" y="2318547"/>
                <a:ext cx="685359" cy="323581"/>
              </a:xfrm>
              <a:custGeom>
                <a:rect b="b" l="l" r="r" t="t"/>
                <a:pathLst>
                  <a:path extrusionOk="0" h="7243" w="15341">
                    <a:moveTo>
                      <a:pt x="1" y="1"/>
                    </a:moveTo>
                    <a:lnTo>
                      <a:pt x="1" y="1724"/>
                    </a:lnTo>
                    <a:cubicBezTo>
                      <a:pt x="1" y="1829"/>
                      <a:pt x="85" y="1934"/>
                      <a:pt x="232" y="2018"/>
                    </a:cubicBezTo>
                    <a:lnTo>
                      <a:pt x="8953" y="7093"/>
                    </a:lnTo>
                    <a:cubicBezTo>
                      <a:pt x="9131" y="7193"/>
                      <a:pt x="9373" y="7243"/>
                      <a:pt x="9616" y="7243"/>
                    </a:cubicBezTo>
                    <a:cubicBezTo>
                      <a:pt x="9859" y="7243"/>
                      <a:pt x="10103" y="7193"/>
                      <a:pt x="10286" y="7093"/>
                    </a:cubicBezTo>
                    <a:lnTo>
                      <a:pt x="15341" y="4161"/>
                    </a:lnTo>
                    <a:lnTo>
                      <a:pt x="15341" y="2281"/>
                    </a:lnTo>
                    <a:lnTo>
                      <a:pt x="10424" y="5118"/>
                    </a:lnTo>
                    <a:cubicBezTo>
                      <a:pt x="10192" y="5254"/>
                      <a:pt x="9898" y="5317"/>
                      <a:pt x="9604" y="5317"/>
                    </a:cubicBezTo>
                    <a:cubicBezTo>
                      <a:pt x="9320" y="5317"/>
                      <a:pt x="9026" y="5254"/>
                      <a:pt x="8795" y="5118"/>
                    </a:cubicBezTo>
                    <a:lnTo>
                      <a:pt x="74" y="54"/>
                    </a:lnTo>
                    <a:cubicBezTo>
                      <a:pt x="53" y="43"/>
                      <a:pt x="22" y="22"/>
                      <a:pt x="1" y="1"/>
                    </a:cubicBezTo>
                    <a:close/>
                  </a:path>
                </a:pathLst>
              </a:custGeom>
              <a:solidFill>
                <a:schemeClr val="dk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0"/>
              <p:cNvSpPr/>
              <p:nvPr/>
            </p:nvSpPr>
            <p:spPr>
              <a:xfrm>
                <a:off x="2249752" y="1928035"/>
                <a:ext cx="685359" cy="614951"/>
              </a:xfrm>
              <a:custGeom>
                <a:rect b="b" l="l" r="r" t="t"/>
                <a:pathLst>
                  <a:path extrusionOk="0" h="13765" w="15341">
                    <a:moveTo>
                      <a:pt x="13975" y="0"/>
                    </a:moveTo>
                    <a:lnTo>
                      <a:pt x="232" y="7943"/>
                    </a:lnTo>
                    <a:lnTo>
                      <a:pt x="232" y="7933"/>
                    </a:lnTo>
                    <a:cubicBezTo>
                      <a:pt x="158" y="7985"/>
                      <a:pt x="106" y="8027"/>
                      <a:pt x="64" y="8080"/>
                    </a:cubicBezTo>
                    <a:cubicBezTo>
                      <a:pt x="22" y="8132"/>
                      <a:pt x="1" y="8185"/>
                      <a:pt x="1" y="8237"/>
                    </a:cubicBezTo>
                    <a:cubicBezTo>
                      <a:pt x="1" y="8290"/>
                      <a:pt x="11" y="8332"/>
                      <a:pt x="43" y="8374"/>
                    </a:cubicBezTo>
                    <a:cubicBezTo>
                      <a:pt x="85" y="8437"/>
                      <a:pt x="137" y="8489"/>
                      <a:pt x="221" y="8542"/>
                    </a:cubicBezTo>
                    <a:lnTo>
                      <a:pt x="8942" y="13607"/>
                    </a:lnTo>
                    <a:cubicBezTo>
                      <a:pt x="9120" y="13712"/>
                      <a:pt x="9365" y="13764"/>
                      <a:pt x="9609" y="13764"/>
                    </a:cubicBezTo>
                    <a:cubicBezTo>
                      <a:pt x="9853" y="13764"/>
                      <a:pt x="10098" y="13712"/>
                      <a:pt x="10276" y="13607"/>
                    </a:cubicBezTo>
                    <a:lnTo>
                      <a:pt x="15341" y="10686"/>
                    </a:lnTo>
                    <a:lnTo>
                      <a:pt x="15341" y="9488"/>
                    </a:lnTo>
                    <a:lnTo>
                      <a:pt x="11222" y="11863"/>
                    </a:lnTo>
                    <a:cubicBezTo>
                      <a:pt x="11148" y="11905"/>
                      <a:pt x="11064" y="11927"/>
                      <a:pt x="10979" y="11927"/>
                    </a:cubicBezTo>
                    <a:cubicBezTo>
                      <a:pt x="10919" y="11927"/>
                      <a:pt x="10858" y="11916"/>
                      <a:pt x="10802" y="11894"/>
                    </a:cubicBezTo>
                    <a:cubicBezTo>
                      <a:pt x="10455" y="11736"/>
                      <a:pt x="10040" y="11657"/>
                      <a:pt x="9624" y="11657"/>
                    </a:cubicBezTo>
                    <a:cubicBezTo>
                      <a:pt x="9207" y="11657"/>
                      <a:pt x="8789" y="11736"/>
                      <a:pt x="8437" y="11894"/>
                    </a:cubicBezTo>
                    <a:cubicBezTo>
                      <a:pt x="8354" y="11925"/>
                      <a:pt x="8291" y="11939"/>
                      <a:pt x="8235" y="11939"/>
                    </a:cubicBezTo>
                    <a:cubicBezTo>
                      <a:pt x="8158" y="11939"/>
                      <a:pt x="8097" y="11911"/>
                      <a:pt x="8017" y="11863"/>
                    </a:cubicBezTo>
                    <a:lnTo>
                      <a:pt x="3384" y="9173"/>
                    </a:lnTo>
                    <a:cubicBezTo>
                      <a:pt x="3247" y="9089"/>
                      <a:pt x="3205" y="9036"/>
                      <a:pt x="3342" y="8921"/>
                    </a:cubicBezTo>
                    <a:cubicBezTo>
                      <a:pt x="3783" y="8595"/>
                      <a:pt x="3856" y="8153"/>
                      <a:pt x="3573" y="7786"/>
                    </a:cubicBezTo>
                    <a:cubicBezTo>
                      <a:pt x="3541" y="7733"/>
                      <a:pt x="3499" y="7691"/>
                      <a:pt x="3457" y="7649"/>
                    </a:cubicBezTo>
                    <a:cubicBezTo>
                      <a:pt x="3426" y="7618"/>
                      <a:pt x="3384" y="7586"/>
                      <a:pt x="3342" y="7555"/>
                    </a:cubicBezTo>
                    <a:cubicBezTo>
                      <a:pt x="3331" y="7544"/>
                      <a:pt x="3331" y="7534"/>
                      <a:pt x="3321" y="7523"/>
                    </a:cubicBezTo>
                    <a:cubicBezTo>
                      <a:pt x="3258" y="7460"/>
                      <a:pt x="3279" y="7376"/>
                      <a:pt x="3384" y="7313"/>
                    </a:cubicBezTo>
                    <a:lnTo>
                      <a:pt x="14909" y="662"/>
                    </a:lnTo>
                    <a:cubicBezTo>
                      <a:pt x="14804" y="525"/>
                      <a:pt x="14668" y="410"/>
                      <a:pt x="14531" y="326"/>
                    </a:cubicBezTo>
                    <a:lnTo>
                      <a:pt x="13975" y="0"/>
                    </a:lnTo>
                    <a:close/>
                  </a:path>
                </a:pathLst>
              </a:custGeom>
              <a:solidFill>
                <a:schemeClr val="l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0"/>
              <p:cNvSpPr/>
              <p:nvPr/>
            </p:nvSpPr>
            <p:spPr>
              <a:xfrm>
                <a:off x="2687264" y="2066575"/>
                <a:ext cx="247857" cy="219399"/>
              </a:xfrm>
              <a:custGeom>
                <a:rect b="b" l="l" r="r" t="t"/>
                <a:pathLst>
                  <a:path extrusionOk="0" h="4911" w="5548">
                    <a:moveTo>
                      <a:pt x="4532" y="1"/>
                    </a:moveTo>
                    <a:cubicBezTo>
                      <a:pt x="3440" y="1"/>
                      <a:pt x="2346" y="243"/>
                      <a:pt x="1513" y="723"/>
                    </a:cubicBezTo>
                    <a:cubicBezTo>
                      <a:pt x="357" y="1386"/>
                      <a:pt x="0" y="2331"/>
                      <a:pt x="441" y="3172"/>
                    </a:cubicBezTo>
                    <a:cubicBezTo>
                      <a:pt x="462" y="3214"/>
                      <a:pt x="493" y="3266"/>
                      <a:pt x="515" y="3308"/>
                    </a:cubicBezTo>
                    <a:cubicBezTo>
                      <a:pt x="546" y="3350"/>
                      <a:pt x="578" y="3392"/>
                      <a:pt x="609" y="3445"/>
                    </a:cubicBezTo>
                    <a:cubicBezTo>
                      <a:pt x="820" y="3718"/>
                      <a:pt x="1103" y="3970"/>
                      <a:pt x="1492" y="4191"/>
                    </a:cubicBezTo>
                    <a:cubicBezTo>
                      <a:pt x="2312" y="4672"/>
                      <a:pt x="3393" y="4911"/>
                      <a:pt x="4477" y="4911"/>
                    </a:cubicBezTo>
                    <a:cubicBezTo>
                      <a:pt x="4837" y="4911"/>
                      <a:pt x="5197" y="4884"/>
                      <a:pt x="5548" y="4832"/>
                    </a:cubicBezTo>
                    <a:lnTo>
                      <a:pt x="5548" y="3340"/>
                    </a:lnTo>
                    <a:cubicBezTo>
                      <a:pt x="5232" y="3487"/>
                      <a:pt x="4917" y="3592"/>
                      <a:pt x="4906" y="3602"/>
                    </a:cubicBezTo>
                    <a:lnTo>
                      <a:pt x="4518" y="3319"/>
                    </a:lnTo>
                    <a:cubicBezTo>
                      <a:pt x="4539" y="3308"/>
                      <a:pt x="4896" y="3161"/>
                      <a:pt x="5190" y="3004"/>
                    </a:cubicBezTo>
                    <a:lnTo>
                      <a:pt x="4738" y="2678"/>
                    </a:lnTo>
                    <a:lnTo>
                      <a:pt x="4581" y="2552"/>
                    </a:lnTo>
                    <a:cubicBezTo>
                      <a:pt x="4497" y="2573"/>
                      <a:pt x="4402" y="2594"/>
                      <a:pt x="4318" y="2605"/>
                    </a:cubicBezTo>
                    <a:cubicBezTo>
                      <a:pt x="4129" y="2657"/>
                      <a:pt x="3961" y="2689"/>
                      <a:pt x="3804" y="2699"/>
                    </a:cubicBezTo>
                    <a:cubicBezTo>
                      <a:pt x="3752" y="2704"/>
                      <a:pt x="3701" y="2707"/>
                      <a:pt x="3652" y="2707"/>
                    </a:cubicBezTo>
                    <a:cubicBezTo>
                      <a:pt x="3512" y="2707"/>
                      <a:pt x="3382" y="2685"/>
                      <a:pt x="3257" y="2647"/>
                    </a:cubicBezTo>
                    <a:cubicBezTo>
                      <a:pt x="3152" y="2626"/>
                      <a:pt x="3057" y="2584"/>
                      <a:pt x="2963" y="2521"/>
                    </a:cubicBezTo>
                    <a:cubicBezTo>
                      <a:pt x="2396" y="2194"/>
                      <a:pt x="2522" y="1837"/>
                      <a:pt x="3078" y="1512"/>
                    </a:cubicBezTo>
                    <a:lnTo>
                      <a:pt x="3131" y="1480"/>
                    </a:lnTo>
                    <a:lnTo>
                      <a:pt x="2637" y="1102"/>
                    </a:lnTo>
                    <a:lnTo>
                      <a:pt x="2942" y="924"/>
                    </a:lnTo>
                    <a:lnTo>
                      <a:pt x="3456" y="1312"/>
                    </a:lnTo>
                    <a:cubicBezTo>
                      <a:pt x="3772" y="1165"/>
                      <a:pt x="4077" y="1060"/>
                      <a:pt x="4087" y="1050"/>
                    </a:cubicBezTo>
                    <a:lnTo>
                      <a:pt x="4486" y="1333"/>
                    </a:lnTo>
                    <a:cubicBezTo>
                      <a:pt x="4465" y="1333"/>
                      <a:pt x="4150" y="1491"/>
                      <a:pt x="3877" y="1627"/>
                    </a:cubicBezTo>
                    <a:lnTo>
                      <a:pt x="4465" y="2058"/>
                    </a:lnTo>
                    <a:cubicBezTo>
                      <a:pt x="4817" y="1951"/>
                      <a:pt x="5079" y="1900"/>
                      <a:pt x="5306" y="1900"/>
                    </a:cubicBezTo>
                    <a:cubicBezTo>
                      <a:pt x="5391" y="1900"/>
                      <a:pt x="5470" y="1907"/>
                      <a:pt x="5548" y="1921"/>
                    </a:cubicBezTo>
                    <a:lnTo>
                      <a:pt x="5548" y="72"/>
                    </a:lnTo>
                    <a:cubicBezTo>
                      <a:pt x="5215" y="25"/>
                      <a:pt x="4874" y="1"/>
                      <a:pt x="4532" y="1"/>
                    </a:cubicBezTo>
                    <a:close/>
                  </a:path>
                </a:pathLst>
              </a:custGeom>
              <a:solidFill>
                <a:srgbClr val="FFFFFF"/>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0"/>
              <p:cNvSpPr/>
              <p:nvPr/>
            </p:nvSpPr>
            <p:spPr>
              <a:xfrm>
                <a:off x="2236617" y="1920485"/>
                <a:ext cx="698494" cy="734680"/>
              </a:xfrm>
              <a:custGeom>
                <a:rect b="b" l="l" r="r" t="t"/>
                <a:pathLst>
                  <a:path extrusionOk="0" h="16445" w="15635">
                    <a:moveTo>
                      <a:pt x="13975" y="1"/>
                    </a:moveTo>
                    <a:lnTo>
                      <a:pt x="379" y="7850"/>
                    </a:lnTo>
                    <a:cubicBezTo>
                      <a:pt x="137" y="7997"/>
                      <a:pt x="1" y="8196"/>
                      <a:pt x="1" y="8406"/>
                    </a:cubicBezTo>
                    <a:lnTo>
                      <a:pt x="1" y="8417"/>
                    </a:lnTo>
                    <a:lnTo>
                      <a:pt x="1" y="8627"/>
                    </a:lnTo>
                    <a:lnTo>
                      <a:pt x="1" y="10634"/>
                    </a:lnTo>
                    <a:cubicBezTo>
                      <a:pt x="1" y="10855"/>
                      <a:pt x="137" y="11044"/>
                      <a:pt x="379" y="11191"/>
                    </a:cubicBezTo>
                    <a:lnTo>
                      <a:pt x="9099" y="16255"/>
                    </a:lnTo>
                    <a:cubicBezTo>
                      <a:pt x="9320" y="16381"/>
                      <a:pt x="9614" y="16444"/>
                      <a:pt x="9908" y="16444"/>
                    </a:cubicBezTo>
                    <a:cubicBezTo>
                      <a:pt x="10202" y="16444"/>
                      <a:pt x="10496" y="16381"/>
                      <a:pt x="10728" y="16255"/>
                    </a:cubicBezTo>
                    <a:lnTo>
                      <a:pt x="15635" y="13418"/>
                    </a:lnTo>
                    <a:lnTo>
                      <a:pt x="15635" y="13250"/>
                    </a:lnTo>
                    <a:lnTo>
                      <a:pt x="15635" y="13071"/>
                    </a:lnTo>
                    <a:lnTo>
                      <a:pt x="10580" y="16003"/>
                    </a:lnTo>
                    <a:cubicBezTo>
                      <a:pt x="10397" y="16103"/>
                      <a:pt x="10153" y="16153"/>
                      <a:pt x="9910" y="16153"/>
                    </a:cubicBezTo>
                    <a:cubicBezTo>
                      <a:pt x="9667" y="16153"/>
                      <a:pt x="9425" y="16103"/>
                      <a:pt x="9247" y="16003"/>
                    </a:cubicBezTo>
                    <a:lnTo>
                      <a:pt x="526" y="10928"/>
                    </a:lnTo>
                    <a:cubicBezTo>
                      <a:pt x="379" y="10844"/>
                      <a:pt x="295" y="10739"/>
                      <a:pt x="295" y="10634"/>
                    </a:cubicBezTo>
                    <a:lnTo>
                      <a:pt x="295" y="8911"/>
                    </a:lnTo>
                    <a:cubicBezTo>
                      <a:pt x="316" y="8932"/>
                      <a:pt x="347" y="8953"/>
                      <a:pt x="368" y="8964"/>
                    </a:cubicBezTo>
                    <a:lnTo>
                      <a:pt x="9089" y="14028"/>
                    </a:lnTo>
                    <a:cubicBezTo>
                      <a:pt x="9320" y="14164"/>
                      <a:pt x="9614" y="14227"/>
                      <a:pt x="9898" y="14227"/>
                    </a:cubicBezTo>
                    <a:cubicBezTo>
                      <a:pt x="10192" y="14227"/>
                      <a:pt x="10486" y="14164"/>
                      <a:pt x="10718" y="14028"/>
                    </a:cubicBezTo>
                    <a:lnTo>
                      <a:pt x="15635" y="11191"/>
                    </a:lnTo>
                    <a:lnTo>
                      <a:pt x="15635" y="11023"/>
                    </a:lnTo>
                    <a:lnTo>
                      <a:pt x="15635" y="10855"/>
                    </a:lnTo>
                    <a:lnTo>
                      <a:pt x="10570" y="13776"/>
                    </a:lnTo>
                    <a:cubicBezTo>
                      <a:pt x="10392" y="13881"/>
                      <a:pt x="10147" y="13933"/>
                      <a:pt x="9903" y="13933"/>
                    </a:cubicBezTo>
                    <a:cubicBezTo>
                      <a:pt x="9659" y="13933"/>
                      <a:pt x="9414" y="13881"/>
                      <a:pt x="9236" y="13776"/>
                    </a:cubicBezTo>
                    <a:lnTo>
                      <a:pt x="515" y="8711"/>
                    </a:lnTo>
                    <a:cubicBezTo>
                      <a:pt x="431" y="8658"/>
                      <a:pt x="379" y="8606"/>
                      <a:pt x="337" y="8543"/>
                    </a:cubicBezTo>
                    <a:cubicBezTo>
                      <a:pt x="305" y="8501"/>
                      <a:pt x="295" y="8459"/>
                      <a:pt x="295" y="8406"/>
                    </a:cubicBezTo>
                    <a:cubicBezTo>
                      <a:pt x="295" y="8354"/>
                      <a:pt x="316" y="8301"/>
                      <a:pt x="358" y="8249"/>
                    </a:cubicBezTo>
                    <a:cubicBezTo>
                      <a:pt x="400" y="8196"/>
                      <a:pt x="452" y="8154"/>
                      <a:pt x="526" y="8102"/>
                    </a:cubicBezTo>
                    <a:lnTo>
                      <a:pt x="526" y="8112"/>
                    </a:lnTo>
                    <a:lnTo>
                      <a:pt x="14269" y="169"/>
                    </a:lnTo>
                    <a:lnTo>
                      <a:pt x="14122" y="85"/>
                    </a:lnTo>
                    <a:lnTo>
                      <a:pt x="13975" y="1"/>
                    </a:ln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0"/>
              <p:cNvSpPr/>
              <p:nvPr/>
            </p:nvSpPr>
            <p:spPr>
              <a:xfrm>
                <a:off x="2392894" y="1957610"/>
                <a:ext cx="542220" cy="503800"/>
              </a:xfrm>
              <a:custGeom>
                <a:rect b="b" l="l" r="r" t="t"/>
                <a:pathLst>
                  <a:path extrusionOk="0" h="11277" w="12137">
                    <a:moveTo>
                      <a:pt x="5113" y="7452"/>
                    </a:moveTo>
                    <a:cubicBezTo>
                      <a:pt x="5507" y="7452"/>
                      <a:pt x="5901" y="7539"/>
                      <a:pt x="6200" y="7712"/>
                    </a:cubicBezTo>
                    <a:cubicBezTo>
                      <a:pt x="6799" y="8059"/>
                      <a:pt x="6799" y="8626"/>
                      <a:pt x="6190" y="8973"/>
                    </a:cubicBezTo>
                    <a:cubicBezTo>
                      <a:pt x="5890" y="9146"/>
                      <a:pt x="5496" y="9233"/>
                      <a:pt x="5102" y="9233"/>
                    </a:cubicBezTo>
                    <a:cubicBezTo>
                      <a:pt x="4708" y="9233"/>
                      <a:pt x="4314" y="9146"/>
                      <a:pt x="4015" y="8973"/>
                    </a:cubicBezTo>
                    <a:cubicBezTo>
                      <a:pt x="3416" y="8626"/>
                      <a:pt x="3426" y="8059"/>
                      <a:pt x="4025" y="7712"/>
                    </a:cubicBezTo>
                    <a:cubicBezTo>
                      <a:pt x="4325" y="7539"/>
                      <a:pt x="4719" y="7452"/>
                      <a:pt x="5113" y="7452"/>
                    </a:cubicBezTo>
                    <a:close/>
                    <a:moveTo>
                      <a:pt x="11705" y="0"/>
                    </a:moveTo>
                    <a:lnTo>
                      <a:pt x="180" y="6651"/>
                    </a:lnTo>
                    <a:cubicBezTo>
                      <a:pt x="75" y="6714"/>
                      <a:pt x="54" y="6798"/>
                      <a:pt x="117" y="6861"/>
                    </a:cubicBezTo>
                    <a:cubicBezTo>
                      <a:pt x="127" y="6872"/>
                      <a:pt x="127" y="6882"/>
                      <a:pt x="138" y="6893"/>
                    </a:cubicBezTo>
                    <a:cubicBezTo>
                      <a:pt x="180" y="6924"/>
                      <a:pt x="222" y="6956"/>
                      <a:pt x="253" y="6987"/>
                    </a:cubicBezTo>
                    <a:cubicBezTo>
                      <a:pt x="295" y="7029"/>
                      <a:pt x="337" y="7071"/>
                      <a:pt x="369" y="7124"/>
                    </a:cubicBezTo>
                    <a:cubicBezTo>
                      <a:pt x="652" y="7491"/>
                      <a:pt x="579" y="7933"/>
                      <a:pt x="138" y="8259"/>
                    </a:cubicBezTo>
                    <a:cubicBezTo>
                      <a:pt x="1" y="8374"/>
                      <a:pt x="43" y="8427"/>
                      <a:pt x="180" y="8511"/>
                    </a:cubicBezTo>
                    <a:lnTo>
                      <a:pt x="4813" y="11201"/>
                    </a:lnTo>
                    <a:cubicBezTo>
                      <a:pt x="4893" y="11249"/>
                      <a:pt x="4954" y="11277"/>
                      <a:pt x="5031" y="11277"/>
                    </a:cubicBezTo>
                    <a:cubicBezTo>
                      <a:pt x="5087" y="11277"/>
                      <a:pt x="5150" y="11263"/>
                      <a:pt x="5233" y="11232"/>
                    </a:cubicBezTo>
                    <a:cubicBezTo>
                      <a:pt x="5585" y="11074"/>
                      <a:pt x="6003" y="10995"/>
                      <a:pt x="6420" y="10995"/>
                    </a:cubicBezTo>
                    <a:cubicBezTo>
                      <a:pt x="6836" y="10995"/>
                      <a:pt x="7251" y="11074"/>
                      <a:pt x="7598" y="11232"/>
                    </a:cubicBezTo>
                    <a:cubicBezTo>
                      <a:pt x="7654" y="11254"/>
                      <a:pt x="7715" y="11265"/>
                      <a:pt x="7775" y="11265"/>
                    </a:cubicBezTo>
                    <a:cubicBezTo>
                      <a:pt x="7860" y="11265"/>
                      <a:pt x="7944" y="11243"/>
                      <a:pt x="8018" y="11201"/>
                    </a:cubicBezTo>
                    <a:lnTo>
                      <a:pt x="12137" y="8826"/>
                    </a:lnTo>
                    <a:lnTo>
                      <a:pt x="12137" y="7271"/>
                    </a:lnTo>
                    <a:cubicBezTo>
                      <a:pt x="11786" y="7323"/>
                      <a:pt x="11426" y="7350"/>
                      <a:pt x="11066" y="7350"/>
                    </a:cubicBezTo>
                    <a:cubicBezTo>
                      <a:pt x="9982" y="7350"/>
                      <a:pt x="8901" y="7111"/>
                      <a:pt x="8081" y="6630"/>
                    </a:cubicBezTo>
                    <a:cubicBezTo>
                      <a:pt x="7692" y="6409"/>
                      <a:pt x="7409" y="6157"/>
                      <a:pt x="7198" y="5884"/>
                    </a:cubicBezTo>
                    <a:cubicBezTo>
                      <a:pt x="7167" y="5831"/>
                      <a:pt x="7135" y="5789"/>
                      <a:pt x="7104" y="5747"/>
                    </a:cubicBezTo>
                    <a:cubicBezTo>
                      <a:pt x="7082" y="5705"/>
                      <a:pt x="7051" y="5653"/>
                      <a:pt x="7030" y="5611"/>
                    </a:cubicBezTo>
                    <a:cubicBezTo>
                      <a:pt x="6589" y="4770"/>
                      <a:pt x="6946" y="3825"/>
                      <a:pt x="8102" y="3162"/>
                    </a:cubicBezTo>
                    <a:cubicBezTo>
                      <a:pt x="8935" y="2682"/>
                      <a:pt x="10029" y="2440"/>
                      <a:pt x="11121" y="2440"/>
                    </a:cubicBezTo>
                    <a:cubicBezTo>
                      <a:pt x="11463" y="2440"/>
                      <a:pt x="11804" y="2464"/>
                      <a:pt x="12137" y="2511"/>
                    </a:cubicBezTo>
                    <a:lnTo>
                      <a:pt x="12137" y="1061"/>
                    </a:lnTo>
                    <a:cubicBezTo>
                      <a:pt x="12137" y="715"/>
                      <a:pt x="11969" y="305"/>
                      <a:pt x="11705" y="0"/>
                    </a:cubicBez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0"/>
              <p:cNvSpPr/>
              <p:nvPr/>
            </p:nvSpPr>
            <p:spPr>
              <a:xfrm>
                <a:off x="2545507" y="2290490"/>
                <a:ext cx="151180" cy="79611"/>
              </a:xfrm>
              <a:custGeom>
                <a:rect b="b" l="l" r="r" t="t"/>
                <a:pathLst>
                  <a:path extrusionOk="0" h="1782" w="3384">
                    <a:moveTo>
                      <a:pt x="1697" y="1"/>
                    </a:moveTo>
                    <a:cubicBezTo>
                      <a:pt x="1303" y="1"/>
                      <a:pt x="909" y="88"/>
                      <a:pt x="609" y="261"/>
                    </a:cubicBezTo>
                    <a:cubicBezTo>
                      <a:pt x="10" y="608"/>
                      <a:pt x="0" y="1175"/>
                      <a:pt x="599" y="1522"/>
                    </a:cubicBezTo>
                    <a:cubicBezTo>
                      <a:pt x="898" y="1695"/>
                      <a:pt x="1292" y="1782"/>
                      <a:pt x="1686" y="1782"/>
                    </a:cubicBezTo>
                    <a:cubicBezTo>
                      <a:pt x="2080" y="1782"/>
                      <a:pt x="2474" y="1695"/>
                      <a:pt x="2774" y="1522"/>
                    </a:cubicBezTo>
                    <a:cubicBezTo>
                      <a:pt x="3383" y="1175"/>
                      <a:pt x="3383" y="608"/>
                      <a:pt x="2784" y="261"/>
                    </a:cubicBezTo>
                    <a:cubicBezTo>
                      <a:pt x="2485" y="88"/>
                      <a:pt x="2091" y="1"/>
                      <a:pt x="1697" y="1"/>
                    </a:cubicBezTo>
                    <a:close/>
                  </a:path>
                </a:pathLst>
              </a:custGeom>
              <a:solidFill>
                <a:schemeClr val="dk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0"/>
              <p:cNvSpPr/>
              <p:nvPr/>
            </p:nvSpPr>
            <p:spPr>
              <a:xfrm>
                <a:off x="2794263" y="2107811"/>
                <a:ext cx="140860" cy="77020"/>
              </a:xfrm>
              <a:custGeom>
                <a:rect b="b" l="l" r="r" t="t"/>
                <a:pathLst>
                  <a:path extrusionOk="0" h="1724" w="3153">
                    <a:moveTo>
                      <a:pt x="1166" y="872"/>
                    </a:moveTo>
                    <a:lnTo>
                      <a:pt x="1671" y="1250"/>
                    </a:lnTo>
                    <a:cubicBezTo>
                      <a:pt x="1502" y="1294"/>
                      <a:pt x="1385" y="1315"/>
                      <a:pt x="1293" y="1315"/>
                    </a:cubicBezTo>
                    <a:cubicBezTo>
                      <a:pt x="1207" y="1315"/>
                      <a:pt x="1143" y="1297"/>
                      <a:pt x="1082" y="1261"/>
                    </a:cubicBezTo>
                    <a:cubicBezTo>
                      <a:pt x="914" y="1166"/>
                      <a:pt x="925" y="1030"/>
                      <a:pt x="1166" y="872"/>
                    </a:cubicBezTo>
                    <a:close/>
                    <a:moveTo>
                      <a:pt x="547" y="1"/>
                    </a:moveTo>
                    <a:lnTo>
                      <a:pt x="242" y="179"/>
                    </a:lnTo>
                    <a:lnTo>
                      <a:pt x="736" y="557"/>
                    </a:lnTo>
                    <a:lnTo>
                      <a:pt x="683" y="589"/>
                    </a:lnTo>
                    <a:cubicBezTo>
                      <a:pt x="127" y="914"/>
                      <a:pt x="1" y="1271"/>
                      <a:pt x="568" y="1598"/>
                    </a:cubicBezTo>
                    <a:cubicBezTo>
                      <a:pt x="662" y="1661"/>
                      <a:pt x="757" y="1703"/>
                      <a:pt x="862" y="1724"/>
                    </a:cubicBezTo>
                    <a:cubicBezTo>
                      <a:pt x="1619" y="1587"/>
                      <a:pt x="2385" y="1440"/>
                      <a:pt x="3153" y="1303"/>
                    </a:cubicBezTo>
                    <a:lnTo>
                      <a:pt x="3153" y="998"/>
                    </a:lnTo>
                    <a:cubicBezTo>
                      <a:pt x="3075" y="984"/>
                      <a:pt x="2996" y="977"/>
                      <a:pt x="2911" y="977"/>
                    </a:cubicBezTo>
                    <a:cubicBezTo>
                      <a:pt x="2684" y="977"/>
                      <a:pt x="2422" y="1028"/>
                      <a:pt x="2070" y="1135"/>
                    </a:cubicBezTo>
                    <a:lnTo>
                      <a:pt x="1482" y="704"/>
                    </a:lnTo>
                    <a:cubicBezTo>
                      <a:pt x="1755" y="568"/>
                      <a:pt x="2070" y="410"/>
                      <a:pt x="2091" y="410"/>
                    </a:cubicBezTo>
                    <a:lnTo>
                      <a:pt x="1692" y="127"/>
                    </a:lnTo>
                    <a:cubicBezTo>
                      <a:pt x="1682" y="137"/>
                      <a:pt x="1377" y="242"/>
                      <a:pt x="1061" y="389"/>
                    </a:cubicBezTo>
                    <a:lnTo>
                      <a:pt x="547" y="1"/>
                    </a:ln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0"/>
              <p:cNvSpPr/>
              <p:nvPr/>
            </p:nvSpPr>
            <p:spPr>
              <a:xfrm>
                <a:off x="2832774" y="2166023"/>
                <a:ext cx="107979" cy="61517"/>
              </a:xfrm>
              <a:custGeom>
                <a:rect b="b" l="l" r="r" t="t"/>
                <a:pathLst>
                  <a:path extrusionOk="0" h="1377" w="2417">
                    <a:moveTo>
                      <a:pt x="2291" y="0"/>
                    </a:moveTo>
                    <a:cubicBezTo>
                      <a:pt x="1523" y="137"/>
                      <a:pt x="757" y="284"/>
                      <a:pt x="0" y="421"/>
                    </a:cubicBezTo>
                    <a:cubicBezTo>
                      <a:pt x="125" y="459"/>
                      <a:pt x="255" y="481"/>
                      <a:pt x="395" y="481"/>
                    </a:cubicBezTo>
                    <a:cubicBezTo>
                      <a:pt x="444" y="481"/>
                      <a:pt x="495" y="478"/>
                      <a:pt x="547" y="473"/>
                    </a:cubicBezTo>
                    <a:cubicBezTo>
                      <a:pt x="704" y="463"/>
                      <a:pt x="872" y="431"/>
                      <a:pt x="1061" y="379"/>
                    </a:cubicBezTo>
                    <a:cubicBezTo>
                      <a:pt x="1145" y="368"/>
                      <a:pt x="1240" y="347"/>
                      <a:pt x="1324" y="326"/>
                    </a:cubicBezTo>
                    <a:lnTo>
                      <a:pt x="1481" y="452"/>
                    </a:lnTo>
                    <a:lnTo>
                      <a:pt x="1933" y="778"/>
                    </a:lnTo>
                    <a:cubicBezTo>
                      <a:pt x="1639" y="935"/>
                      <a:pt x="1282" y="1082"/>
                      <a:pt x="1261" y="1093"/>
                    </a:cubicBezTo>
                    <a:lnTo>
                      <a:pt x="1649" y="1376"/>
                    </a:lnTo>
                    <a:cubicBezTo>
                      <a:pt x="1660" y="1366"/>
                      <a:pt x="1975" y="1261"/>
                      <a:pt x="2291" y="1114"/>
                    </a:cubicBezTo>
                    <a:lnTo>
                      <a:pt x="2291" y="568"/>
                    </a:lnTo>
                    <a:cubicBezTo>
                      <a:pt x="2406" y="473"/>
                      <a:pt x="2417" y="379"/>
                      <a:pt x="2343" y="295"/>
                    </a:cubicBezTo>
                    <a:cubicBezTo>
                      <a:pt x="2322" y="274"/>
                      <a:pt x="2312" y="263"/>
                      <a:pt x="2291" y="253"/>
                    </a:cubicBezTo>
                    <a:lnTo>
                      <a:pt x="2291" y="147"/>
                    </a:lnTo>
                    <a:lnTo>
                      <a:pt x="2291" y="0"/>
                    </a:ln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0"/>
              <p:cNvSpPr/>
              <p:nvPr/>
            </p:nvSpPr>
            <p:spPr>
              <a:xfrm>
                <a:off x="2835097" y="2146768"/>
                <a:ext cx="33819" cy="19791"/>
              </a:xfrm>
              <a:custGeom>
                <a:rect b="b" l="l" r="r" t="t"/>
                <a:pathLst>
                  <a:path extrusionOk="0" h="443" w="757">
                    <a:moveTo>
                      <a:pt x="252" y="0"/>
                    </a:moveTo>
                    <a:cubicBezTo>
                      <a:pt x="11" y="158"/>
                      <a:pt x="0" y="294"/>
                      <a:pt x="168" y="389"/>
                    </a:cubicBezTo>
                    <a:cubicBezTo>
                      <a:pt x="229" y="425"/>
                      <a:pt x="293" y="443"/>
                      <a:pt x="379" y="443"/>
                    </a:cubicBezTo>
                    <a:cubicBezTo>
                      <a:pt x="471" y="443"/>
                      <a:pt x="588" y="422"/>
                      <a:pt x="757" y="378"/>
                    </a:cubicBezTo>
                    <a:lnTo>
                      <a:pt x="252" y="0"/>
                    </a:ln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0"/>
              <p:cNvSpPr/>
              <p:nvPr/>
            </p:nvSpPr>
            <p:spPr>
              <a:xfrm>
                <a:off x="2270884" y="2178220"/>
                <a:ext cx="664228" cy="323447"/>
              </a:xfrm>
              <a:custGeom>
                <a:rect b="b" l="l" r="r" t="t"/>
                <a:pathLst>
                  <a:path extrusionOk="0" h="7240" w="14868">
                    <a:moveTo>
                      <a:pt x="0" y="1"/>
                    </a:moveTo>
                    <a:lnTo>
                      <a:pt x="0" y="1608"/>
                    </a:lnTo>
                    <a:lnTo>
                      <a:pt x="0" y="1724"/>
                    </a:lnTo>
                    <a:cubicBezTo>
                      <a:pt x="0" y="1829"/>
                      <a:pt x="84" y="1934"/>
                      <a:pt x="231" y="2018"/>
                    </a:cubicBezTo>
                    <a:lnTo>
                      <a:pt x="8952" y="7082"/>
                    </a:lnTo>
                    <a:cubicBezTo>
                      <a:pt x="9131" y="7187"/>
                      <a:pt x="9372" y="7240"/>
                      <a:pt x="9615" y="7240"/>
                    </a:cubicBezTo>
                    <a:cubicBezTo>
                      <a:pt x="9858" y="7240"/>
                      <a:pt x="10103" y="7187"/>
                      <a:pt x="10287" y="7082"/>
                    </a:cubicBezTo>
                    <a:lnTo>
                      <a:pt x="14868" y="4434"/>
                    </a:lnTo>
                    <a:lnTo>
                      <a:pt x="14868" y="2553"/>
                    </a:lnTo>
                    <a:lnTo>
                      <a:pt x="10423" y="5117"/>
                    </a:lnTo>
                    <a:cubicBezTo>
                      <a:pt x="10203" y="5254"/>
                      <a:pt x="9908" y="5317"/>
                      <a:pt x="9603" y="5317"/>
                    </a:cubicBezTo>
                    <a:cubicBezTo>
                      <a:pt x="9309" y="5317"/>
                      <a:pt x="9015" y="5254"/>
                      <a:pt x="8795" y="5117"/>
                    </a:cubicBezTo>
                    <a:lnTo>
                      <a:pt x="74" y="53"/>
                    </a:lnTo>
                    <a:cubicBezTo>
                      <a:pt x="53" y="32"/>
                      <a:pt x="21" y="22"/>
                      <a:pt x="0" y="1"/>
                    </a:cubicBezTo>
                    <a:close/>
                  </a:path>
                </a:pathLst>
              </a:custGeom>
              <a:solidFill>
                <a:schemeClr val="dk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0"/>
              <p:cNvSpPr/>
              <p:nvPr/>
            </p:nvSpPr>
            <p:spPr>
              <a:xfrm>
                <a:off x="2856229" y="2006441"/>
                <a:ext cx="33819" cy="19746"/>
              </a:xfrm>
              <a:custGeom>
                <a:rect b="b" l="l" r="r" t="t"/>
                <a:pathLst>
                  <a:path extrusionOk="0" h="442" w="757">
                    <a:moveTo>
                      <a:pt x="253" y="0"/>
                    </a:moveTo>
                    <a:cubicBezTo>
                      <a:pt x="11" y="157"/>
                      <a:pt x="1" y="283"/>
                      <a:pt x="169" y="378"/>
                    </a:cubicBezTo>
                    <a:cubicBezTo>
                      <a:pt x="232" y="420"/>
                      <a:pt x="297" y="441"/>
                      <a:pt x="388" y="441"/>
                    </a:cubicBezTo>
                    <a:cubicBezTo>
                      <a:pt x="478" y="441"/>
                      <a:pt x="594" y="420"/>
                      <a:pt x="757" y="378"/>
                    </a:cubicBezTo>
                    <a:lnTo>
                      <a:pt x="253" y="0"/>
                    </a:lnTo>
                    <a:close/>
                  </a:path>
                </a:pathLst>
              </a:custGeom>
              <a:solidFill>
                <a:srgbClr val="FFFFFF"/>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0"/>
              <p:cNvSpPr/>
              <p:nvPr/>
            </p:nvSpPr>
            <p:spPr>
              <a:xfrm>
                <a:off x="2708351" y="1928035"/>
                <a:ext cx="226770" cy="217523"/>
              </a:xfrm>
              <a:custGeom>
                <a:rect b="b" l="l" r="r" t="t"/>
                <a:pathLst>
                  <a:path extrusionOk="0" h="4869" w="5076">
                    <a:moveTo>
                      <a:pt x="3710" y="0"/>
                    </a:moveTo>
                    <a:cubicBezTo>
                      <a:pt x="2900" y="95"/>
                      <a:pt x="2134" y="315"/>
                      <a:pt x="1513" y="683"/>
                    </a:cubicBezTo>
                    <a:cubicBezTo>
                      <a:pt x="358" y="1345"/>
                      <a:pt x="0" y="2290"/>
                      <a:pt x="442" y="3131"/>
                    </a:cubicBezTo>
                    <a:cubicBezTo>
                      <a:pt x="463" y="3173"/>
                      <a:pt x="495" y="3215"/>
                      <a:pt x="516" y="3268"/>
                    </a:cubicBezTo>
                    <a:lnTo>
                      <a:pt x="610" y="3394"/>
                    </a:lnTo>
                    <a:cubicBezTo>
                      <a:pt x="820" y="3667"/>
                      <a:pt x="1104" y="3930"/>
                      <a:pt x="1492" y="4151"/>
                    </a:cubicBezTo>
                    <a:cubicBezTo>
                      <a:pt x="2317" y="4629"/>
                      <a:pt x="3396" y="4869"/>
                      <a:pt x="4477" y="4869"/>
                    </a:cubicBezTo>
                    <a:cubicBezTo>
                      <a:pt x="4677" y="4869"/>
                      <a:pt x="4877" y="4860"/>
                      <a:pt x="5076" y="4844"/>
                    </a:cubicBezTo>
                    <a:lnTo>
                      <a:pt x="5076" y="3499"/>
                    </a:lnTo>
                    <a:cubicBezTo>
                      <a:pt x="4981" y="3530"/>
                      <a:pt x="4908" y="3562"/>
                      <a:pt x="4897" y="3562"/>
                    </a:cubicBezTo>
                    <a:lnTo>
                      <a:pt x="4518" y="3278"/>
                    </a:lnTo>
                    <a:cubicBezTo>
                      <a:pt x="4539" y="3268"/>
                      <a:pt x="4813" y="3152"/>
                      <a:pt x="5076" y="3026"/>
                    </a:cubicBezTo>
                    <a:lnTo>
                      <a:pt x="5076" y="2879"/>
                    </a:lnTo>
                    <a:lnTo>
                      <a:pt x="4739" y="2638"/>
                    </a:lnTo>
                    <a:lnTo>
                      <a:pt x="4581" y="2512"/>
                    </a:lnTo>
                    <a:cubicBezTo>
                      <a:pt x="4497" y="2533"/>
                      <a:pt x="4413" y="2543"/>
                      <a:pt x="4319" y="2564"/>
                    </a:cubicBezTo>
                    <a:cubicBezTo>
                      <a:pt x="4130" y="2617"/>
                      <a:pt x="3962" y="2648"/>
                      <a:pt x="3804" y="2659"/>
                    </a:cubicBezTo>
                    <a:cubicBezTo>
                      <a:pt x="3753" y="2664"/>
                      <a:pt x="3702" y="2667"/>
                      <a:pt x="3654" y="2667"/>
                    </a:cubicBezTo>
                    <a:cubicBezTo>
                      <a:pt x="3513" y="2667"/>
                      <a:pt x="3382" y="2645"/>
                      <a:pt x="3258" y="2606"/>
                    </a:cubicBezTo>
                    <a:cubicBezTo>
                      <a:pt x="3152" y="2575"/>
                      <a:pt x="3058" y="2533"/>
                      <a:pt x="2963" y="2480"/>
                    </a:cubicBezTo>
                    <a:cubicBezTo>
                      <a:pt x="2396" y="2154"/>
                      <a:pt x="2522" y="1786"/>
                      <a:pt x="3079" y="1471"/>
                    </a:cubicBezTo>
                    <a:lnTo>
                      <a:pt x="3131" y="1440"/>
                    </a:lnTo>
                    <a:lnTo>
                      <a:pt x="2627" y="1062"/>
                    </a:lnTo>
                    <a:lnTo>
                      <a:pt x="2932" y="883"/>
                    </a:lnTo>
                    <a:lnTo>
                      <a:pt x="3458" y="1272"/>
                    </a:lnTo>
                    <a:cubicBezTo>
                      <a:pt x="3773" y="1125"/>
                      <a:pt x="4077" y="1009"/>
                      <a:pt x="4088" y="1009"/>
                    </a:cubicBezTo>
                    <a:lnTo>
                      <a:pt x="4487" y="1293"/>
                    </a:lnTo>
                    <a:cubicBezTo>
                      <a:pt x="4466" y="1293"/>
                      <a:pt x="4151" y="1450"/>
                      <a:pt x="3878" y="1587"/>
                    </a:cubicBezTo>
                    <a:lnTo>
                      <a:pt x="4466" y="2017"/>
                    </a:lnTo>
                    <a:cubicBezTo>
                      <a:pt x="4697" y="1944"/>
                      <a:pt x="4897" y="1902"/>
                      <a:pt x="5076" y="1870"/>
                    </a:cubicBezTo>
                    <a:lnTo>
                      <a:pt x="5076" y="1723"/>
                    </a:lnTo>
                    <a:cubicBezTo>
                      <a:pt x="5076" y="1219"/>
                      <a:pt x="4707" y="588"/>
                      <a:pt x="4266" y="326"/>
                    </a:cubicBezTo>
                    <a:lnTo>
                      <a:pt x="3710" y="0"/>
                    </a:lnTo>
                    <a:close/>
                  </a:path>
                </a:pathLst>
              </a:custGeom>
              <a:solidFill>
                <a:srgbClr val="FFFFFF"/>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0"/>
              <p:cNvSpPr/>
              <p:nvPr/>
            </p:nvSpPr>
            <p:spPr>
              <a:xfrm>
                <a:off x="2270884" y="1864193"/>
                <a:ext cx="664228" cy="538423"/>
              </a:xfrm>
              <a:custGeom>
                <a:rect b="b" l="l" r="r" t="t"/>
                <a:pathLst>
                  <a:path extrusionOk="0" h="12052" w="14868">
                    <a:moveTo>
                      <a:pt x="11011" y="0"/>
                    </a:moveTo>
                    <a:lnTo>
                      <a:pt x="231" y="6220"/>
                    </a:lnTo>
                    <a:cubicBezTo>
                      <a:pt x="158" y="6262"/>
                      <a:pt x="105" y="6315"/>
                      <a:pt x="63" y="6367"/>
                    </a:cubicBezTo>
                    <a:cubicBezTo>
                      <a:pt x="21" y="6409"/>
                      <a:pt x="0" y="6472"/>
                      <a:pt x="0" y="6514"/>
                    </a:cubicBezTo>
                    <a:lnTo>
                      <a:pt x="0" y="6525"/>
                    </a:lnTo>
                    <a:cubicBezTo>
                      <a:pt x="0" y="6567"/>
                      <a:pt x="11" y="6619"/>
                      <a:pt x="42" y="6661"/>
                    </a:cubicBezTo>
                    <a:cubicBezTo>
                      <a:pt x="74" y="6724"/>
                      <a:pt x="137" y="6777"/>
                      <a:pt x="221" y="6829"/>
                    </a:cubicBezTo>
                    <a:lnTo>
                      <a:pt x="8942" y="11894"/>
                    </a:lnTo>
                    <a:cubicBezTo>
                      <a:pt x="9120" y="11999"/>
                      <a:pt x="9365" y="12051"/>
                      <a:pt x="9609" y="12051"/>
                    </a:cubicBezTo>
                    <a:cubicBezTo>
                      <a:pt x="9853" y="12051"/>
                      <a:pt x="10097" y="11999"/>
                      <a:pt x="10276" y="11894"/>
                    </a:cubicBezTo>
                    <a:lnTo>
                      <a:pt x="14868" y="9246"/>
                    </a:lnTo>
                    <a:lnTo>
                      <a:pt x="14868" y="8038"/>
                    </a:lnTo>
                    <a:lnTo>
                      <a:pt x="11221" y="10150"/>
                    </a:lnTo>
                    <a:cubicBezTo>
                      <a:pt x="11153" y="10190"/>
                      <a:pt x="11076" y="10208"/>
                      <a:pt x="10997" y="10208"/>
                    </a:cubicBezTo>
                    <a:cubicBezTo>
                      <a:pt x="10931" y="10208"/>
                      <a:pt x="10864" y="10195"/>
                      <a:pt x="10801" y="10171"/>
                    </a:cubicBezTo>
                    <a:cubicBezTo>
                      <a:pt x="10454" y="10019"/>
                      <a:pt x="10039" y="9942"/>
                      <a:pt x="9623" y="9942"/>
                    </a:cubicBezTo>
                    <a:cubicBezTo>
                      <a:pt x="9207" y="9942"/>
                      <a:pt x="8789" y="10019"/>
                      <a:pt x="8438" y="10171"/>
                    </a:cubicBezTo>
                    <a:cubicBezTo>
                      <a:pt x="8353" y="10206"/>
                      <a:pt x="8290" y="10221"/>
                      <a:pt x="8234" y="10221"/>
                    </a:cubicBezTo>
                    <a:cubicBezTo>
                      <a:pt x="8158" y="10221"/>
                      <a:pt x="8096" y="10192"/>
                      <a:pt x="8017" y="10150"/>
                    </a:cubicBezTo>
                    <a:lnTo>
                      <a:pt x="3383" y="7450"/>
                    </a:lnTo>
                    <a:cubicBezTo>
                      <a:pt x="3247" y="7376"/>
                      <a:pt x="3205" y="7324"/>
                      <a:pt x="3341" y="7208"/>
                    </a:cubicBezTo>
                    <a:cubicBezTo>
                      <a:pt x="3773" y="6882"/>
                      <a:pt x="3857" y="6441"/>
                      <a:pt x="3573" y="6063"/>
                    </a:cubicBezTo>
                    <a:cubicBezTo>
                      <a:pt x="3541" y="6021"/>
                      <a:pt x="3499" y="5979"/>
                      <a:pt x="3457" y="5937"/>
                    </a:cubicBezTo>
                    <a:cubicBezTo>
                      <a:pt x="3425" y="5905"/>
                      <a:pt x="3383" y="5874"/>
                      <a:pt x="3341" y="5842"/>
                    </a:cubicBezTo>
                    <a:cubicBezTo>
                      <a:pt x="3331" y="5832"/>
                      <a:pt x="3331" y="5821"/>
                      <a:pt x="3320" y="5811"/>
                    </a:cubicBezTo>
                    <a:cubicBezTo>
                      <a:pt x="3257" y="5737"/>
                      <a:pt x="3278" y="5664"/>
                      <a:pt x="3383" y="5601"/>
                    </a:cubicBezTo>
                    <a:lnTo>
                      <a:pt x="12052" y="599"/>
                    </a:lnTo>
                    <a:lnTo>
                      <a:pt x="11011" y="0"/>
                    </a:lnTo>
                    <a:close/>
                  </a:path>
                </a:pathLst>
              </a:custGeom>
              <a:solidFill>
                <a:schemeClr val="l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0"/>
              <p:cNvSpPr/>
              <p:nvPr/>
            </p:nvSpPr>
            <p:spPr>
              <a:xfrm>
                <a:off x="2257749" y="1856643"/>
                <a:ext cx="677362" cy="658152"/>
              </a:xfrm>
              <a:custGeom>
                <a:rect b="b" l="l" r="r" t="t"/>
                <a:pathLst>
                  <a:path extrusionOk="0" h="14732" w="15162">
                    <a:moveTo>
                      <a:pt x="11011" y="1"/>
                    </a:moveTo>
                    <a:lnTo>
                      <a:pt x="378" y="6137"/>
                    </a:lnTo>
                    <a:cubicBezTo>
                      <a:pt x="126" y="6284"/>
                      <a:pt x="0" y="6473"/>
                      <a:pt x="0" y="6694"/>
                    </a:cubicBezTo>
                    <a:lnTo>
                      <a:pt x="0" y="6704"/>
                    </a:lnTo>
                    <a:lnTo>
                      <a:pt x="0" y="8806"/>
                    </a:lnTo>
                    <a:lnTo>
                      <a:pt x="0" y="8922"/>
                    </a:lnTo>
                    <a:cubicBezTo>
                      <a:pt x="0" y="9132"/>
                      <a:pt x="137" y="9331"/>
                      <a:pt x="378" y="9468"/>
                    </a:cubicBezTo>
                    <a:lnTo>
                      <a:pt x="9099" y="14542"/>
                    </a:lnTo>
                    <a:cubicBezTo>
                      <a:pt x="9320" y="14668"/>
                      <a:pt x="9614" y="14731"/>
                      <a:pt x="9908" y="14731"/>
                    </a:cubicBezTo>
                    <a:cubicBezTo>
                      <a:pt x="10202" y="14731"/>
                      <a:pt x="10497" y="14668"/>
                      <a:pt x="10728" y="14542"/>
                    </a:cubicBezTo>
                    <a:lnTo>
                      <a:pt x="15162" y="11979"/>
                    </a:lnTo>
                    <a:lnTo>
                      <a:pt x="15162" y="11801"/>
                    </a:lnTo>
                    <a:lnTo>
                      <a:pt x="15162" y="11632"/>
                    </a:lnTo>
                    <a:lnTo>
                      <a:pt x="10581" y="14280"/>
                    </a:lnTo>
                    <a:cubicBezTo>
                      <a:pt x="10397" y="14385"/>
                      <a:pt x="10152" y="14438"/>
                      <a:pt x="9909" y="14438"/>
                    </a:cubicBezTo>
                    <a:cubicBezTo>
                      <a:pt x="9666" y="14438"/>
                      <a:pt x="9425" y="14385"/>
                      <a:pt x="9246" y="14280"/>
                    </a:cubicBezTo>
                    <a:lnTo>
                      <a:pt x="525" y="9216"/>
                    </a:lnTo>
                    <a:cubicBezTo>
                      <a:pt x="378" y="9132"/>
                      <a:pt x="294" y="9027"/>
                      <a:pt x="294" y="8922"/>
                    </a:cubicBezTo>
                    <a:lnTo>
                      <a:pt x="294" y="8806"/>
                    </a:lnTo>
                    <a:lnTo>
                      <a:pt x="294" y="7199"/>
                    </a:lnTo>
                    <a:cubicBezTo>
                      <a:pt x="315" y="7220"/>
                      <a:pt x="347" y="7230"/>
                      <a:pt x="368" y="7251"/>
                    </a:cubicBezTo>
                    <a:lnTo>
                      <a:pt x="9089" y="12315"/>
                    </a:lnTo>
                    <a:cubicBezTo>
                      <a:pt x="9309" y="12452"/>
                      <a:pt x="9603" y="12515"/>
                      <a:pt x="9897" y="12515"/>
                    </a:cubicBezTo>
                    <a:cubicBezTo>
                      <a:pt x="10202" y="12515"/>
                      <a:pt x="10497" y="12452"/>
                      <a:pt x="10717" y="12315"/>
                    </a:cubicBezTo>
                    <a:lnTo>
                      <a:pt x="15162" y="9751"/>
                    </a:lnTo>
                    <a:lnTo>
                      <a:pt x="15162" y="9583"/>
                    </a:lnTo>
                    <a:lnTo>
                      <a:pt x="15162" y="9415"/>
                    </a:lnTo>
                    <a:lnTo>
                      <a:pt x="10570" y="12063"/>
                    </a:lnTo>
                    <a:cubicBezTo>
                      <a:pt x="10391" y="12168"/>
                      <a:pt x="10147" y="12220"/>
                      <a:pt x="9903" y="12220"/>
                    </a:cubicBezTo>
                    <a:cubicBezTo>
                      <a:pt x="9659" y="12220"/>
                      <a:pt x="9414" y="12168"/>
                      <a:pt x="9236" y="12063"/>
                    </a:cubicBezTo>
                    <a:lnTo>
                      <a:pt x="515" y="6998"/>
                    </a:lnTo>
                    <a:cubicBezTo>
                      <a:pt x="431" y="6946"/>
                      <a:pt x="368" y="6893"/>
                      <a:pt x="336" y="6830"/>
                    </a:cubicBezTo>
                    <a:cubicBezTo>
                      <a:pt x="305" y="6788"/>
                      <a:pt x="294" y="6736"/>
                      <a:pt x="294" y="6694"/>
                    </a:cubicBezTo>
                    <a:lnTo>
                      <a:pt x="294" y="6683"/>
                    </a:lnTo>
                    <a:cubicBezTo>
                      <a:pt x="294" y="6641"/>
                      <a:pt x="315" y="6578"/>
                      <a:pt x="357" y="6536"/>
                    </a:cubicBezTo>
                    <a:cubicBezTo>
                      <a:pt x="399" y="6484"/>
                      <a:pt x="452" y="6431"/>
                      <a:pt x="525" y="6389"/>
                    </a:cubicBezTo>
                    <a:lnTo>
                      <a:pt x="11305" y="169"/>
                    </a:lnTo>
                    <a:lnTo>
                      <a:pt x="11158" y="85"/>
                    </a:lnTo>
                    <a:lnTo>
                      <a:pt x="11011" y="1"/>
                    </a:ln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0"/>
              <p:cNvSpPr/>
              <p:nvPr/>
            </p:nvSpPr>
            <p:spPr>
              <a:xfrm>
                <a:off x="2414070" y="1890954"/>
                <a:ext cx="521045" cy="429863"/>
              </a:xfrm>
              <a:custGeom>
                <a:rect b="b" l="l" r="r" t="t"/>
                <a:pathLst>
                  <a:path extrusionOk="0" h="9622" w="11663">
                    <a:moveTo>
                      <a:pt x="5111" y="5803"/>
                    </a:moveTo>
                    <a:cubicBezTo>
                      <a:pt x="5506" y="5803"/>
                      <a:pt x="5900" y="5889"/>
                      <a:pt x="6199" y="6062"/>
                    </a:cubicBezTo>
                    <a:cubicBezTo>
                      <a:pt x="6798" y="6410"/>
                      <a:pt x="6788" y="6977"/>
                      <a:pt x="6188" y="7323"/>
                    </a:cubicBezTo>
                    <a:cubicBezTo>
                      <a:pt x="5889" y="7497"/>
                      <a:pt x="5495" y="7584"/>
                      <a:pt x="5101" y="7584"/>
                    </a:cubicBezTo>
                    <a:cubicBezTo>
                      <a:pt x="4707" y="7584"/>
                      <a:pt x="4313" y="7497"/>
                      <a:pt x="4014" y="7323"/>
                    </a:cubicBezTo>
                    <a:cubicBezTo>
                      <a:pt x="3414" y="6977"/>
                      <a:pt x="3414" y="6410"/>
                      <a:pt x="4024" y="6062"/>
                    </a:cubicBezTo>
                    <a:cubicBezTo>
                      <a:pt x="4323" y="5889"/>
                      <a:pt x="4717" y="5803"/>
                      <a:pt x="5111" y="5803"/>
                    </a:cubicBezTo>
                    <a:close/>
                    <a:moveTo>
                      <a:pt x="8847" y="0"/>
                    </a:moveTo>
                    <a:lnTo>
                      <a:pt x="178" y="5002"/>
                    </a:lnTo>
                    <a:cubicBezTo>
                      <a:pt x="73" y="5065"/>
                      <a:pt x="52" y="5138"/>
                      <a:pt x="115" y="5212"/>
                    </a:cubicBezTo>
                    <a:cubicBezTo>
                      <a:pt x="126" y="5222"/>
                      <a:pt x="126" y="5233"/>
                      <a:pt x="136" y="5243"/>
                    </a:cubicBezTo>
                    <a:cubicBezTo>
                      <a:pt x="178" y="5275"/>
                      <a:pt x="220" y="5306"/>
                      <a:pt x="252" y="5338"/>
                    </a:cubicBezTo>
                    <a:cubicBezTo>
                      <a:pt x="294" y="5380"/>
                      <a:pt x="336" y="5422"/>
                      <a:pt x="368" y="5464"/>
                    </a:cubicBezTo>
                    <a:cubicBezTo>
                      <a:pt x="652" y="5842"/>
                      <a:pt x="568" y="6283"/>
                      <a:pt x="136" y="6609"/>
                    </a:cubicBezTo>
                    <a:cubicBezTo>
                      <a:pt x="0" y="6725"/>
                      <a:pt x="42" y="6777"/>
                      <a:pt x="178" y="6851"/>
                    </a:cubicBezTo>
                    <a:lnTo>
                      <a:pt x="4812" y="9551"/>
                    </a:lnTo>
                    <a:cubicBezTo>
                      <a:pt x="4891" y="9593"/>
                      <a:pt x="4953" y="9622"/>
                      <a:pt x="5029" y="9622"/>
                    </a:cubicBezTo>
                    <a:cubicBezTo>
                      <a:pt x="5085" y="9622"/>
                      <a:pt x="5148" y="9607"/>
                      <a:pt x="5233" y="9572"/>
                    </a:cubicBezTo>
                    <a:cubicBezTo>
                      <a:pt x="5584" y="9420"/>
                      <a:pt x="6002" y="9343"/>
                      <a:pt x="6418" y="9343"/>
                    </a:cubicBezTo>
                    <a:cubicBezTo>
                      <a:pt x="6834" y="9343"/>
                      <a:pt x="7249" y="9420"/>
                      <a:pt x="7596" y="9572"/>
                    </a:cubicBezTo>
                    <a:cubicBezTo>
                      <a:pt x="7659" y="9596"/>
                      <a:pt x="7726" y="9609"/>
                      <a:pt x="7792" y="9609"/>
                    </a:cubicBezTo>
                    <a:cubicBezTo>
                      <a:pt x="7871" y="9609"/>
                      <a:pt x="7948" y="9591"/>
                      <a:pt x="8016" y="9551"/>
                    </a:cubicBezTo>
                    <a:lnTo>
                      <a:pt x="11663" y="7439"/>
                    </a:lnTo>
                    <a:lnTo>
                      <a:pt x="11663" y="5674"/>
                    </a:lnTo>
                    <a:cubicBezTo>
                      <a:pt x="11464" y="5690"/>
                      <a:pt x="11264" y="5699"/>
                      <a:pt x="11064" y="5699"/>
                    </a:cubicBezTo>
                    <a:cubicBezTo>
                      <a:pt x="9983" y="5699"/>
                      <a:pt x="8904" y="5459"/>
                      <a:pt x="8079" y="4981"/>
                    </a:cubicBezTo>
                    <a:cubicBezTo>
                      <a:pt x="7691" y="4760"/>
                      <a:pt x="7407" y="4497"/>
                      <a:pt x="7197" y="4224"/>
                    </a:cubicBezTo>
                    <a:lnTo>
                      <a:pt x="7103" y="4098"/>
                    </a:lnTo>
                    <a:cubicBezTo>
                      <a:pt x="7082" y="4045"/>
                      <a:pt x="7050" y="4003"/>
                      <a:pt x="7029" y="3961"/>
                    </a:cubicBezTo>
                    <a:cubicBezTo>
                      <a:pt x="6587" y="3120"/>
                      <a:pt x="6945" y="2175"/>
                      <a:pt x="8100" y="1513"/>
                    </a:cubicBezTo>
                    <a:cubicBezTo>
                      <a:pt x="8721" y="1145"/>
                      <a:pt x="9487" y="925"/>
                      <a:pt x="10297" y="830"/>
                    </a:cubicBezTo>
                    <a:lnTo>
                      <a:pt x="8847" y="0"/>
                    </a:ln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0"/>
              <p:cNvSpPr/>
              <p:nvPr/>
            </p:nvSpPr>
            <p:spPr>
              <a:xfrm>
                <a:off x="2566594" y="2150164"/>
                <a:ext cx="151180" cy="79611"/>
              </a:xfrm>
              <a:custGeom>
                <a:rect b="b" l="l" r="r" t="t"/>
                <a:pathLst>
                  <a:path extrusionOk="0" h="1782" w="3384">
                    <a:moveTo>
                      <a:pt x="1697" y="1"/>
                    </a:moveTo>
                    <a:cubicBezTo>
                      <a:pt x="1303" y="1"/>
                      <a:pt x="909" y="87"/>
                      <a:pt x="610" y="260"/>
                    </a:cubicBezTo>
                    <a:cubicBezTo>
                      <a:pt x="0" y="608"/>
                      <a:pt x="0" y="1175"/>
                      <a:pt x="600" y="1521"/>
                    </a:cubicBezTo>
                    <a:cubicBezTo>
                      <a:pt x="899" y="1695"/>
                      <a:pt x="1293" y="1782"/>
                      <a:pt x="1687" y="1782"/>
                    </a:cubicBezTo>
                    <a:cubicBezTo>
                      <a:pt x="2081" y="1782"/>
                      <a:pt x="2475" y="1695"/>
                      <a:pt x="2774" y="1521"/>
                    </a:cubicBezTo>
                    <a:cubicBezTo>
                      <a:pt x="3374" y="1175"/>
                      <a:pt x="3384" y="608"/>
                      <a:pt x="2785" y="260"/>
                    </a:cubicBezTo>
                    <a:cubicBezTo>
                      <a:pt x="2486" y="87"/>
                      <a:pt x="2092" y="1"/>
                      <a:pt x="1697" y="1"/>
                    </a:cubicBezTo>
                    <a:close/>
                  </a:path>
                </a:pathLst>
              </a:custGeom>
              <a:solidFill>
                <a:schemeClr val="dk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0"/>
              <p:cNvSpPr/>
              <p:nvPr/>
            </p:nvSpPr>
            <p:spPr>
              <a:xfrm>
                <a:off x="2935082" y="2056612"/>
                <a:ext cx="5182" cy="6612"/>
              </a:xfrm>
              <a:custGeom>
                <a:rect b="b" l="l" r="r" t="t"/>
                <a:pathLst>
                  <a:path extrusionOk="0" h="148" w="116">
                    <a:moveTo>
                      <a:pt x="1" y="1"/>
                    </a:moveTo>
                    <a:lnTo>
                      <a:pt x="1" y="148"/>
                    </a:lnTo>
                    <a:cubicBezTo>
                      <a:pt x="43" y="127"/>
                      <a:pt x="74" y="106"/>
                      <a:pt x="116" y="85"/>
                    </a:cubicBezTo>
                    <a:lnTo>
                      <a:pt x="1" y="1"/>
                    </a:ln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0"/>
              <p:cNvSpPr/>
              <p:nvPr/>
            </p:nvSpPr>
            <p:spPr>
              <a:xfrm>
                <a:off x="2815395" y="1967439"/>
                <a:ext cx="124420" cy="89216"/>
              </a:xfrm>
              <a:custGeom>
                <a:rect b="b" l="l" r="r" t="t"/>
                <a:pathLst>
                  <a:path extrusionOk="0" h="1997" w="2785">
                    <a:moveTo>
                      <a:pt x="1167" y="873"/>
                    </a:moveTo>
                    <a:lnTo>
                      <a:pt x="1671" y="1251"/>
                    </a:lnTo>
                    <a:cubicBezTo>
                      <a:pt x="1508" y="1293"/>
                      <a:pt x="1392" y="1314"/>
                      <a:pt x="1302" y="1314"/>
                    </a:cubicBezTo>
                    <a:cubicBezTo>
                      <a:pt x="1211" y="1314"/>
                      <a:pt x="1146" y="1293"/>
                      <a:pt x="1083" y="1251"/>
                    </a:cubicBezTo>
                    <a:cubicBezTo>
                      <a:pt x="915" y="1156"/>
                      <a:pt x="925" y="1030"/>
                      <a:pt x="1167" y="873"/>
                    </a:cubicBezTo>
                    <a:close/>
                    <a:moveTo>
                      <a:pt x="536" y="1"/>
                    </a:moveTo>
                    <a:lnTo>
                      <a:pt x="231" y="180"/>
                    </a:lnTo>
                    <a:lnTo>
                      <a:pt x="735" y="558"/>
                    </a:lnTo>
                    <a:lnTo>
                      <a:pt x="683" y="589"/>
                    </a:lnTo>
                    <a:cubicBezTo>
                      <a:pt x="126" y="904"/>
                      <a:pt x="0" y="1272"/>
                      <a:pt x="567" y="1598"/>
                    </a:cubicBezTo>
                    <a:cubicBezTo>
                      <a:pt x="662" y="1651"/>
                      <a:pt x="756" y="1693"/>
                      <a:pt x="862" y="1724"/>
                    </a:cubicBezTo>
                    <a:cubicBezTo>
                      <a:pt x="986" y="1763"/>
                      <a:pt x="1117" y="1785"/>
                      <a:pt x="1258" y="1785"/>
                    </a:cubicBezTo>
                    <a:cubicBezTo>
                      <a:pt x="1306" y="1785"/>
                      <a:pt x="1357" y="1782"/>
                      <a:pt x="1408" y="1777"/>
                    </a:cubicBezTo>
                    <a:cubicBezTo>
                      <a:pt x="1566" y="1766"/>
                      <a:pt x="1734" y="1735"/>
                      <a:pt x="1923" y="1682"/>
                    </a:cubicBezTo>
                    <a:cubicBezTo>
                      <a:pt x="2017" y="1661"/>
                      <a:pt x="2101" y="1651"/>
                      <a:pt x="2185" y="1630"/>
                    </a:cubicBezTo>
                    <a:lnTo>
                      <a:pt x="2343" y="1756"/>
                    </a:lnTo>
                    <a:lnTo>
                      <a:pt x="2680" y="1997"/>
                    </a:lnTo>
                    <a:lnTo>
                      <a:pt x="2680" y="1693"/>
                    </a:lnTo>
                    <a:cubicBezTo>
                      <a:pt x="2711" y="1682"/>
                      <a:pt x="2753" y="1672"/>
                      <a:pt x="2785" y="1672"/>
                    </a:cubicBezTo>
                    <a:lnTo>
                      <a:pt x="2680" y="1588"/>
                    </a:lnTo>
                    <a:lnTo>
                      <a:pt x="2680" y="1546"/>
                    </a:lnTo>
                    <a:lnTo>
                      <a:pt x="2680" y="1461"/>
                    </a:lnTo>
                    <a:lnTo>
                      <a:pt x="2680" y="1387"/>
                    </a:lnTo>
                    <a:lnTo>
                      <a:pt x="2680" y="988"/>
                    </a:lnTo>
                    <a:cubicBezTo>
                      <a:pt x="2501" y="1020"/>
                      <a:pt x="2301" y="1062"/>
                      <a:pt x="2070" y="1135"/>
                    </a:cubicBezTo>
                    <a:lnTo>
                      <a:pt x="1482" y="705"/>
                    </a:lnTo>
                    <a:cubicBezTo>
                      <a:pt x="1755" y="568"/>
                      <a:pt x="2070" y="411"/>
                      <a:pt x="2091" y="411"/>
                    </a:cubicBezTo>
                    <a:lnTo>
                      <a:pt x="1692" y="127"/>
                    </a:lnTo>
                    <a:cubicBezTo>
                      <a:pt x="1681" y="127"/>
                      <a:pt x="1377" y="243"/>
                      <a:pt x="1062" y="390"/>
                    </a:cubicBezTo>
                    <a:lnTo>
                      <a:pt x="536" y="1"/>
                    </a:ln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0"/>
              <p:cNvSpPr/>
              <p:nvPr/>
            </p:nvSpPr>
            <p:spPr>
              <a:xfrm>
                <a:off x="2910197" y="2063180"/>
                <a:ext cx="24929" cy="24035"/>
              </a:xfrm>
              <a:custGeom>
                <a:rect b="b" l="l" r="r" t="t"/>
                <a:pathLst>
                  <a:path extrusionOk="0" h="538" w="558">
                    <a:moveTo>
                      <a:pt x="558" y="1"/>
                    </a:moveTo>
                    <a:cubicBezTo>
                      <a:pt x="295" y="127"/>
                      <a:pt x="21" y="243"/>
                      <a:pt x="0" y="253"/>
                    </a:cubicBezTo>
                    <a:lnTo>
                      <a:pt x="379" y="537"/>
                    </a:lnTo>
                    <a:cubicBezTo>
                      <a:pt x="390" y="537"/>
                      <a:pt x="463" y="505"/>
                      <a:pt x="558" y="474"/>
                    </a:cubicBezTo>
                    <a:lnTo>
                      <a:pt x="558" y="1"/>
                    </a:ln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0"/>
              <p:cNvSpPr/>
              <p:nvPr/>
            </p:nvSpPr>
            <p:spPr>
              <a:xfrm>
                <a:off x="2206595" y="2065547"/>
                <a:ext cx="728515" cy="323492"/>
              </a:xfrm>
              <a:custGeom>
                <a:rect b="b" l="l" r="r" t="t"/>
                <a:pathLst>
                  <a:path extrusionOk="0" h="7241" w="16307">
                    <a:moveTo>
                      <a:pt x="0" y="1"/>
                    </a:moveTo>
                    <a:cubicBezTo>
                      <a:pt x="0" y="568"/>
                      <a:pt x="10" y="1146"/>
                      <a:pt x="10" y="1713"/>
                    </a:cubicBezTo>
                    <a:cubicBezTo>
                      <a:pt x="10" y="1818"/>
                      <a:pt x="94" y="1923"/>
                      <a:pt x="241" y="2018"/>
                    </a:cubicBezTo>
                    <a:lnTo>
                      <a:pt x="8952" y="7082"/>
                    </a:lnTo>
                    <a:cubicBezTo>
                      <a:pt x="9136" y="7188"/>
                      <a:pt x="9380" y="7240"/>
                      <a:pt x="9623" y="7240"/>
                    </a:cubicBezTo>
                    <a:cubicBezTo>
                      <a:pt x="9866" y="7240"/>
                      <a:pt x="10107" y="7188"/>
                      <a:pt x="10286" y="7082"/>
                    </a:cubicBezTo>
                    <a:lnTo>
                      <a:pt x="16307" y="3604"/>
                    </a:lnTo>
                    <a:lnTo>
                      <a:pt x="16307" y="1724"/>
                    </a:lnTo>
                    <a:lnTo>
                      <a:pt x="10433" y="5117"/>
                    </a:lnTo>
                    <a:cubicBezTo>
                      <a:pt x="10202" y="5243"/>
                      <a:pt x="9908" y="5306"/>
                      <a:pt x="9613" y="5306"/>
                    </a:cubicBezTo>
                    <a:cubicBezTo>
                      <a:pt x="9319" y="5306"/>
                      <a:pt x="9025" y="5243"/>
                      <a:pt x="8805" y="5117"/>
                    </a:cubicBezTo>
                    <a:lnTo>
                      <a:pt x="84" y="43"/>
                    </a:lnTo>
                    <a:cubicBezTo>
                      <a:pt x="52" y="32"/>
                      <a:pt x="31" y="11"/>
                      <a:pt x="0" y="1"/>
                    </a:cubicBezTo>
                    <a:close/>
                  </a:path>
                </a:pathLst>
              </a:custGeom>
              <a:solidFill>
                <a:schemeClr val="dk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0"/>
              <p:cNvSpPr/>
              <p:nvPr/>
            </p:nvSpPr>
            <p:spPr>
              <a:xfrm>
                <a:off x="2791895" y="1893769"/>
                <a:ext cx="34355" cy="19344"/>
              </a:xfrm>
              <a:custGeom>
                <a:rect b="b" l="l" r="r" t="t"/>
                <a:pathLst>
                  <a:path extrusionOk="0" h="433" w="769">
                    <a:moveTo>
                      <a:pt x="253" y="0"/>
                    </a:moveTo>
                    <a:cubicBezTo>
                      <a:pt x="22" y="148"/>
                      <a:pt x="1" y="284"/>
                      <a:pt x="169" y="379"/>
                    </a:cubicBezTo>
                    <a:cubicBezTo>
                      <a:pt x="235" y="414"/>
                      <a:pt x="298" y="432"/>
                      <a:pt x="384" y="432"/>
                    </a:cubicBezTo>
                    <a:cubicBezTo>
                      <a:pt x="476" y="432"/>
                      <a:pt x="594" y="411"/>
                      <a:pt x="768" y="368"/>
                    </a:cubicBezTo>
                    <a:lnTo>
                      <a:pt x="253" y="0"/>
                    </a:lnTo>
                    <a:close/>
                  </a:path>
                </a:pathLst>
              </a:custGeom>
              <a:solidFill>
                <a:srgbClr val="FFFFFF"/>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0"/>
              <p:cNvSpPr/>
              <p:nvPr/>
            </p:nvSpPr>
            <p:spPr>
              <a:xfrm>
                <a:off x="2206595" y="1789093"/>
                <a:ext cx="728515" cy="500405"/>
              </a:xfrm>
              <a:custGeom>
                <a:rect b="b" l="l" r="r" t="t"/>
                <a:pathLst>
                  <a:path extrusionOk="0" h="11201" w="16307">
                    <a:moveTo>
                      <a:pt x="9550" y="0"/>
                    </a:moveTo>
                    <a:lnTo>
                      <a:pt x="241" y="5379"/>
                    </a:lnTo>
                    <a:cubicBezTo>
                      <a:pt x="168" y="5422"/>
                      <a:pt x="105" y="5464"/>
                      <a:pt x="63" y="5516"/>
                    </a:cubicBezTo>
                    <a:cubicBezTo>
                      <a:pt x="31" y="5569"/>
                      <a:pt x="0" y="5622"/>
                      <a:pt x="0" y="5674"/>
                    </a:cubicBezTo>
                    <a:lnTo>
                      <a:pt x="0" y="5685"/>
                    </a:lnTo>
                    <a:cubicBezTo>
                      <a:pt x="0" y="5727"/>
                      <a:pt x="21" y="5769"/>
                      <a:pt x="42" y="5811"/>
                    </a:cubicBezTo>
                    <a:cubicBezTo>
                      <a:pt x="84" y="5874"/>
                      <a:pt x="147" y="5937"/>
                      <a:pt x="231" y="5979"/>
                    </a:cubicBezTo>
                    <a:lnTo>
                      <a:pt x="8952" y="11043"/>
                    </a:lnTo>
                    <a:cubicBezTo>
                      <a:pt x="9131" y="11148"/>
                      <a:pt x="9372" y="11201"/>
                      <a:pt x="9615" y="11201"/>
                    </a:cubicBezTo>
                    <a:cubicBezTo>
                      <a:pt x="9858" y="11201"/>
                      <a:pt x="10102" y="11148"/>
                      <a:pt x="10286" y="11043"/>
                    </a:cubicBezTo>
                    <a:lnTo>
                      <a:pt x="16307" y="7565"/>
                    </a:lnTo>
                    <a:lnTo>
                      <a:pt x="16307" y="6367"/>
                    </a:lnTo>
                    <a:lnTo>
                      <a:pt x="11221" y="9309"/>
                    </a:lnTo>
                    <a:cubicBezTo>
                      <a:pt x="11155" y="9345"/>
                      <a:pt x="11076" y="9364"/>
                      <a:pt x="10995" y="9364"/>
                    </a:cubicBezTo>
                    <a:cubicBezTo>
                      <a:pt x="10933" y="9364"/>
                      <a:pt x="10870" y="9353"/>
                      <a:pt x="10811" y="9330"/>
                    </a:cubicBezTo>
                    <a:cubicBezTo>
                      <a:pt x="10464" y="9172"/>
                      <a:pt x="10047" y="9094"/>
                      <a:pt x="9628" y="9094"/>
                    </a:cubicBezTo>
                    <a:cubicBezTo>
                      <a:pt x="9209" y="9094"/>
                      <a:pt x="8789" y="9172"/>
                      <a:pt x="8437" y="9330"/>
                    </a:cubicBezTo>
                    <a:cubicBezTo>
                      <a:pt x="8357" y="9361"/>
                      <a:pt x="8297" y="9375"/>
                      <a:pt x="8243" y="9375"/>
                    </a:cubicBezTo>
                    <a:cubicBezTo>
                      <a:pt x="8168" y="9375"/>
                      <a:pt x="8106" y="9348"/>
                      <a:pt x="8027" y="9299"/>
                    </a:cubicBezTo>
                    <a:lnTo>
                      <a:pt x="3393" y="6609"/>
                    </a:lnTo>
                    <a:cubicBezTo>
                      <a:pt x="3246" y="6525"/>
                      <a:pt x="3215" y="6483"/>
                      <a:pt x="3341" y="6367"/>
                    </a:cubicBezTo>
                    <a:cubicBezTo>
                      <a:pt x="3783" y="6031"/>
                      <a:pt x="3867" y="5590"/>
                      <a:pt x="3583" y="5222"/>
                    </a:cubicBezTo>
                    <a:cubicBezTo>
                      <a:pt x="3551" y="5180"/>
                      <a:pt x="3509" y="5127"/>
                      <a:pt x="3467" y="5085"/>
                    </a:cubicBezTo>
                    <a:cubicBezTo>
                      <a:pt x="3425" y="5054"/>
                      <a:pt x="3393" y="5022"/>
                      <a:pt x="3351" y="4991"/>
                    </a:cubicBezTo>
                    <a:cubicBezTo>
                      <a:pt x="3341" y="4980"/>
                      <a:pt x="3330" y="4970"/>
                      <a:pt x="3320" y="4970"/>
                    </a:cubicBezTo>
                    <a:cubicBezTo>
                      <a:pt x="3267" y="4896"/>
                      <a:pt x="3288" y="4812"/>
                      <a:pt x="3393" y="4749"/>
                    </a:cubicBezTo>
                    <a:lnTo>
                      <a:pt x="10580" y="599"/>
                    </a:lnTo>
                    <a:lnTo>
                      <a:pt x="9550" y="0"/>
                    </a:lnTo>
                    <a:close/>
                  </a:path>
                </a:pathLst>
              </a:custGeom>
              <a:solidFill>
                <a:schemeClr val="l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0"/>
              <p:cNvSpPr/>
              <p:nvPr/>
            </p:nvSpPr>
            <p:spPr>
              <a:xfrm>
                <a:off x="2644509" y="1840247"/>
                <a:ext cx="290611" cy="192147"/>
              </a:xfrm>
              <a:custGeom>
                <a:rect b="b" l="l" r="r" t="t"/>
                <a:pathLst>
                  <a:path extrusionOk="0" h="4301" w="6505">
                    <a:moveTo>
                      <a:pt x="1724" y="1"/>
                    </a:moveTo>
                    <a:cubicBezTo>
                      <a:pt x="1651" y="32"/>
                      <a:pt x="1577" y="74"/>
                      <a:pt x="1503" y="116"/>
                    </a:cubicBezTo>
                    <a:cubicBezTo>
                      <a:pt x="358" y="778"/>
                      <a:pt x="1" y="1724"/>
                      <a:pt x="432" y="2564"/>
                    </a:cubicBezTo>
                    <a:cubicBezTo>
                      <a:pt x="463" y="2616"/>
                      <a:pt x="484" y="2658"/>
                      <a:pt x="516" y="2700"/>
                    </a:cubicBezTo>
                    <a:cubicBezTo>
                      <a:pt x="547" y="2753"/>
                      <a:pt x="579" y="2795"/>
                      <a:pt x="610" y="2838"/>
                    </a:cubicBezTo>
                    <a:cubicBezTo>
                      <a:pt x="810" y="3111"/>
                      <a:pt x="1104" y="3363"/>
                      <a:pt x="1482" y="3583"/>
                    </a:cubicBezTo>
                    <a:cubicBezTo>
                      <a:pt x="2306" y="4062"/>
                      <a:pt x="3389" y="4300"/>
                      <a:pt x="4474" y="4300"/>
                    </a:cubicBezTo>
                    <a:cubicBezTo>
                      <a:pt x="5174" y="4300"/>
                      <a:pt x="5874" y="4201"/>
                      <a:pt x="6505" y="4003"/>
                    </a:cubicBezTo>
                    <a:lnTo>
                      <a:pt x="6505" y="3688"/>
                    </a:lnTo>
                    <a:cubicBezTo>
                      <a:pt x="6505" y="3436"/>
                      <a:pt x="6410" y="3153"/>
                      <a:pt x="6273" y="2901"/>
                    </a:cubicBezTo>
                    <a:lnTo>
                      <a:pt x="6021" y="3027"/>
                    </a:lnTo>
                    <a:lnTo>
                      <a:pt x="5601" y="2711"/>
                    </a:lnTo>
                    <a:cubicBezTo>
                      <a:pt x="5265" y="2869"/>
                      <a:pt x="4918" y="2995"/>
                      <a:pt x="4897" y="2995"/>
                    </a:cubicBezTo>
                    <a:lnTo>
                      <a:pt x="4518" y="2711"/>
                    </a:lnTo>
                    <a:cubicBezTo>
                      <a:pt x="4539" y="2711"/>
                      <a:pt x="4887" y="2553"/>
                      <a:pt x="5181" y="2406"/>
                    </a:cubicBezTo>
                    <a:lnTo>
                      <a:pt x="4740" y="2070"/>
                    </a:lnTo>
                    <a:lnTo>
                      <a:pt x="4581" y="1955"/>
                    </a:lnTo>
                    <a:cubicBezTo>
                      <a:pt x="4487" y="1965"/>
                      <a:pt x="4403" y="1986"/>
                      <a:pt x="4319" y="1997"/>
                    </a:cubicBezTo>
                    <a:cubicBezTo>
                      <a:pt x="4119" y="2049"/>
                      <a:pt x="3951" y="2081"/>
                      <a:pt x="3804" y="2091"/>
                    </a:cubicBezTo>
                    <a:cubicBezTo>
                      <a:pt x="3737" y="2098"/>
                      <a:pt x="3673" y="2101"/>
                      <a:pt x="3612" y="2101"/>
                    </a:cubicBezTo>
                    <a:cubicBezTo>
                      <a:pt x="3481" y="2101"/>
                      <a:pt x="3362" y="2085"/>
                      <a:pt x="3248" y="2049"/>
                    </a:cubicBezTo>
                    <a:cubicBezTo>
                      <a:pt x="3153" y="2018"/>
                      <a:pt x="3058" y="1976"/>
                      <a:pt x="2963" y="1913"/>
                    </a:cubicBezTo>
                    <a:cubicBezTo>
                      <a:pt x="2386" y="1587"/>
                      <a:pt x="2522" y="1230"/>
                      <a:pt x="3069" y="904"/>
                    </a:cubicBezTo>
                    <a:lnTo>
                      <a:pt x="3132" y="872"/>
                    </a:lnTo>
                    <a:lnTo>
                      <a:pt x="2753" y="599"/>
                    </a:lnTo>
                    <a:lnTo>
                      <a:pt x="1724" y="1"/>
                    </a:lnTo>
                    <a:close/>
                  </a:path>
                </a:pathLst>
              </a:custGeom>
              <a:solidFill>
                <a:schemeClr val="l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0"/>
              <p:cNvSpPr/>
              <p:nvPr/>
            </p:nvSpPr>
            <p:spPr>
              <a:xfrm>
                <a:off x="2193460" y="1781543"/>
                <a:ext cx="741650" cy="620580"/>
              </a:xfrm>
              <a:custGeom>
                <a:rect b="b" l="l" r="r" t="t"/>
                <a:pathLst>
                  <a:path extrusionOk="0" h="13891" w="16601">
                    <a:moveTo>
                      <a:pt x="9550" y="1"/>
                    </a:moveTo>
                    <a:lnTo>
                      <a:pt x="388" y="5286"/>
                    </a:lnTo>
                    <a:cubicBezTo>
                      <a:pt x="136" y="5433"/>
                      <a:pt x="0" y="5633"/>
                      <a:pt x="0" y="5854"/>
                    </a:cubicBezTo>
                    <a:cubicBezTo>
                      <a:pt x="0" y="6589"/>
                      <a:pt x="10" y="7335"/>
                      <a:pt x="10" y="8070"/>
                    </a:cubicBezTo>
                    <a:cubicBezTo>
                      <a:pt x="10" y="8291"/>
                      <a:pt x="136" y="8480"/>
                      <a:pt x="388" y="8627"/>
                    </a:cubicBezTo>
                    <a:lnTo>
                      <a:pt x="9099" y="13692"/>
                    </a:lnTo>
                    <a:cubicBezTo>
                      <a:pt x="9330" y="13818"/>
                      <a:pt x="9624" y="13891"/>
                      <a:pt x="9918" y="13891"/>
                    </a:cubicBezTo>
                    <a:cubicBezTo>
                      <a:pt x="10213" y="13891"/>
                      <a:pt x="10507" y="13818"/>
                      <a:pt x="10727" y="13692"/>
                    </a:cubicBezTo>
                    <a:lnTo>
                      <a:pt x="16601" y="10298"/>
                    </a:lnTo>
                    <a:lnTo>
                      <a:pt x="16601" y="10129"/>
                    </a:lnTo>
                    <a:lnTo>
                      <a:pt x="16601" y="9961"/>
                    </a:lnTo>
                    <a:lnTo>
                      <a:pt x="10580" y="13439"/>
                    </a:lnTo>
                    <a:cubicBezTo>
                      <a:pt x="10401" y="13545"/>
                      <a:pt x="10160" y="13597"/>
                      <a:pt x="9917" y="13597"/>
                    </a:cubicBezTo>
                    <a:cubicBezTo>
                      <a:pt x="9674" y="13597"/>
                      <a:pt x="9430" y="13545"/>
                      <a:pt x="9246" y="13439"/>
                    </a:cubicBezTo>
                    <a:lnTo>
                      <a:pt x="535" y="8375"/>
                    </a:lnTo>
                    <a:cubicBezTo>
                      <a:pt x="388" y="8280"/>
                      <a:pt x="304" y="8175"/>
                      <a:pt x="304" y="8070"/>
                    </a:cubicBezTo>
                    <a:cubicBezTo>
                      <a:pt x="304" y="7503"/>
                      <a:pt x="294" y="6925"/>
                      <a:pt x="294" y="6358"/>
                    </a:cubicBezTo>
                    <a:lnTo>
                      <a:pt x="294" y="6358"/>
                    </a:lnTo>
                    <a:cubicBezTo>
                      <a:pt x="325" y="6368"/>
                      <a:pt x="346" y="6389"/>
                      <a:pt x="378" y="6400"/>
                    </a:cubicBezTo>
                    <a:lnTo>
                      <a:pt x="9099" y="11474"/>
                    </a:lnTo>
                    <a:cubicBezTo>
                      <a:pt x="9319" y="11600"/>
                      <a:pt x="9613" y="11663"/>
                      <a:pt x="9907" y="11663"/>
                    </a:cubicBezTo>
                    <a:cubicBezTo>
                      <a:pt x="10202" y="11663"/>
                      <a:pt x="10496" y="11600"/>
                      <a:pt x="10727" y="11474"/>
                    </a:cubicBezTo>
                    <a:lnTo>
                      <a:pt x="16601" y="8081"/>
                    </a:lnTo>
                    <a:lnTo>
                      <a:pt x="16601" y="7913"/>
                    </a:lnTo>
                    <a:lnTo>
                      <a:pt x="16601" y="7734"/>
                    </a:lnTo>
                    <a:lnTo>
                      <a:pt x="10580" y="11212"/>
                    </a:lnTo>
                    <a:cubicBezTo>
                      <a:pt x="10396" y="11317"/>
                      <a:pt x="10152" y="11370"/>
                      <a:pt x="9909" y="11370"/>
                    </a:cubicBezTo>
                    <a:cubicBezTo>
                      <a:pt x="9666" y="11370"/>
                      <a:pt x="9425" y="11317"/>
                      <a:pt x="9246" y="11212"/>
                    </a:cubicBezTo>
                    <a:lnTo>
                      <a:pt x="525" y="6148"/>
                    </a:lnTo>
                    <a:cubicBezTo>
                      <a:pt x="441" y="6106"/>
                      <a:pt x="378" y="6043"/>
                      <a:pt x="336" y="5980"/>
                    </a:cubicBezTo>
                    <a:cubicBezTo>
                      <a:pt x="315" y="5938"/>
                      <a:pt x="294" y="5896"/>
                      <a:pt x="294" y="5854"/>
                    </a:cubicBezTo>
                    <a:lnTo>
                      <a:pt x="294" y="5843"/>
                    </a:lnTo>
                    <a:cubicBezTo>
                      <a:pt x="294" y="5791"/>
                      <a:pt x="325" y="5738"/>
                      <a:pt x="357" y="5685"/>
                    </a:cubicBezTo>
                    <a:cubicBezTo>
                      <a:pt x="399" y="5633"/>
                      <a:pt x="462" y="5591"/>
                      <a:pt x="535" y="5548"/>
                    </a:cubicBezTo>
                    <a:lnTo>
                      <a:pt x="9844" y="169"/>
                    </a:lnTo>
                    <a:lnTo>
                      <a:pt x="9697" y="85"/>
                    </a:lnTo>
                    <a:lnTo>
                      <a:pt x="9550" y="1"/>
                    </a:ln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0"/>
              <p:cNvSpPr/>
              <p:nvPr/>
            </p:nvSpPr>
            <p:spPr>
              <a:xfrm>
                <a:off x="2350228" y="1815854"/>
                <a:ext cx="584885" cy="392112"/>
              </a:xfrm>
              <a:custGeom>
                <a:rect b="b" l="l" r="r" t="t"/>
                <a:pathLst>
                  <a:path extrusionOk="0" h="8777" w="13092">
                    <a:moveTo>
                      <a:pt x="5105" y="4962"/>
                    </a:moveTo>
                    <a:cubicBezTo>
                      <a:pt x="5498" y="4962"/>
                      <a:pt x="5889" y="5049"/>
                      <a:pt x="6188" y="5222"/>
                    </a:cubicBezTo>
                    <a:cubicBezTo>
                      <a:pt x="6788" y="5569"/>
                      <a:pt x="6788" y="6125"/>
                      <a:pt x="6188" y="6472"/>
                    </a:cubicBezTo>
                    <a:cubicBezTo>
                      <a:pt x="5884" y="6651"/>
                      <a:pt x="5490" y="6740"/>
                      <a:pt x="5097" y="6740"/>
                    </a:cubicBezTo>
                    <a:cubicBezTo>
                      <a:pt x="4704" y="6740"/>
                      <a:pt x="4313" y="6651"/>
                      <a:pt x="4014" y="6472"/>
                    </a:cubicBezTo>
                    <a:cubicBezTo>
                      <a:pt x="3415" y="6125"/>
                      <a:pt x="3415" y="5569"/>
                      <a:pt x="4014" y="5222"/>
                    </a:cubicBezTo>
                    <a:cubicBezTo>
                      <a:pt x="4319" y="5049"/>
                      <a:pt x="4713" y="4962"/>
                      <a:pt x="5105" y="4962"/>
                    </a:cubicBezTo>
                    <a:close/>
                    <a:moveTo>
                      <a:pt x="7365" y="0"/>
                    </a:moveTo>
                    <a:lnTo>
                      <a:pt x="178" y="4150"/>
                    </a:lnTo>
                    <a:cubicBezTo>
                      <a:pt x="73" y="4213"/>
                      <a:pt x="52" y="4297"/>
                      <a:pt x="105" y="4371"/>
                    </a:cubicBezTo>
                    <a:cubicBezTo>
                      <a:pt x="115" y="4371"/>
                      <a:pt x="126" y="4381"/>
                      <a:pt x="136" y="4392"/>
                    </a:cubicBezTo>
                    <a:cubicBezTo>
                      <a:pt x="178" y="4423"/>
                      <a:pt x="210" y="4455"/>
                      <a:pt x="252" y="4486"/>
                    </a:cubicBezTo>
                    <a:cubicBezTo>
                      <a:pt x="294" y="4528"/>
                      <a:pt x="336" y="4581"/>
                      <a:pt x="368" y="4623"/>
                    </a:cubicBezTo>
                    <a:cubicBezTo>
                      <a:pt x="652" y="4991"/>
                      <a:pt x="568" y="5432"/>
                      <a:pt x="126" y="5768"/>
                    </a:cubicBezTo>
                    <a:cubicBezTo>
                      <a:pt x="0" y="5884"/>
                      <a:pt x="31" y="5926"/>
                      <a:pt x="178" y="6010"/>
                    </a:cubicBezTo>
                    <a:lnTo>
                      <a:pt x="4812" y="8700"/>
                    </a:lnTo>
                    <a:cubicBezTo>
                      <a:pt x="4891" y="8749"/>
                      <a:pt x="4953" y="8776"/>
                      <a:pt x="5028" y="8776"/>
                    </a:cubicBezTo>
                    <a:cubicBezTo>
                      <a:pt x="5082" y="8776"/>
                      <a:pt x="5142" y="8762"/>
                      <a:pt x="5222" y="8731"/>
                    </a:cubicBezTo>
                    <a:cubicBezTo>
                      <a:pt x="5574" y="8573"/>
                      <a:pt x="5994" y="8495"/>
                      <a:pt x="6413" y="8495"/>
                    </a:cubicBezTo>
                    <a:cubicBezTo>
                      <a:pt x="6832" y="8495"/>
                      <a:pt x="7249" y="8573"/>
                      <a:pt x="7596" y="8731"/>
                    </a:cubicBezTo>
                    <a:cubicBezTo>
                      <a:pt x="7655" y="8754"/>
                      <a:pt x="7718" y="8765"/>
                      <a:pt x="7780" y="8765"/>
                    </a:cubicBezTo>
                    <a:cubicBezTo>
                      <a:pt x="7861" y="8765"/>
                      <a:pt x="7940" y="8746"/>
                      <a:pt x="8006" y="8710"/>
                    </a:cubicBezTo>
                    <a:lnTo>
                      <a:pt x="13092" y="5768"/>
                    </a:lnTo>
                    <a:lnTo>
                      <a:pt x="13092" y="4549"/>
                    </a:lnTo>
                    <a:cubicBezTo>
                      <a:pt x="12461" y="4747"/>
                      <a:pt x="11761" y="4846"/>
                      <a:pt x="11061" y="4846"/>
                    </a:cubicBezTo>
                    <a:cubicBezTo>
                      <a:pt x="9976" y="4846"/>
                      <a:pt x="8893" y="4608"/>
                      <a:pt x="8069" y="4129"/>
                    </a:cubicBezTo>
                    <a:cubicBezTo>
                      <a:pt x="7691" y="3909"/>
                      <a:pt x="7397" y="3657"/>
                      <a:pt x="7197" y="3384"/>
                    </a:cubicBezTo>
                    <a:cubicBezTo>
                      <a:pt x="7166" y="3341"/>
                      <a:pt x="7134" y="3299"/>
                      <a:pt x="7103" y="3246"/>
                    </a:cubicBezTo>
                    <a:cubicBezTo>
                      <a:pt x="7071" y="3204"/>
                      <a:pt x="7050" y="3162"/>
                      <a:pt x="7019" y="3110"/>
                    </a:cubicBezTo>
                    <a:cubicBezTo>
                      <a:pt x="6588" y="2270"/>
                      <a:pt x="6945" y="1324"/>
                      <a:pt x="8090" y="662"/>
                    </a:cubicBezTo>
                    <a:cubicBezTo>
                      <a:pt x="8164" y="620"/>
                      <a:pt x="8238" y="578"/>
                      <a:pt x="8311" y="547"/>
                    </a:cubicBezTo>
                    <a:lnTo>
                      <a:pt x="7365" y="0"/>
                    </a:ln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0"/>
              <p:cNvSpPr/>
              <p:nvPr/>
            </p:nvSpPr>
            <p:spPr>
              <a:xfrm>
                <a:off x="2502752" y="2037536"/>
                <a:ext cx="150733" cy="79477"/>
              </a:xfrm>
              <a:custGeom>
                <a:rect b="b" l="l" r="r" t="t"/>
                <a:pathLst>
                  <a:path extrusionOk="0" h="1779" w="3374">
                    <a:moveTo>
                      <a:pt x="1691" y="0"/>
                    </a:moveTo>
                    <a:cubicBezTo>
                      <a:pt x="1299" y="0"/>
                      <a:pt x="905" y="87"/>
                      <a:pt x="600" y="260"/>
                    </a:cubicBezTo>
                    <a:cubicBezTo>
                      <a:pt x="1" y="607"/>
                      <a:pt x="1" y="1163"/>
                      <a:pt x="600" y="1510"/>
                    </a:cubicBezTo>
                    <a:cubicBezTo>
                      <a:pt x="899" y="1689"/>
                      <a:pt x="1290" y="1778"/>
                      <a:pt x="1683" y="1778"/>
                    </a:cubicBezTo>
                    <a:cubicBezTo>
                      <a:pt x="2076" y="1778"/>
                      <a:pt x="2470" y="1689"/>
                      <a:pt x="2774" y="1510"/>
                    </a:cubicBezTo>
                    <a:cubicBezTo>
                      <a:pt x="3374" y="1163"/>
                      <a:pt x="3374" y="607"/>
                      <a:pt x="2774" y="260"/>
                    </a:cubicBezTo>
                    <a:cubicBezTo>
                      <a:pt x="2475" y="87"/>
                      <a:pt x="2084" y="0"/>
                      <a:pt x="1691" y="0"/>
                    </a:cubicBezTo>
                    <a:close/>
                  </a:path>
                </a:pathLst>
              </a:custGeom>
              <a:solidFill>
                <a:schemeClr val="dk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0"/>
              <p:cNvSpPr/>
              <p:nvPr/>
            </p:nvSpPr>
            <p:spPr>
              <a:xfrm>
                <a:off x="2751106" y="1867008"/>
                <a:ext cx="177449" cy="108471"/>
              </a:xfrm>
              <a:custGeom>
                <a:rect b="b" l="l" r="r" t="t"/>
                <a:pathLst>
                  <a:path extrusionOk="0" h="2428" w="3972">
                    <a:moveTo>
                      <a:pt x="1166" y="599"/>
                    </a:moveTo>
                    <a:lnTo>
                      <a:pt x="1681" y="967"/>
                    </a:lnTo>
                    <a:cubicBezTo>
                      <a:pt x="1507" y="1010"/>
                      <a:pt x="1389" y="1031"/>
                      <a:pt x="1297" y="1031"/>
                    </a:cubicBezTo>
                    <a:cubicBezTo>
                      <a:pt x="1211" y="1031"/>
                      <a:pt x="1148" y="1013"/>
                      <a:pt x="1082" y="978"/>
                    </a:cubicBezTo>
                    <a:cubicBezTo>
                      <a:pt x="914" y="883"/>
                      <a:pt x="935" y="747"/>
                      <a:pt x="1166" y="599"/>
                    </a:cubicBezTo>
                    <a:close/>
                    <a:moveTo>
                      <a:pt x="367" y="0"/>
                    </a:moveTo>
                    <a:lnTo>
                      <a:pt x="746" y="273"/>
                    </a:lnTo>
                    <a:lnTo>
                      <a:pt x="683" y="305"/>
                    </a:lnTo>
                    <a:cubicBezTo>
                      <a:pt x="136" y="631"/>
                      <a:pt x="0" y="988"/>
                      <a:pt x="577" y="1314"/>
                    </a:cubicBezTo>
                    <a:cubicBezTo>
                      <a:pt x="672" y="1377"/>
                      <a:pt x="767" y="1419"/>
                      <a:pt x="862" y="1450"/>
                    </a:cubicBezTo>
                    <a:cubicBezTo>
                      <a:pt x="976" y="1486"/>
                      <a:pt x="1095" y="1502"/>
                      <a:pt x="1226" y="1502"/>
                    </a:cubicBezTo>
                    <a:cubicBezTo>
                      <a:pt x="1287" y="1502"/>
                      <a:pt x="1351" y="1499"/>
                      <a:pt x="1418" y="1492"/>
                    </a:cubicBezTo>
                    <a:cubicBezTo>
                      <a:pt x="1565" y="1482"/>
                      <a:pt x="1733" y="1450"/>
                      <a:pt x="1933" y="1398"/>
                    </a:cubicBezTo>
                    <a:cubicBezTo>
                      <a:pt x="2017" y="1387"/>
                      <a:pt x="2101" y="1366"/>
                      <a:pt x="2195" y="1356"/>
                    </a:cubicBezTo>
                    <a:lnTo>
                      <a:pt x="2354" y="1471"/>
                    </a:lnTo>
                    <a:lnTo>
                      <a:pt x="2795" y="1807"/>
                    </a:lnTo>
                    <a:cubicBezTo>
                      <a:pt x="2501" y="1954"/>
                      <a:pt x="2153" y="2112"/>
                      <a:pt x="2132" y="2112"/>
                    </a:cubicBezTo>
                    <a:lnTo>
                      <a:pt x="2511" y="2396"/>
                    </a:lnTo>
                    <a:cubicBezTo>
                      <a:pt x="2532" y="2396"/>
                      <a:pt x="2879" y="2270"/>
                      <a:pt x="3215" y="2112"/>
                    </a:cubicBezTo>
                    <a:lnTo>
                      <a:pt x="3635" y="2428"/>
                    </a:lnTo>
                    <a:lnTo>
                      <a:pt x="3887" y="2302"/>
                    </a:lnTo>
                    <a:lnTo>
                      <a:pt x="3972" y="2260"/>
                    </a:lnTo>
                    <a:lnTo>
                      <a:pt x="3740" y="2091"/>
                    </a:lnTo>
                    <a:cubicBezTo>
                      <a:pt x="3698" y="2028"/>
                      <a:pt x="3645" y="1975"/>
                      <a:pt x="3593" y="1912"/>
                    </a:cubicBezTo>
                    <a:cubicBezTo>
                      <a:pt x="3498" y="1828"/>
                      <a:pt x="3404" y="1755"/>
                      <a:pt x="3309" y="1692"/>
                    </a:cubicBezTo>
                    <a:lnTo>
                      <a:pt x="3152" y="1597"/>
                    </a:lnTo>
                    <a:lnTo>
                      <a:pt x="2826" y="1419"/>
                    </a:lnTo>
                    <a:lnTo>
                      <a:pt x="2795" y="1387"/>
                    </a:lnTo>
                    <a:lnTo>
                      <a:pt x="2637" y="1272"/>
                    </a:lnTo>
                    <a:cubicBezTo>
                      <a:pt x="2616" y="1272"/>
                      <a:pt x="2606" y="1272"/>
                      <a:pt x="2595" y="1282"/>
                    </a:cubicBezTo>
                    <a:lnTo>
                      <a:pt x="2396" y="1167"/>
                    </a:lnTo>
                    <a:lnTo>
                      <a:pt x="367" y="0"/>
                    </a:ln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0"/>
              <p:cNvSpPr/>
              <p:nvPr/>
            </p:nvSpPr>
            <p:spPr>
              <a:xfrm>
                <a:off x="2750123" y="1854767"/>
                <a:ext cx="13224" cy="7103"/>
              </a:xfrm>
              <a:custGeom>
                <a:rect b="b" l="l" r="r" t="t"/>
                <a:pathLst>
                  <a:path extrusionOk="0" h="159" w="296">
                    <a:moveTo>
                      <a:pt x="211" y="1"/>
                    </a:moveTo>
                    <a:cubicBezTo>
                      <a:pt x="137" y="22"/>
                      <a:pt x="74" y="33"/>
                      <a:pt x="1" y="43"/>
                    </a:cubicBezTo>
                    <a:lnTo>
                      <a:pt x="200" y="159"/>
                    </a:lnTo>
                    <a:cubicBezTo>
                      <a:pt x="232" y="148"/>
                      <a:pt x="263" y="148"/>
                      <a:pt x="295" y="138"/>
                    </a:cubicBezTo>
                    <a:cubicBezTo>
                      <a:pt x="263" y="96"/>
                      <a:pt x="242" y="54"/>
                      <a:pt x="211" y="1"/>
                    </a:cubicBez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0"/>
              <p:cNvSpPr/>
              <p:nvPr/>
            </p:nvSpPr>
            <p:spPr>
              <a:xfrm>
                <a:off x="2759058" y="1860887"/>
                <a:ext cx="8042" cy="5718"/>
              </a:xfrm>
              <a:custGeom>
                <a:rect b="b" l="l" r="r" t="t"/>
                <a:pathLst>
                  <a:path extrusionOk="0" h="128" w="180">
                    <a:moveTo>
                      <a:pt x="95" y="1"/>
                    </a:moveTo>
                    <a:cubicBezTo>
                      <a:pt x="63" y="11"/>
                      <a:pt x="32" y="11"/>
                      <a:pt x="0" y="22"/>
                    </a:cubicBezTo>
                    <a:lnTo>
                      <a:pt x="179" y="127"/>
                    </a:lnTo>
                    <a:cubicBezTo>
                      <a:pt x="147" y="85"/>
                      <a:pt x="116" y="43"/>
                      <a:pt x="95" y="1"/>
                    </a:cubicBez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0"/>
              <p:cNvSpPr/>
              <p:nvPr/>
            </p:nvSpPr>
            <p:spPr>
              <a:xfrm>
                <a:off x="2767502" y="1867008"/>
                <a:ext cx="99089" cy="56827"/>
              </a:xfrm>
              <a:custGeom>
                <a:rect b="b" l="l" r="r" t="t"/>
                <a:pathLst>
                  <a:path extrusionOk="0" h="1272" w="2218">
                    <a:moveTo>
                      <a:pt x="0" y="0"/>
                    </a:moveTo>
                    <a:cubicBezTo>
                      <a:pt x="200" y="273"/>
                      <a:pt x="495" y="525"/>
                      <a:pt x="873" y="747"/>
                    </a:cubicBezTo>
                    <a:cubicBezTo>
                      <a:pt x="1272" y="978"/>
                      <a:pt x="1723" y="1156"/>
                      <a:pt x="2218" y="1272"/>
                    </a:cubicBezTo>
                    <a:lnTo>
                      <a:pt x="11" y="0"/>
                    </a:lnTo>
                    <a:close/>
                  </a:path>
                </a:pathLst>
              </a:custGeom>
              <a:solidFill>
                <a:srgbClr val="FFFFFF"/>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0"/>
              <p:cNvSpPr/>
              <p:nvPr/>
            </p:nvSpPr>
            <p:spPr>
              <a:xfrm>
                <a:off x="2767055" y="1866561"/>
                <a:ext cx="983" cy="491"/>
              </a:xfrm>
              <a:custGeom>
                <a:rect b="b" l="l" r="r" t="t"/>
                <a:pathLst>
                  <a:path extrusionOk="0" h="11" w="22">
                    <a:moveTo>
                      <a:pt x="0" y="0"/>
                    </a:moveTo>
                    <a:cubicBezTo>
                      <a:pt x="0" y="0"/>
                      <a:pt x="0" y="10"/>
                      <a:pt x="10" y="10"/>
                    </a:cubicBezTo>
                    <a:lnTo>
                      <a:pt x="21" y="10"/>
                    </a:lnTo>
                    <a:lnTo>
                      <a:pt x="0" y="0"/>
                    </a:lnTo>
                    <a:close/>
                  </a:path>
                </a:pathLst>
              </a:custGeom>
              <a:solidFill>
                <a:srgbClr val="FFFFFF"/>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50"/>
            <p:cNvGrpSpPr/>
            <p:nvPr/>
          </p:nvGrpSpPr>
          <p:grpSpPr>
            <a:xfrm>
              <a:off x="945636" y="2773584"/>
              <a:ext cx="1174369" cy="1009243"/>
              <a:chOff x="1455055" y="2629044"/>
              <a:chExt cx="1395068" cy="1198910"/>
            </a:xfrm>
          </p:grpSpPr>
          <p:sp>
            <p:nvSpPr>
              <p:cNvPr id="891" name="Google Shape;891;p50"/>
              <p:cNvSpPr/>
              <p:nvPr/>
            </p:nvSpPr>
            <p:spPr>
              <a:xfrm>
                <a:off x="1502501" y="3235743"/>
                <a:ext cx="1290839" cy="592212"/>
              </a:xfrm>
              <a:custGeom>
                <a:rect b="b" l="l" r="r" t="t"/>
                <a:pathLst>
                  <a:path extrusionOk="0" h="13256" w="28894">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cap="flat" cmpd="sng" w="7350">
                <a:solidFill>
                  <a:schemeClr val="accent3"/>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0"/>
              <p:cNvSpPr/>
              <p:nvPr/>
            </p:nvSpPr>
            <p:spPr>
              <a:xfrm>
                <a:off x="1498256" y="2982163"/>
                <a:ext cx="1299283" cy="746609"/>
              </a:xfrm>
              <a:custGeom>
                <a:rect b="b" l="l" r="r" t="t"/>
                <a:pathLst>
                  <a:path extrusionOk="0" h="16712" w="29083">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cap="flat" cmpd="sng" w="7350">
                <a:solidFill>
                  <a:schemeClr val="accent3"/>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0"/>
              <p:cNvSpPr/>
              <p:nvPr/>
            </p:nvSpPr>
            <p:spPr>
              <a:xfrm>
                <a:off x="1805225" y="3470113"/>
                <a:ext cx="151180" cy="79521"/>
              </a:xfrm>
              <a:custGeom>
                <a:rect b="b" l="l" r="r" t="t"/>
                <a:pathLst>
                  <a:path extrusionOk="0" h="1780" w="3384">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0"/>
              <p:cNvSpPr/>
              <p:nvPr/>
            </p:nvSpPr>
            <p:spPr>
              <a:xfrm>
                <a:off x="2054026" y="3287388"/>
                <a:ext cx="187769" cy="120712"/>
              </a:xfrm>
              <a:custGeom>
                <a:rect b="b" l="l" r="r" t="t"/>
                <a:pathLst>
                  <a:path extrusionOk="0" h="2702" w="4203">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0"/>
              <p:cNvSpPr/>
              <p:nvPr/>
            </p:nvSpPr>
            <p:spPr>
              <a:xfrm>
                <a:off x="1523588" y="3094924"/>
                <a:ext cx="1290839" cy="592659"/>
              </a:xfrm>
              <a:custGeom>
                <a:rect b="b" l="l" r="r" t="t"/>
                <a:pathLst>
                  <a:path extrusionOk="0" h="13266" w="28894">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cap="flat" cmpd="sng" w="7350">
                <a:solidFill>
                  <a:schemeClr val="accent3"/>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0"/>
              <p:cNvSpPr/>
              <p:nvPr/>
            </p:nvSpPr>
            <p:spPr>
              <a:xfrm>
                <a:off x="1519388" y="2841836"/>
                <a:ext cx="1299283" cy="746609"/>
              </a:xfrm>
              <a:custGeom>
                <a:rect b="b" l="l" r="r" t="t"/>
                <a:pathLst>
                  <a:path extrusionOk="0" h="16712" w="29083">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cap="flat" cmpd="sng" w="7350">
                <a:solidFill>
                  <a:schemeClr val="accent3"/>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0"/>
              <p:cNvSpPr/>
              <p:nvPr/>
            </p:nvSpPr>
            <p:spPr>
              <a:xfrm>
                <a:off x="1826357" y="3329294"/>
                <a:ext cx="150733" cy="79611"/>
              </a:xfrm>
              <a:custGeom>
                <a:rect b="b" l="l" r="r" t="t"/>
                <a:pathLst>
                  <a:path extrusionOk="0" h="1782" w="3374">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0"/>
              <p:cNvSpPr/>
              <p:nvPr/>
            </p:nvSpPr>
            <p:spPr>
              <a:xfrm>
                <a:off x="2074666" y="3146570"/>
                <a:ext cx="188305" cy="121159"/>
              </a:xfrm>
              <a:custGeom>
                <a:rect b="b" l="l" r="r" t="t"/>
                <a:pathLst>
                  <a:path extrusionOk="0" h="2712" w="4215">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0"/>
              <p:cNvSpPr/>
              <p:nvPr/>
            </p:nvSpPr>
            <p:spPr>
              <a:xfrm>
                <a:off x="1459746" y="2982297"/>
                <a:ext cx="1290393" cy="592525"/>
              </a:xfrm>
              <a:custGeom>
                <a:rect b="b" l="l" r="r" t="t"/>
                <a:pathLst>
                  <a:path extrusionOk="0" h="13263" w="28884">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cap="flat" cmpd="sng" w="7350">
                <a:solidFill>
                  <a:schemeClr val="accent3"/>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0"/>
              <p:cNvSpPr/>
              <p:nvPr/>
            </p:nvSpPr>
            <p:spPr>
              <a:xfrm>
                <a:off x="1455055" y="2729074"/>
                <a:ext cx="1299328" cy="746341"/>
              </a:xfrm>
              <a:custGeom>
                <a:rect b="b" l="l" r="r" t="t"/>
                <a:pathLst>
                  <a:path extrusionOk="0" h="16706" w="29084">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cap="flat" cmpd="sng" w="7350">
                <a:solidFill>
                  <a:schemeClr val="accent3"/>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0"/>
              <p:cNvSpPr/>
              <p:nvPr/>
            </p:nvSpPr>
            <p:spPr>
              <a:xfrm>
                <a:off x="1762515" y="3216622"/>
                <a:ext cx="150733" cy="79611"/>
              </a:xfrm>
              <a:custGeom>
                <a:rect b="b" l="l" r="r" t="t"/>
                <a:pathLst>
                  <a:path extrusionOk="0" h="1782" w="3374">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0"/>
              <p:cNvSpPr/>
              <p:nvPr/>
            </p:nvSpPr>
            <p:spPr>
              <a:xfrm>
                <a:off x="2296215" y="2908224"/>
                <a:ext cx="151180" cy="79611"/>
              </a:xfrm>
              <a:custGeom>
                <a:rect b="b" l="l" r="r" t="t"/>
                <a:pathLst>
                  <a:path extrusionOk="0" h="1782" w="3384">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0"/>
              <p:cNvSpPr/>
              <p:nvPr/>
            </p:nvSpPr>
            <p:spPr>
              <a:xfrm>
                <a:off x="2010824" y="3033897"/>
                <a:ext cx="187814" cy="120712"/>
              </a:xfrm>
              <a:custGeom>
                <a:rect b="b" l="l" r="r" t="t"/>
                <a:pathLst>
                  <a:path extrusionOk="0" h="2702" w="4204">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0"/>
              <p:cNvSpPr/>
              <p:nvPr/>
            </p:nvSpPr>
            <p:spPr>
              <a:xfrm>
                <a:off x="1555531" y="2882312"/>
                <a:ext cx="1290393" cy="592525"/>
              </a:xfrm>
              <a:custGeom>
                <a:rect b="b" l="l" r="r" t="t"/>
                <a:pathLst>
                  <a:path extrusionOk="0" h="13263" w="28884">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cap="flat" cmpd="sng" w="7350">
                <a:solidFill>
                  <a:schemeClr val="accent3"/>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0"/>
              <p:cNvSpPr/>
              <p:nvPr/>
            </p:nvSpPr>
            <p:spPr>
              <a:xfrm>
                <a:off x="1550795" y="2629044"/>
                <a:ext cx="1299328" cy="746430"/>
              </a:xfrm>
              <a:custGeom>
                <a:rect b="b" l="l" r="r" t="t"/>
                <a:pathLst>
                  <a:path extrusionOk="0" h="16708" w="29084">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cap="flat" cmpd="sng" w="7350">
                <a:solidFill>
                  <a:schemeClr val="accent3"/>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0"/>
              <p:cNvSpPr/>
              <p:nvPr/>
            </p:nvSpPr>
            <p:spPr>
              <a:xfrm>
                <a:off x="1705285" y="2717369"/>
                <a:ext cx="990445" cy="569740"/>
              </a:xfrm>
              <a:custGeom>
                <a:rect b="b" l="l" r="r" t="t"/>
                <a:pathLst>
                  <a:path extrusionOk="0" h="12753" w="2217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0"/>
              <p:cNvSpPr/>
              <p:nvPr/>
            </p:nvSpPr>
            <p:spPr>
              <a:xfrm>
                <a:off x="1858300" y="3116637"/>
                <a:ext cx="150689" cy="79611"/>
              </a:xfrm>
              <a:custGeom>
                <a:rect b="b" l="l" r="r" t="t"/>
                <a:pathLst>
                  <a:path extrusionOk="0" h="1782" w="3373">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0"/>
              <p:cNvSpPr/>
              <p:nvPr/>
            </p:nvSpPr>
            <p:spPr>
              <a:xfrm>
                <a:off x="2391956" y="2808284"/>
                <a:ext cx="151225" cy="79611"/>
              </a:xfrm>
              <a:custGeom>
                <a:rect b="b" l="l" r="r" t="t"/>
                <a:pathLst>
                  <a:path extrusionOk="0" h="1782" w="3385">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0"/>
              <p:cNvSpPr/>
              <p:nvPr/>
            </p:nvSpPr>
            <p:spPr>
              <a:xfrm>
                <a:off x="2106565" y="2933957"/>
                <a:ext cx="187814" cy="120667"/>
              </a:xfrm>
              <a:custGeom>
                <a:rect b="b" l="l" r="r" t="t"/>
                <a:pathLst>
                  <a:path extrusionOk="0" h="2701" w="4204">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0" name="Google Shape;910;p50"/>
            <p:cNvSpPr/>
            <p:nvPr/>
          </p:nvSpPr>
          <p:spPr>
            <a:xfrm>
              <a:off x="1441496" y="1780403"/>
              <a:ext cx="750382" cy="1294901"/>
            </a:xfrm>
            <a:custGeom>
              <a:rect b="b" l="l" r="r" t="t"/>
              <a:pathLst>
                <a:path extrusionOk="0" fill="none" h="34432" w="19953">
                  <a:moveTo>
                    <a:pt x="1" y="0"/>
                  </a:moveTo>
                  <a:lnTo>
                    <a:pt x="19133" y="11043"/>
                  </a:lnTo>
                  <a:cubicBezTo>
                    <a:pt x="19574" y="11305"/>
                    <a:pt x="19943" y="11936"/>
                    <a:pt x="19943" y="12440"/>
                  </a:cubicBezTo>
                  <a:lnTo>
                    <a:pt x="19953" y="34431"/>
                  </a:lnTo>
                </a:path>
              </a:pathLst>
            </a:custGeom>
            <a:noFill/>
            <a:ln cap="flat" cmpd="sng" w="7350">
              <a:solidFill>
                <a:schemeClr val="accent4"/>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1" name="Google Shape;911;p50"/>
            <p:cNvGrpSpPr/>
            <p:nvPr/>
          </p:nvGrpSpPr>
          <p:grpSpPr>
            <a:xfrm>
              <a:off x="1791664" y="3016450"/>
              <a:ext cx="938089" cy="1008684"/>
              <a:chOff x="2342231" y="2896027"/>
              <a:chExt cx="1114384" cy="1198247"/>
            </a:xfrm>
          </p:grpSpPr>
          <p:sp>
            <p:nvSpPr>
              <p:cNvPr id="912" name="Google Shape;912;p50"/>
              <p:cNvSpPr/>
              <p:nvPr/>
            </p:nvSpPr>
            <p:spPr>
              <a:xfrm>
                <a:off x="2845909" y="3457335"/>
                <a:ext cx="582071" cy="238833"/>
              </a:xfrm>
              <a:custGeom>
                <a:rect b="b" l="l" r="r" t="t"/>
                <a:pathLst>
                  <a:path extrusionOk="0" h="5346" w="13029">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0"/>
              <p:cNvSpPr/>
              <p:nvPr/>
            </p:nvSpPr>
            <p:spPr>
              <a:xfrm>
                <a:off x="2817271" y="3289756"/>
                <a:ext cx="639344" cy="337028"/>
              </a:xfrm>
              <a:custGeom>
                <a:rect b="b" l="l" r="r" t="t"/>
                <a:pathLst>
                  <a:path extrusionOk="0" h="7544" w="14311">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0"/>
              <p:cNvSpPr/>
              <p:nvPr/>
            </p:nvSpPr>
            <p:spPr>
              <a:xfrm>
                <a:off x="2908812" y="3329160"/>
                <a:ext cx="456713" cy="142781"/>
              </a:xfrm>
              <a:custGeom>
                <a:rect b="b" l="l" r="r" t="t"/>
                <a:pathLst>
                  <a:path extrusionOk="0" h="3196" w="10223">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0"/>
              <p:cNvSpPr/>
              <p:nvPr/>
            </p:nvSpPr>
            <p:spPr>
              <a:xfrm>
                <a:off x="2915380" y="3355832"/>
                <a:ext cx="443131" cy="231551"/>
              </a:xfrm>
              <a:custGeom>
                <a:rect b="b" l="l" r="r" t="t"/>
                <a:pathLst>
                  <a:path extrusionOk="0" h="5183" w="9919">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0"/>
              <p:cNvSpPr/>
              <p:nvPr/>
            </p:nvSpPr>
            <p:spPr>
              <a:xfrm>
                <a:off x="2908812" y="3316472"/>
                <a:ext cx="456713" cy="283597"/>
              </a:xfrm>
              <a:custGeom>
                <a:rect b="b" l="l" r="r" t="t"/>
                <a:pathLst>
                  <a:path extrusionOk="0" fill="none" h="6348" w="10223">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0"/>
              <p:cNvSpPr/>
              <p:nvPr/>
            </p:nvSpPr>
            <p:spPr>
              <a:xfrm>
                <a:off x="2915380" y="3343278"/>
                <a:ext cx="443578" cy="129111"/>
              </a:xfrm>
              <a:custGeom>
                <a:rect b="b" l="l" r="r" t="t"/>
                <a:pathLst>
                  <a:path extrusionOk="0" fill="none" h="2890" w="9929">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0"/>
              <p:cNvSpPr/>
              <p:nvPr/>
            </p:nvSpPr>
            <p:spPr>
              <a:xfrm>
                <a:off x="3028946" y="3402875"/>
                <a:ext cx="216450" cy="124420"/>
              </a:xfrm>
              <a:custGeom>
                <a:rect b="b" l="l" r="r" t="t"/>
                <a:pathLst>
                  <a:path extrusionOk="0" h="2785" w="4845">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0"/>
              <p:cNvSpPr/>
              <p:nvPr/>
            </p:nvSpPr>
            <p:spPr>
              <a:xfrm>
                <a:off x="2845909" y="3359227"/>
                <a:ext cx="582071" cy="238475"/>
              </a:xfrm>
              <a:custGeom>
                <a:rect b="b" l="l" r="r" t="t"/>
                <a:pathLst>
                  <a:path extrusionOk="0" h="5338" w="13029">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0"/>
              <p:cNvSpPr/>
              <p:nvPr/>
            </p:nvSpPr>
            <p:spPr>
              <a:xfrm>
                <a:off x="2817271" y="3191290"/>
                <a:ext cx="639344" cy="337296"/>
              </a:xfrm>
              <a:custGeom>
                <a:rect b="b" l="l" r="r" t="t"/>
                <a:pathLst>
                  <a:path extrusionOk="0" h="7550" w="14311">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0"/>
              <p:cNvSpPr/>
              <p:nvPr/>
            </p:nvSpPr>
            <p:spPr>
              <a:xfrm>
                <a:off x="2908812" y="3230963"/>
                <a:ext cx="456713" cy="142379"/>
              </a:xfrm>
              <a:custGeom>
                <a:rect b="b" l="l" r="r" t="t"/>
                <a:pathLst>
                  <a:path extrusionOk="0" h="3187" w="10223">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0"/>
              <p:cNvSpPr/>
              <p:nvPr/>
            </p:nvSpPr>
            <p:spPr>
              <a:xfrm>
                <a:off x="2915380" y="3257366"/>
                <a:ext cx="443131" cy="231551"/>
              </a:xfrm>
              <a:custGeom>
                <a:rect b="b" l="l" r="r" t="t"/>
                <a:pathLst>
                  <a:path extrusionOk="0" h="5183" w="9919">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0"/>
              <p:cNvSpPr/>
              <p:nvPr/>
            </p:nvSpPr>
            <p:spPr>
              <a:xfrm>
                <a:off x="2908812" y="3218409"/>
                <a:ext cx="456713" cy="283061"/>
              </a:xfrm>
              <a:custGeom>
                <a:rect b="b" l="l" r="r" t="t"/>
                <a:pathLst>
                  <a:path extrusionOk="0" fill="none" h="6336" w="10223">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0"/>
              <p:cNvSpPr/>
              <p:nvPr/>
            </p:nvSpPr>
            <p:spPr>
              <a:xfrm>
                <a:off x="2915380" y="3244678"/>
                <a:ext cx="443578" cy="129111"/>
              </a:xfrm>
              <a:custGeom>
                <a:rect b="b" l="l" r="r" t="t"/>
                <a:pathLst>
                  <a:path extrusionOk="0" fill="none" h="2890" w="9929">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0"/>
              <p:cNvSpPr/>
              <p:nvPr/>
            </p:nvSpPr>
            <p:spPr>
              <a:xfrm>
                <a:off x="3028946" y="3304276"/>
                <a:ext cx="216450" cy="124911"/>
              </a:xfrm>
              <a:custGeom>
                <a:rect b="b" l="l" r="r" t="t"/>
                <a:pathLst>
                  <a:path extrusionOk="0" h="2796" w="4845">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0"/>
              <p:cNvSpPr/>
              <p:nvPr/>
            </p:nvSpPr>
            <p:spPr>
              <a:xfrm>
                <a:off x="2845909" y="3260672"/>
                <a:ext cx="582071" cy="238475"/>
              </a:xfrm>
              <a:custGeom>
                <a:rect b="b" l="l" r="r" t="t"/>
                <a:pathLst>
                  <a:path extrusionOk="0" h="5338" w="13029">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0"/>
              <p:cNvSpPr/>
              <p:nvPr/>
            </p:nvSpPr>
            <p:spPr>
              <a:xfrm>
                <a:off x="2817271" y="3093093"/>
                <a:ext cx="639344" cy="337073"/>
              </a:xfrm>
              <a:custGeom>
                <a:rect b="b" l="l" r="r" t="t"/>
                <a:pathLst>
                  <a:path extrusionOk="0" h="7545" w="14311">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0"/>
              <p:cNvSpPr/>
              <p:nvPr/>
            </p:nvSpPr>
            <p:spPr>
              <a:xfrm>
                <a:off x="2908812" y="3132408"/>
                <a:ext cx="456713" cy="142826"/>
              </a:xfrm>
              <a:custGeom>
                <a:rect b="b" l="l" r="r" t="t"/>
                <a:pathLst>
                  <a:path extrusionOk="0" h="3197" w="10223">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0"/>
              <p:cNvSpPr/>
              <p:nvPr/>
            </p:nvSpPr>
            <p:spPr>
              <a:xfrm>
                <a:off x="2915380" y="3159124"/>
                <a:ext cx="443131" cy="231595"/>
              </a:xfrm>
              <a:custGeom>
                <a:rect b="b" l="l" r="r" t="t"/>
                <a:pathLst>
                  <a:path extrusionOk="0" h="5184" w="9919">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0"/>
              <p:cNvSpPr/>
              <p:nvPr/>
            </p:nvSpPr>
            <p:spPr>
              <a:xfrm>
                <a:off x="2908812" y="3119854"/>
                <a:ext cx="456713" cy="283552"/>
              </a:xfrm>
              <a:custGeom>
                <a:rect b="b" l="l" r="r" t="t"/>
                <a:pathLst>
                  <a:path extrusionOk="0" fill="none" h="6347" w="10223">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0"/>
              <p:cNvSpPr/>
              <p:nvPr/>
            </p:nvSpPr>
            <p:spPr>
              <a:xfrm>
                <a:off x="2915380" y="3146570"/>
                <a:ext cx="443578" cy="129155"/>
              </a:xfrm>
              <a:custGeom>
                <a:rect b="b" l="l" r="r" t="t"/>
                <a:pathLst>
                  <a:path extrusionOk="0" fill="none" h="2891" w="9929">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0"/>
              <p:cNvSpPr/>
              <p:nvPr/>
            </p:nvSpPr>
            <p:spPr>
              <a:xfrm>
                <a:off x="3028946" y="3205721"/>
                <a:ext cx="216450" cy="124911"/>
              </a:xfrm>
              <a:custGeom>
                <a:rect b="b" l="l" r="r" t="t"/>
                <a:pathLst>
                  <a:path extrusionOk="0" h="2796" w="4845">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0"/>
              <p:cNvSpPr/>
              <p:nvPr/>
            </p:nvSpPr>
            <p:spPr>
              <a:xfrm>
                <a:off x="2845909" y="3162519"/>
                <a:ext cx="582071" cy="238520"/>
              </a:xfrm>
              <a:custGeom>
                <a:rect b="b" l="l" r="r" t="t"/>
                <a:pathLst>
                  <a:path extrusionOk="0" h="5339" w="13029">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0"/>
              <p:cNvSpPr/>
              <p:nvPr/>
            </p:nvSpPr>
            <p:spPr>
              <a:xfrm>
                <a:off x="2817271" y="2994493"/>
                <a:ext cx="639344" cy="337073"/>
              </a:xfrm>
              <a:custGeom>
                <a:rect b="b" l="l" r="r" t="t"/>
                <a:pathLst>
                  <a:path extrusionOk="0" h="7545" w="14311">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0"/>
              <p:cNvSpPr/>
              <p:nvPr/>
            </p:nvSpPr>
            <p:spPr>
              <a:xfrm>
                <a:off x="2908812" y="3034121"/>
                <a:ext cx="456713" cy="142513"/>
              </a:xfrm>
              <a:custGeom>
                <a:rect b="b" l="l" r="r" t="t"/>
                <a:pathLst>
                  <a:path extrusionOk="0" h="3190" w="10223">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0"/>
              <p:cNvSpPr/>
              <p:nvPr/>
            </p:nvSpPr>
            <p:spPr>
              <a:xfrm>
                <a:off x="2915380" y="3060569"/>
                <a:ext cx="443131" cy="231685"/>
              </a:xfrm>
              <a:custGeom>
                <a:rect b="b" l="l" r="r" t="t"/>
                <a:pathLst>
                  <a:path extrusionOk="0" h="5186" w="9919">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0"/>
              <p:cNvSpPr/>
              <p:nvPr/>
            </p:nvSpPr>
            <p:spPr>
              <a:xfrm>
                <a:off x="2908812" y="3021254"/>
                <a:ext cx="456713" cy="283552"/>
              </a:xfrm>
              <a:custGeom>
                <a:rect b="b" l="l" r="r" t="t"/>
                <a:pathLst>
                  <a:path extrusionOk="0" fill="none" h="6347" w="10223">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0"/>
              <p:cNvSpPr/>
              <p:nvPr/>
            </p:nvSpPr>
            <p:spPr>
              <a:xfrm>
                <a:off x="2915380" y="3048015"/>
                <a:ext cx="443578" cy="129111"/>
              </a:xfrm>
              <a:custGeom>
                <a:rect b="b" l="l" r="r" t="t"/>
                <a:pathLst>
                  <a:path extrusionOk="0" fill="none" h="2890" w="9929">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0"/>
              <p:cNvSpPr/>
              <p:nvPr/>
            </p:nvSpPr>
            <p:spPr>
              <a:xfrm>
                <a:off x="3028946" y="3107612"/>
                <a:ext cx="216450" cy="124911"/>
              </a:xfrm>
              <a:custGeom>
                <a:rect b="b" l="l" r="r" t="t"/>
                <a:pathLst>
                  <a:path extrusionOk="0" h="2796" w="4845">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0"/>
              <p:cNvSpPr/>
              <p:nvPr/>
            </p:nvSpPr>
            <p:spPr>
              <a:xfrm>
                <a:off x="2845909" y="3063964"/>
                <a:ext cx="582071" cy="238520"/>
              </a:xfrm>
              <a:custGeom>
                <a:rect b="b" l="l" r="r" t="t"/>
                <a:pathLst>
                  <a:path extrusionOk="0" h="5339" w="13029">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0"/>
              <p:cNvSpPr/>
              <p:nvPr/>
            </p:nvSpPr>
            <p:spPr>
              <a:xfrm>
                <a:off x="2817271" y="2896027"/>
                <a:ext cx="639344" cy="337430"/>
              </a:xfrm>
              <a:custGeom>
                <a:rect b="b" l="l" r="r" t="t"/>
                <a:pathLst>
                  <a:path extrusionOk="0" h="7553" w="14311">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0"/>
              <p:cNvSpPr/>
              <p:nvPr/>
            </p:nvSpPr>
            <p:spPr>
              <a:xfrm>
                <a:off x="2908812" y="2935700"/>
                <a:ext cx="456713" cy="142871"/>
              </a:xfrm>
              <a:custGeom>
                <a:rect b="b" l="l" r="r" t="t"/>
                <a:pathLst>
                  <a:path extrusionOk="0" h="3198" w="10223">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0"/>
              <p:cNvSpPr/>
              <p:nvPr/>
            </p:nvSpPr>
            <p:spPr>
              <a:xfrm>
                <a:off x="2915380" y="2962103"/>
                <a:ext cx="443131" cy="231908"/>
              </a:xfrm>
              <a:custGeom>
                <a:rect b="b" l="l" r="r" t="t"/>
                <a:pathLst>
                  <a:path extrusionOk="0" h="5191" w="9919">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0"/>
              <p:cNvSpPr/>
              <p:nvPr/>
            </p:nvSpPr>
            <p:spPr>
              <a:xfrm>
                <a:off x="2908812" y="2923146"/>
                <a:ext cx="456713" cy="283552"/>
              </a:xfrm>
              <a:custGeom>
                <a:rect b="b" l="l" r="r" t="t"/>
                <a:pathLst>
                  <a:path extrusionOk="0" fill="none" h="6347" w="10223">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0"/>
              <p:cNvSpPr/>
              <p:nvPr/>
            </p:nvSpPr>
            <p:spPr>
              <a:xfrm>
                <a:off x="2915380" y="2949415"/>
                <a:ext cx="443578" cy="129602"/>
              </a:xfrm>
              <a:custGeom>
                <a:rect b="b" l="l" r="r" t="t"/>
                <a:pathLst>
                  <a:path extrusionOk="0" fill="none" h="2901" w="9929">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0"/>
              <p:cNvSpPr/>
              <p:nvPr/>
            </p:nvSpPr>
            <p:spPr>
              <a:xfrm>
                <a:off x="3028946" y="3009057"/>
                <a:ext cx="216450" cy="124911"/>
              </a:xfrm>
              <a:custGeom>
                <a:rect b="b" l="l" r="r" t="t"/>
                <a:pathLst>
                  <a:path extrusionOk="0" h="2796" w="4845">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0"/>
              <p:cNvSpPr/>
              <p:nvPr/>
            </p:nvSpPr>
            <p:spPr>
              <a:xfrm>
                <a:off x="2370377" y="3639926"/>
                <a:ext cx="582562" cy="238475"/>
              </a:xfrm>
              <a:custGeom>
                <a:rect b="b" l="l" r="r" t="t"/>
                <a:pathLst>
                  <a:path extrusionOk="0" h="5338" w="1304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0"/>
              <p:cNvSpPr/>
              <p:nvPr/>
            </p:nvSpPr>
            <p:spPr>
              <a:xfrm>
                <a:off x="2342231" y="3471855"/>
                <a:ext cx="639344" cy="337073"/>
              </a:xfrm>
              <a:custGeom>
                <a:rect b="b" l="l" r="r" t="t"/>
                <a:pathLst>
                  <a:path extrusionOk="0" h="7545" w="14311">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0"/>
              <p:cNvSpPr/>
              <p:nvPr/>
            </p:nvSpPr>
            <p:spPr>
              <a:xfrm>
                <a:off x="2433772" y="3511482"/>
                <a:ext cx="456266" cy="142558"/>
              </a:xfrm>
              <a:custGeom>
                <a:rect b="b" l="l" r="r" t="t"/>
                <a:pathLst>
                  <a:path extrusionOk="0" h="3191" w="10213">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0"/>
              <p:cNvSpPr/>
              <p:nvPr/>
            </p:nvSpPr>
            <p:spPr>
              <a:xfrm>
                <a:off x="2440340" y="3537931"/>
                <a:ext cx="443131" cy="231685"/>
              </a:xfrm>
              <a:custGeom>
                <a:rect b="b" l="l" r="r" t="t"/>
                <a:pathLst>
                  <a:path extrusionOk="0" h="5186" w="9919">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0"/>
              <p:cNvSpPr/>
              <p:nvPr/>
            </p:nvSpPr>
            <p:spPr>
              <a:xfrm>
                <a:off x="2433772" y="3498616"/>
                <a:ext cx="456266" cy="283552"/>
              </a:xfrm>
              <a:custGeom>
                <a:rect b="b" l="l" r="r" t="t"/>
                <a:pathLst>
                  <a:path extrusionOk="0" fill="none" h="6347" w="10213">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0"/>
              <p:cNvSpPr/>
              <p:nvPr/>
            </p:nvSpPr>
            <p:spPr>
              <a:xfrm>
                <a:off x="2440340" y="3525377"/>
                <a:ext cx="443131" cy="129111"/>
              </a:xfrm>
              <a:custGeom>
                <a:rect b="b" l="l" r="r" t="t"/>
                <a:pathLst>
                  <a:path extrusionOk="0" fill="none" h="2890" w="9919">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0"/>
              <p:cNvSpPr/>
              <p:nvPr/>
            </p:nvSpPr>
            <p:spPr>
              <a:xfrm>
                <a:off x="2553459" y="3584974"/>
                <a:ext cx="216450" cy="124911"/>
              </a:xfrm>
              <a:custGeom>
                <a:rect b="b" l="l" r="r" t="t"/>
                <a:pathLst>
                  <a:path extrusionOk="0" h="2796" w="4845">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50"/>
              <p:cNvSpPr/>
              <p:nvPr/>
            </p:nvSpPr>
            <p:spPr>
              <a:xfrm>
                <a:off x="2370377" y="3541371"/>
                <a:ext cx="582562" cy="238475"/>
              </a:xfrm>
              <a:custGeom>
                <a:rect b="b" l="l" r="r" t="t"/>
                <a:pathLst>
                  <a:path extrusionOk="0" h="5338" w="1304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0"/>
              <p:cNvSpPr/>
              <p:nvPr/>
            </p:nvSpPr>
            <p:spPr>
              <a:xfrm>
                <a:off x="2342231" y="3373434"/>
                <a:ext cx="639344" cy="337430"/>
              </a:xfrm>
              <a:custGeom>
                <a:rect b="b" l="l" r="r" t="t"/>
                <a:pathLst>
                  <a:path extrusionOk="0" h="7553" w="14311">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0"/>
              <p:cNvSpPr/>
              <p:nvPr/>
            </p:nvSpPr>
            <p:spPr>
              <a:xfrm>
                <a:off x="2433772" y="3413106"/>
                <a:ext cx="456266" cy="142826"/>
              </a:xfrm>
              <a:custGeom>
                <a:rect b="b" l="l" r="r" t="t"/>
                <a:pathLst>
                  <a:path extrusionOk="0" h="3197" w="10213">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0"/>
              <p:cNvSpPr/>
              <p:nvPr/>
            </p:nvSpPr>
            <p:spPr>
              <a:xfrm>
                <a:off x="2440340" y="3439510"/>
                <a:ext cx="443131" cy="231551"/>
              </a:xfrm>
              <a:custGeom>
                <a:rect b="b" l="l" r="r" t="t"/>
                <a:pathLst>
                  <a:path extrusionOk="0" h="5183" w="9919">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0"/>
              <p:cNvSpPr/>
              <p:nvPr/>
            </p:nvSpPr>
            <p:spPr>
              <a:xfrm>
                <a:off x="2433772" y="3400552"/>
                <a:ext cx="456266" cy="283061"/>
              </a:xfrm>
              <a:custGeom>
                <a:rect b="b" l="l" r="r" t="t"/>
                <a:pathLst>
                  <a:path extrusionOk="0" fill="none" h="6336" w="10213">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0"/>
              <p:cNvSpPr/>
              <p:nvPr/>
            </p:nvSpPr>
            <p:spPr>
              <a:xfrm>
                <a:off x="2440340" y="3426822"/>
                <a:ext cx="443131" cy="129602"/>
              </a:xfrm>
              <a:custGeom>
                <a:rect b="b" l="l" r="r" t="t"/>
                <a:pathLst>
                  <a:path extrusionOk="0" fill="none" h="2901" w="9919">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0"/>
              <p:cNvSpPr/>
              <p:nvPr/>
            </p:nvSpPr>
            <p:spPr>
              <a:xfrm>
                <a:off x="2553459" y="3486419"/>
                <a:ext cx="216450" cy="124911"/>
              </a:xfrm>
              <a:custGeom>
                <a:rect b="b" l="l" r="r" t="t"/>
                <a:pathLst>
                  <a:path extrusionOk="0" h="2796" w="4845">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0"/>
              <p:cNvSpPr/>
              <p:nvPr/>
            </p:nvSpPr>
            <p:spPr>
              <a:xfrm>
                <a:off x="2370377" y="3442771"/>
                <a:ext cx="582562" cy="238922"/>
              </a:xfrm>
              <a:custGeom>
                <a:rect b="b" l="l" r="r" t="t"/>
                <a:pathLst>
                  <a:path extrusionOk="0" h="5348" w="1304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0"/>
              <p:cNvSpPr/>
              <p:nvPr/>
            </p:nvSpPr>
            <p:spPr>
              <a:xfrm>
                <a:off x="2342231" y="3275192"/>
                <a:ext cx="639344" cy="337073"/>
              </a:xfrm>
              <a:custGeom>
                <a:rect b="b" l="l" r="r" t="t"/>
                <a:pathLst>
                  <a:path extrusionOk="0" h="7545" w="14311">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0"/>
              <p:cNvSpPr/>
              <p:nvPr/>
            </p:nvSpPr>
            <p:spPr>
              <a:xfrm>
                <a:off x="2433772" y="3314640"/>
                <a:ext cx="456266" cy="142737"/>
              </a:xfrm>
              <a:custGeom>
                <a:rect b="b" l="l" r="r" t="t"/>
                <a:pathLst>
                  <a:path extrusionOk="0" h="3195" w="10213">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0"/>
              <p:cNvSpPr/>
              <p:nvPr/>
            </p:nvSpPr>
            <p:spPr>
              <a:xfrm>
                <a:off x="2440340" y="3341267"/>
                <a:ext cx="443131" cy="231595"/>
              </a:xfrm>
              <a:custGeom>
                <a:rect b="b" l="l" r="r" t="t"/>
                <a:pathLst>
                  <a:path extrusionOk="0" h="5184" w="9919">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0"/>
              <p:cNvSpPr/>
              <p:nvPr/>
            </p:nvSpPr>
            <p:spPr>
              <a:xfrm>
                <a:off x="2433772" y="3301952"/>
                <a:ext cx="456266" cy="283552"/>
              </a:xfrm>
              <a:custGeom>
                <a:rect b="b" l="l" r="r" t="t"/>
                <a:pathLst>
                  <a:path extrusionOk="0" fill="none" h="6347" w="10213">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0"/>
              <p:cNvSpPr/>
              <p:nvPr/>
            </p:nvSpPr>
            <p:spPr>
              <a:xfrm>
                <a:off x="2440340" y="3328713"/>
                <a:ext cx="443131" cy="129111"/>
              </a:xfrm>
              <a:custGeom>
                <a:rect b="b" l="l" r="r" t="t"/>
                <a:pathLst>
                  <a:path extrusionOk="0" fill="none" h="2890" w="9919">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0"/>
              <p:cNvSpPr/>
              <p:nvPr/>
            </p:nvSpPr>
            <p:spPr>
              <a:xfrm>
                <a:off x="2553459" y="3388311"/>
                <a:ext cx="216450" cy="124911"/>
              </a:xfrm>
              <a:custGeom>
                <a:rect b="b" l="l" r="r" t="t"/>
                <a:pathLst>
                  <a:path extrusionOk="0" h="2796" w="4845">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0"/>
              <p:cNvSpPr/>
              <p:nvPr/>
            </p:nvSpPr>
            <p:spPr>
              <a:xfrm>
                <a:off x="2845909" y="3855353"/>
                <a:ext cx="582071" cy="238922"/>
              </a:xfrm>
              <a:custGeom>
                <a:rect b="b" l="l" r="r" t="t"/>
                <a:pathLst>
                  <a:path extrusionOk="0" h="5348" w="13029">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0"/>
              <p:cNvSpPr/>
              <p:nvPr/>
            </p:nvSpPr>
            <p:spPr>
              <a:xfrm>
                <a:off x="2817271" y="3687773"/>
                <a:ext cx="639344" cy="337073"/>
              </a:xfrm>
              <a:custGeom>
                <a:rect b="b" l="l" r="r" t="t"/>
                <a:pathLst>
                  <a:path extrusionOk="0" h="7545" w="14311">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0"/>
              <p:cNvSpPr/>
              <p:nvPr/>
            </p:nvSpPr>
            <p:spPr>
              <a:xfrm>
                <a:off x="2908812" y="3727401"/>
                <a:ext cx="456713" cy="142558"/>
              </a:xfrm>
              <a:custGeom>
                <a:rect b="b" l="l" r="r" t="t"/>
                <a:pathLst>
                  <a:path extrusionOk="0" h="3191" w="10223">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0"/>
              <p:cNvSpPr/>
              <p:nvPr/>
            </p:nvSpPr>
            <p:spPr>
              <a:xfrm>
                <a:off x="2915380" y="3753849"/>
                <a:ext cx="443131" cy="231685"/>
              </a:xfrm>
              <a:custGeom>
                <a:rect b="b" l="l" r="r" t="t"/>
                <a:pathLst>
                  <a:path extrusionOk="0" h="5186" w="9919">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0"/>
              <p:cNvSpPr/>
              <p:nvPr/>
            </p:nvSpPr>
            <p:spPr>
              <a:xfrm>
                <a:off x="2908812" y="3714534"/>
                <a:ext cx="456713" cy="283552"/>
              </a:xfrm>
              <a:custGeom>
                <a:rect b="b" l="l" r="r" t="t"/>
                <a:pathLst>
                  <a:path extrusionOk="0" fill="none" h="6347" w="10223">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0"/>
              <p:cNvSpPr/>
              <p:nvPr/>
            </p:nvSpPr>
            <p:spPr>
              <a:xfrm>
                <a:off x="2915380" y="3741340"/>
                <a:ext cx="443578" cy="129066"/>
              </a:xfrm>
              <a:custGeom>
                <a:rect b="b" l="l" r="r" t="t"/>
                <a:pathLst>
                  <a:path extrusionOk="0" fill="none" h="2889" w="9929">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0"/>
              <p:cNvSpPr/>
              <p:nvPr/>
            </p:nvSpPr>
            <p:spPr>
              <a:xfrm>
                <a:off x="3028946" y="3800893"/>
                <a:ext cx="216450" cy="124911"/>
              </a:xfrm>
              <a:custGeom>
                <a:rect b="b" l="l" r="r" t="t"/>
                <a:pathLst>
                  <a:path extrusionOk="0" h="2796" w="4845">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0"/>
              <p:cNvSpPr/>
              <p:nvPr/>
            </p:nvSpPr>
            <p:spPr>
              <a:xfrm>
                <a:off x="2845909" y="3757289"/>
                <a:ext cx="582071" cy="238475"/>
              </a:xfrm>
              <a:custGeom>
                <a:rect b="b" l="l" r="r" t="t"/>
                <a:pathLst>
                  <a:path extrusionOk="0" h="5338" w="13029">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0"/>
              <p:cNvSpPr/>
              <p:nvPr/>
            </p:nvSpPr>
            <p:spPr>
              <a:xfrm>
                <a:off x="2817271" y="3589352"/>
                <a:ext cx="639344" cy="337341"/>
              </a:xfrm>
              <a:custGeom>
                <a:rect b="b" l="l" r="r" t="t"/>
                <a:pathLst>
                  <a:path extrusionOk="0" h="7551" w="14311">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0"/>
              <p:cNvSpPr/>
              <p:nvPr/>
            </p:nvSpPr>
            <p:spPr>
              <a:xfrm>
                <a:off x="2908812" y="3629025"/>
                <a:ext cx="456713" cy="142826"/>
              </a:xfrm>
              <a:custGeom>
                <a:rect b="b" l="l" r="r" t="t"/>
                <a:pathLst>
                  <a:path extrusionOk="0" h="3197" w="10223">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cap="flat" cmpd="sng" w="9525">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0"/>
              <p:cNvSpPr/>
              <p:nvPr/>
            </p:nvSpPr>
            <p:spPr>
              <a:xfrm>
                <a:off x="2915380" y="3655428"/>
                <a:ext cx="443131" cy="231551"/>
              </a:xfrm>
              <a:custGeom>
                <a:rect b="b" l="l" r="r" t="t"/>
                <a:pathLst>
                  <a:path extrusionOk="0" h="5183" w="9919">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0"/>
              <p:cNvSpPr/>
              <p:nvPr/>
            </p:nvSpPr>
            <p:spPr>
              <a:xfrm>
                <a:off x="2908812" y="3616471"/>
                <a:ext cx="456713" cy="283061"/>
              </a:xfrm>
              <a:custGeom>
                <a:rect b="b" l="l" r="r" t="t"/>
                <a:pathLst>
                  <a:path extrusionOk="0" fill="none" h="6336" w="10223">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0"/>
              <p:cNvSpPr/>
              <p:nvPr/>
            </p:nvSpPr>
            <p:spPr>
              <a:xfrm>
                <a:off x="2915380" y="3642740"/>
                <a:ext cx="443578" cy="129602"/>
              </a:xfrm>
              <a:custGeom>
                <a:rect b="b" l="l" r="r" t="t"/>
                <a:pathLst>
                  <a:path extrusionOk="0" fill="none" h="2901" w="9929">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cap="flat" cmpd="sng" w="7350">
                <a:solidFill>
                  <a:schemeClr val="accent5"/>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0"/>
              <p:cNvSpPr/>
              <p:nvPr/>
            </p:nvSpPr>
            <p:spPr>
              <a:xfrm>
                <a:off x="3028946" y="3702338"/>
                <a:ext cx="216450" cy="124911"/>
              </a:xfrm>
              <a:custGeom>
                <a:rect b="b" l="l" r="r" t="t"/>
                <a:pathLst>
                  <a:path extrusionOk="0" h="2796" w="4845">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5" name="Shape 1425"/>
        <p:cNvGrpSpPr/>
        <p:nvPr/>
      </p:nvGrpSpPr>
      <p:grpSpPr>
        <a:xfrm>
          <a:off x="0" y="0"/>
          <a:ext cx="0" cy="0"/>
          <a:chOff x="0" y="0"/>
          <a:chExt cx="0" cy="0"/>
        </a:xfrm>
      </p:grpSpPr>
      <p:sp>
        <p:nvSpPr>
          <p:cNvPr id="1426" name="Google Shape;1426;p59"/>
          <p:cNvSpPr txBox="1"/>
          <p:nvPr>
            <p:ph type="title"/>
          </p:nvPr>
        </p:nvSpPr>
        <p:spPr>
          <a:xfrm>
            <a:off x="94875" y="1053925"/>
            <a:ext cx="4566900" cy="207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rPr>
              <a:t>Statistical Analysis</a:t>
            </a:r>
            <a:endParaRPr>
              <a:solidFill>
                <a:schemeClr val="accent3"/>
              </a:solidFill>
            </a:endParaRPr>
          </a:p>
        </p:txBody>
      </p:sp>
      <p:sp>
        <p:nvSpPr>
          <p:cNvPr id="1427" name="Google Shape;1427;p59"/>
          <p:cNvSpPr txBox="1"/>
          <p:nvPr>
            <p:ph idx="2" type="title"/>
          </p:nvPr>
        </p:nvSpPr>
        <p:spPr>
          <a:xfrm>
            <a:off x="4920300" y="2698200"/>
            <a:ext cx="3503700" cy="1905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grpSp>
        <p:nvGrpSpPr>
          <p:cNvPr id="1428" name="Google Shape;1428;p59"/>
          <p:cNvGrpSpPr/>
          <p:nvPr/>
        </p:nvGrpSpPr>
        <p:grpSpPr>
          <a:xfrm>
            <a:off x="4378205" y="1578615"/>
            <a:ext cx="818212" cy="817966"/>
            <a:chOff x="4816880" y="2394340"/>
            <a:chExt cx="818212" cy="817966"/>
          </a:xfrm>
        </p:grpSpPr>
        <p:sp>
          <p:nvSpPr>
            <p:cNvPr id="1429" name="Google Shape;1429;p59"/>
            <p:cNvSpPr/>
            <p:nvPr/>
          </p:nvSpPr>
          <p:spPr>
            <a:xfrm>
              <a:off x="4816880" y="2394340"/>
              <a:ext cx="818212" cy="817966"/>
            </a:xfrm>
            <a:custGeom>
              <a:rect b="b" l="l" r="r" t="t"/>
              <a:pathLst>
                <a:path extrusionOk="0" h="46515" w="46529">
                  <a:moveTo>
                    <a:pt x="23257" y="1"/>
                  </a:moveTo>
                  <a:cubicBezTo>
                    <a:pt x="10413" y="1"/>
                    <a:pt x="1" y="10415"/>
                    <a:pt x="1" y="23258"/>
                  </a:cubicBezTo>
                  <a:cubicBezTo>
                    <a:pt x="1" y="36102"/>
                    <a:pt x="10413" y="46514"/>
                    <a:pt x="23257" y="46514"/>
                  </a:cubicBezTo>
                  <a:cubicBezTo>
                    <a:pt x="36116" y="46514"/>
                    <a:pt x="46528" y="36102"/>
                    <a:pt x="46528" y="23258"/>
                  </a:cubicBezTo>
                  <a:cubicBezTo>
                    <a:pt x="46528" y="10415"/>
                    <a:pt x="36116" y="1"/>
                    <a:pt x="232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9"/>
            <p:cNvSpPr/>
            <p:nvPr/>
          </p:nvSpPr>
          <p:spPr>
            <a:xfrm>
              <a:off x="4816880" y="2394340"/>
              <a:ext cx="818212" cy="817966"/>
            </a:xfrm>
            <a:custGeom>
              <a:rect b="b" l="l" r="r" t="t"/>
              <a:pathLst>
                <a:path extrusionOk="0" fill="none" h="46515" w="46529">
                  <a:moveTo>
                    <a:pt x="46528" y="23258"/>
                  </a:moveTo>
                  <a:cubicBezTo>
                    <a:pt x="46528" y="36102"/>
                    <a:pt x="36116" y="46514"/>
                    <a:pt x="23257" y="46514"/>
                  </a:cubicBezTo>
                  <a:cubicBezTo>
                    <a:pt x="10413" y="46514"/>
                    <a:pt x="1" y="36102"/>
                    <a:pt x="1" y="23258"/>
                  </a:cubicBezTo>
                  <a:cubicBezTo>
                    <a:pt x="1" y="10415"/>
                    <a:pt x="10413" y="1"/>
                    <a:pt x="23257" y="1"/>
                  </a:cubicBezTo>
                  <a:cubicBezTo>
                    <a:pt x="36116" y="1"/>
                    <a:pt x="46528" y="10415"/>
                    <a:pt x="46528" y="23258"/>
                  </a:cubicBezTo>
                  <a:close/>
                </a:path>
              </a:pathLst>
            </a:custGeom>
            <a:noFill/>
            <a:ln cap="flat" cmpd="sng" w="21750">
              <a:solidFill>
                <a:schemeClr val="accent3"/>
              </a:solidFill>
              <a:prstDash val="solid"/>
              <a:miter lim="117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9"/>
            <p:cNvSpPr/>
            <p:nvPr/>
          </p:nvSpPr>
          <p:spPr>
            <a:xfrm>
              <a:off x="5022027" y="2650518"/>
              <a:ext cx="407937" cy="328945"/>
            </a:xfrm>
            <a:custGeom>
              <a:rect b="b" l="l" r="r" t="t"/>
              <a:pathLst>
                <a:path extrusionOk="0" h="18706" w="23198">
                  <a:moveTo>
                    <a:pt x="20532" y="0"/>
                  </a:moveTo>
                  <a:lnTo>
                    <a:pt x="7158" y="13388"/>
                  </a:lnTo>
                  <a:lnTo>
                    <a:pt x="2665" y="8896"/>
                  </a:lnTo>
                  <a:lnTo>
                    <a:pt x="0" y="11562"/>
                  </a:lnTo>
                  <a:lnTo>
                    <a:pt x="7158" y="18706"/>
                  </a:lnTo>
                  <a:lnTo>
                    <a:pt x="23197" y="2666"/>
                  </a:lnTo>
                  <a:lnTo>
                    <a:pt x="205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5" name="Shape 1435"/>
        <p:cNvGrpSpPr/>
        <p:nvPr/>
      </p:nvGrpSpPr>
      <p:grpSpPr>
        <a:xfrm>
          <a:off x="0" y="0"/>
          <a:ext cx="0" cy="0"/>
          <a:chOff x="0" y="0"/>
          <a:chExt cx="0" cy="0"/>
        </a:xfrm>
      </p:grpSpPr>
      <p:sp>
        <p:nvSpPr>
          <p:cNvPr id="1436" name="Google Shape;1436;p60"/>
          <p:cNvSpPr txBox="1"/>
          <p:nvPr>
            <p:ph type="title"/>
          </p:nvPr>
        </p:nvSpPr>
        <p:spPr>
          <a:xfrm>
            <a:off x="975450" y="357475"/>
            <a:ext cx="71931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Job Satisfaction and Happiness</a:t>
            </a:r>
            <a:endParaRPr/>
          </a:p>
        </p:txBody>
      </p:sp>
      <p:pic>
        <p:nvPicPr>
          <p:cNvPr id="1437" name="Google Shape;1437;p60"/>
          <p:cNvPicPr preferRelativeResize="0"/>
          <p:nvPr/>
        </p:nvPicPr>
        <p:blipFill>
          <a:blip r:embed="rId3">
            <a:alphaModFix/>
          </a:blip>
          <a:stretch>
            <a:fillRect/>
          </a:stretch>
        </p:blipFill>
        <p:spPr>
          <a:xfrm>
            <a:off x="191975" y="1269388"/>
            <a:ext cx="4792350" cy="2604725"/>
          </a:xfrm>
          <a:prstGeom prst="rect">
            <a:avLst/>
          </a:prstGeom>
          <a:noFill/>
          <a:ln>
            <a:noFill/>
          </a:ln>
        </p:spPr>
      </p:pic>
      <p:sp>
        <p:nvSpPr>
          <p:cNvPr id="1438" name="Google Shape;1438;p60"/>
          <p:cNvSpPr txBox="1"/>
          <p:nvPr/>
        </p:nvSpPr>
        <p:spPr>
          <a:xfrm>
            <a:off x="573700" y="3976300"/>
            <a:ext cx="3798300" cy="554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accent5"/>
              </a:buClr>
              <a:buSzPts val="1200"/>
              <a:buFont typeface="Montserrat"/>
              <a:buChar char="●"/>
            </a:pPr>
            <a:r>
              <a:rPr b="1" lang="en" sz="1200">
                <a:solidFill>
                  <a:schemeClr val="accent5"/>
                </a:solidFill>
                <a:latin typeface="Montserrat"/>
                <a:ea typeface="Montserrat"/>
                <a:cs typeface="Montserrat"/>
                <a:sym typeface="Montserrat"/>
              </a:rPr>
              <a:t>Happiness depends on an </a:t>
            </a:r>
            <a:r>
              <a:rPr b="1" lang="en" sz="1200">
                <a:solidFill>
                  <a:schemeClr val="accent5"/>
                </a:solidFill>
                <a:latin typeface="Montserrat"/>
                <a:ea typeface="Montserrat"/>
                <a:cs typeface="Montserrat"/>
                <a:sym typeface="Montserrat"/>
              </a:rPr>
              <a:t>individual</a:t>
            </a:r>
            <a:r>
              <a:rPr b="1" lang="en" sz="1200">
                <a:solidFill>
                  <a:schemeClr val="accent5"/>
                </a:solidFill>
                <a:latin typeface="Montserrat"/>
                <a:ea typeface="Montserrat"/>
                <a:cs typeface="Montserrat"/>
                <a:sym typeface="Montserrat"/>
              </a:rPr>
              <a:t>’s job satisfaction (p&lt;0.05)</a:t>
            </a:r>
            <a:endParaRPr b="1" sz="1200">
              <a:solidFill>
                <a:schemeClr val="accent5"/>
              </a:solidFill>
              <a:latin typeface="Montserrat"/>
              <a:ea typeface="Montserrat"/>
              <a:cs typeface="Montserrat"/>
              <a:sym typeface="Montserrat"/>
            </a:endParaRPr>
          </a:p>
        </p:txBody>
      </p:sp>
      <p:sp>
        <p:nvSpPr>
          <p:cNvPr id="1439" name="Google Shape;1439;p60"/>
          <p:cNvSpPr txBox="1"/>
          <p:nvPr/>
        </p:nvSpPr>
        <p:spPr>
          <a:xfrm>
            <a:off x="4984325" y="1472900"/>
            <a:ext cx="3996000" cy="2401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12.2% of individuals who reported being very dissatisfied with their job were “not too happy” in life</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19.8% of those with a little job dissatisfaction were also “not too happy” </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43.8% of individuals who were moderately satisfied with their job were “pretty happy”</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65.9% of individuals who were very satisfied with their job were “very happy” in life</a:t>
            </a:r>
            <a:endParaRPr sz="1200">
              <a:latin typeface="Montserrat"/>
              <a:ea typeface="Montserrat"/>
              <a:cs typeface="Montserrat"/>
              <a:sym typeface="Montserrat"/>
            </a:endParaRPr>
          </a:p>
        </p:txBody>
      </p:sp>
      <p:grpSp>
        <p:nvGrpSpPr>
          <p:cNvPr id="1440" name="Google Shape;1440;p60"/>
          <p:cNvGrpSpPr/>
          <p:nvPr/>
        </p:nvGrpSpPr>
        <p:grpSpPr>
          <a:xfrm>
            <a:off x="393904" y="357463"/>
            <a:ext cx="565233" cy="572712"/>
            <a:chOff x="1408777" y="3680964"/>
            <a:chExt cx="357720" cy="355148"/>
          </a:xfrm>
        </p:grpSpPr>
        <p:sp>
          <p:nvSpPr>
            <p:cNvPr id="1441" name="Google Shape;1441;p60"/>
            <p:cNvSpPr/>
            <p:nvPr/>
          </p:nvSpPr>
          <p:spPr>
            <a:xfrm>
              <a:off x="1510488" y="3814144"/>
              <a:ext cx="37852" cy="49188"/>
            </a:xfrm>
            <a:custGeom>
              <a:rect b="b" l="l" r="r" t="t"/>
              <a:pathLst>
                <a:path extrusionOk="0" h="1549" w="1192">
                  <a:moveTo>
                    <a:pt x="596" y="0"/>
                  </a:moveTo>
                  <a:cubicBezTo>
                    <a:pt x="262" y="0"/>
                    <a:pt x="1" y="274"/>
                    <a:pt x="1" y="596"/>
                  </a:cubicBezTo>
                  <a:lnTo>
                    <a:pt x="1" y="953"/>
                  </a:lnTo>
                  <a:cubicBezTo>
                    <a:pt x="1" y="1286"/>
                    <a:pt x="262" y="1548"/>
                    <a:pt x="596" y="1548"/>
                  </a:cubicBezTo>
                  <a:cubicBezTo>
                    <a:pt x="917" y="1548"/>
                    <a:pt x="1191" y="1286"/>
                    <a:pt x="1191" y="953"/>
                  </a:cubicBezTo>
                  <a:lnTo>
                    <a:pt x="1191" y="691"/>
                  </a:lnTo>
                  <a:cubicBezTo>
                    <a:pt x="1191" y="596"/>
                    <a:pt x="1108" y="524"/>
                    <a:pt x="1024" y="524"/>
                  </a:cubicBezTo>
                  <a:cubicBezTo>
                    <a:pt x="941" y="524"/>
                    <a:pt x="858" y="596"/>
                    <a:pt x="858" y="691"/>
                  </a:cubicBezTo>
                  <a:lnTo>
                    <a:pt x="858" y="953"/>
                  </a:lnTo>
                  <a:cubicBezTo>
                    <a:pt x="858" y="1108"/>
                    <a:pt x="739" y="1227"/>
                    <a:pt x="596" y="1227"/>
                  </a:cubicBezTo>
                  <a:cubicBezTo>
                    <a:pt x="441" y="1227"/>
                    <a:pt x="322" y="1108"/>
                    <a:pt x="322" y="953"/>
                  </a:cubicBezTo>
                  <a:lnTo>
                    <a:pt x="322" y="596"/>
                  </a:lnTo>
                  <a:cubicBezTo>
                    <a:pt x="322" y="453"/>
                    <a:pt x="441" y="334"/>
                    <a:pt x="596" y="334"/>
                  </a:cubicBezTo>
                  <a:cubicBezTo>
                    <a:pt x="679" y="334"/>
                    <a:pt x="763" y="262"/>
                    <a:pt x="763" y="167"/>
                  </a:cubicBezTo>
                  <a:cubicBezTo>
                    <a:pt x="763" y="84"/>
                    <a:pt x="679" y="0"/>
                    <a:pt x="59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60"/>
            <p:cNvSpPr/>
            <p:nvPr/>
          </p:nvSpPr>
          <p:spPr>
            <a:xfrm>
              <a:off x="1627315" y="3814144"/>
              <a:ext cx="37852" cy="49188"/>
            </a:xfrm>
            <a:custGeom>
              <a:rect b="b" l="l" r="r" t="t"/>
              <a:pathLst>
                <a:path extrusionOk="0" h="1549" w="1192">
                  <a:moveTo>
                    <a:pt x="596" y="0"/>
                  </a:moveTo>
                  <a:cubicBezTo>
                    <a:pt x="262" y="0"/>
                    <a:pt x="1" y="274"/>
                    <a:pt x="1" y="596"/>
                  </a:cubicBezTo>
                  <a:lnTo>
                    <a:pt x="1" y="953"/>
                  </a:lnTo>
                  <a:cubicBezTo>
                    <a:pt x="1" y="1286"/>
                    <a:pt x="262" y="1548"/>
                    <a:pt x="596" y="1548"/>
                  </a:cubicBezTo>
                  <a:cubicBezTo>
                    <a:pt x="917" y="1548"/>
                    <a:pt x="1191" y="1286"/>
                    <a:pt x="1191" y="953"/>
                  </a:cubicBezTo>
                  <a:lnTo>
                    <a:pt x="1191" y="691"/>
                  </a:lnTo>
                  <a:cubicBezTo>
                    <a:pt x="1191" y="596"/>
                    <a:pt x="1108" y="524"/>
                    <a:pt x="1024" y="524"/>
                  </a:cubicBezTo>
                  <a:cubicBezTo>
                    <a:pt x="929" y="524"/>
                    <a:pt x="858" y="596"/>
                    <a:pt x="858" y="691"/>
                  </a:cubicBezTo>
                  <a:lnTo>
                    <a:pt x="858" y="953"/>
                  </a:lnTo>
                  <a:cubicBezTo>
                    <a:pt x="858" y="1108"/>
                    <a:pt x="739" y="1227"/>
                    <a:pt x="596" y="1227"/>
                  </a:cubicBezTo>
                  <a:cubicBezTo>
                    <a:pt x="441" y="1227"/>
                    <a:pt x="322" y="1108"/>
                    <a:pt x="322" y="953"/>
                  </a:cubicBezTo>
                  <a:lnTo>
                    <a:pt x="322" y="596"/>
                  </a:lnTo>
                  <a:cubicBezTo>
                    <a:pt x="322" y="453"/>
                    <a:pt x="441" y="334"/>
                    <a:pt x="596" y="334"/>
                  </a:cubicBezTo>
                  <a:cubicBezTo>
                    <a:pt x="679" y="334"/>
                    <a:pt x="751" y="262"/>
                    <a:pt x="751" y="167"/>
                  </a:cubicBezTo>
                  <a:cubicBezTo>
                    <a:pt x="751" y="84"/>
                    <a:pt x="679" y="0"/>
                    <a:pt x="59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60"/>
            <p:cNvSpPr/>
            <p:nvPr/>
          </p:nvSpPr>
          <p:spPr>
            <a:xfrm>
              <a:off x="1525604" y="3908806"/>
              <a:ext cx="123305" cy="33152"/>
            </a:xfrm>
            <a:custGeom>
              <a:rect b="b" l="l" r="r" t="t"/>
              <a:pathLst>
                <a:path extrusionOk="0" h="1044" w="3883">
                  <a:moveTo>
                    <a:pt x="3714" y="0"/>
                  </a:moveTo>
                  <a:cubicBezTo>
                    <a:pt x="3669" y="0"/>
                    <a:pt x="3622" y="18"/>
                    <a:pt x="3585" y="55"/>
                  </a:cubicBezTo>
                  <a:cubicBezTo>
                    <a:pt x="3215" y="460"/>
                    <a:pt x="2596" y="710"/>
                    <a:pt x="1953" y="710"/>
                  </a:cubicBezTo>
                  <a:cubicBezTo>
                    <a:pt x="1299" y="710"/>
                    <a:pt x="679" y="472"/>
                    <a:pt x="310" y="55"/>
                  </a:cubicBezTo>
                  <a:cubicBezTo>
                    <a:pt x="278" y="23"/>
                    <a:pt x="231" y="4"/>
                    <a:pt x="183" y="4"/>
                  </a:cubicBezTo>
                  <a:cubicBezTo>
                    <a:pt x="144" y="4"/>
                    <a:pt x="104" y="17"/>
                    <a:pt x="72" y="43"/>
                  </a:cubicBezTo>
                  <a:cubicBezTo>
                    <a:pt x="13" y="103"/>
                    <a:pt x="1" y="210"/>
                    <a:pt x="60" y="282"/>
                  </a:cubicBezTo>
                  <a:cubicBezTo>
                    <a:pt x="489" y="758"/>
                    <a:pt x="1191" y="1044"/>
                    <a:pt x="1930" y="1044"/>
                  </a:cubicBezTo>
                  <a:cubicBezTo>
                    <a:pt x="2680" y="1044"/>
                    <a:pt x="3370" y="758"/>
                    <a:pt x="3811" y="282"/>
                  </a:cubicBezTo>
                  <a:cubicBezTo>
                    <a:pt x="3882" y="210"/>
                    <a:pt x="3882" y="103"/>
                    <a:pt x="3823" y="43"/>
                  </a:cubicBezTo>
                  <a:cubicBezTo>
                    <a:pt x="3794" y="15"/>
                    <a:pt x="3755" y="0"/>
                    <a:pt x="371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60"/>
            <p:cNvSpPr/>
            <p:nvPr/>
          </p:nvSpPr>
          <p:spPr>
            <a:xfrm>
              <a:off x="1408777" y="3680964"/>
              <a:ext cx="298338" cy="296528"/>
            </a:xfrm>
            <a:custGeom>
              <a:rect b="b" l="l" r="r" t="t"/>
              <a:pathLst>
                <a:path extrusionOk="0" h="9338" w="9395">
                  <a:moveTo>
                    <a:pt x="5655" y="0"/>
                  </a:moveTo>
                  <a:cubicBezTo>
                    <a:pt x="5592" y="0"/>
                    <a:pt x="5529" y="1"/>
                    <a:pt x="5466" y="3"/>
                  </a:cubicBezTo>
                  <a:cubicBezTo>
                    <a:pt x="4037" y="51"/>
                    <a:pt x="2692" y="622"/>
                    <a:pt x="1680" y="1634"/>
                  </a:cubicBezTo>
                  <a:cubicBezTo>
                    <a:pt x="667" y="2646"/>
                    <a:pt x="96" y="3992"/>
                    <a:pt x="48" y="5421"/>
                  </a:cubicBezTo>
                  <a:cubicBezTo>
                    <a:pt x="1" y="6849"/>
                    <a:pt x="489" y="8219"/>
                    <a:pt x="1429" y="9278"/>
                  </a:cubicBezTo>
                  <a:cubicBezTo>
                    <a:pt x="1465" y="9302"/>
                    <a:pt x="1501" y="9338"/>
                    <a:pt x="1549" y="9338"/>
                  </a:cubicBezTo>
                  <a:cubicBezTo>
                    <a:pt x="1596" y="9338"/>
                    <a:pt x="1620" y="9314"/>
                    <a:pt x="1656" y="9290"/>
                  </a:cubicBezTo>
                  <a:cubicBezTo>
                    <a:pt x="1727" y="9231"/>
                    <a:pt x="1727" y="9123"/>
                    <a:pt x="1668" y="9052"/>
                  </a:cubicBezTo>
                  <a:cubicBezTo>
                    <a:pt x="787" y="8052"/>
                    <a:pt x="310" y="6754"/>
                    <a:pt x="358" y="5421"/>
                  </a:cubicBezTo>
                  <a:cubicBezTo>
                    <a:pt x="406" y="4075"/>
                    <a:pt x="941" y="2813"/>
                    <a:pt x="1894" y="1861"/>
                  </a:cubicBezTo>
                  <a:cubicBezTo>
                    <a:pt x="2846" y="908"/>
                    <a:pt x="4108" y="360"/>
                    <a:pt x="5454" y="325"/>
                  </a:cubicBezTo>
                  <a:cubicBezTo>
                    <a:pt x="5500" y="323"/>
                    <a:pt x="5547" y="323"/>
                    <a:pt x="5594" y="323"/>
                  </a:cubicBezTo>
                  <a:cubicBezTo>
                    <a:pt x="6878" y="323"/>
                    <a:pt x="8120" y="796"/>
                    <a:pt x="9085" y="1634"/>
                  </a:cubicBezTo>
                  <a:cubicBezTo>
                    <a:pt x="9119" y="1663"/>
                    <a:pt x="9162" y="1678"/>
                    <a:pt x="9203" y="1678"/>
                  </a:cubicBezTo>
                  <a:cubicBezTo>
                    <a:pt x="9248" y="1678"/>
                    <a:pt x="9292" y="1660"/>
                    <a:pt x="9323" y="1623"/>
                  </a:cubicBezTo>
                  <a:cubicBezTo>
                    <a:pt x="9395" y="1551"/>
                    <a:pt x="9395" y="1444"/>
                    <a:pt x="9323" y="1384"/>
                  </a:cubicBezTo>
                  <a:cubicBezTo>
                    <a:pt x="8300" y="486"/>
                    <a:pt x="7004" y="0"/>
                    <a:pt x="565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60"/>
            <p:cNvSpPr/>
            <p:nvPr/>
          </p:nvSpPr>
          <p:spPr>
            <a:xfrm>
              <a:off x="1468508" y="3739075"/>
              <a:ext cx="297989" cy="297036"/>
            </a:xfrm>
            <a:custGeom>
              <a:rect b="b" l="l" r="r" t="t"/>
              <a:pathLst>
                <a:path extrusionOk="0" h="9354" w="9384">
                  <a:moveTo>
                    <a:pt x="7834" y="1"/>
                  </a:moveTo>
                  <a:cubicBezTo>
                    <a:pt x="7795" y="1"/>
                    <a:pt x="7754" y="15"/>
                    <a:pt x="7716" y="43"/>
                  </a:cubicBezTo>
                  <a:cubicBezTo>
                    <a:pt x="7645" y="102"/>
                    <a:pt x="7645" y="209"/>
                    <a:pt x="7704" y="281"/>
                  </a:cubicBezTo>
                  <a:cubicBezTo>
                    <a:pt x="8585" y="1281"/>
                    <a:pt x="9062" y="2579"/>
                    <a:pt x="9014" y="3912"/>
                  </a:cubicBezTo>
                  <a:cubicBezTo>
                    <a:pt x="8966" y="5257"/>
                    <a:pt x="8431" y="6520"/>
                    <a:pt x="7478" y="7472"/>
                  </a:cubicBezTo>
                  <a:cubicBezTo>
                    <a:pt x="6526" y="8425"/>
                    <a:pt x="5263" y="8972"/>
                    <a:pt x="3918" y="9008"/>
                  </a:cubicBezTo>
                  <a:cubicBezTo>
                    <a:pt x="3870" y="9009"/>
                    <a:pt x="3823" y="9010"/>
                    <a:pt x="3775" y="9010"/>
                  </a:cubicBezTo>
                  <a:cubicBezTo>
                    <a:pt x="2492" y="9010"/>
                    <a:pt x="1251" y="8548"/>
                    <a:pt x="299" y="7698"/>
                  </a:cubicBezTo>
                  <a:cubicBezTo>
                    <a:pt x="259" y="7670"/>
                    <a:pt x="216" y="7655"/>
                    <a:pt x="175" y="7655"/>
                  </a:cubicBezTo>
                  <a:cubicBezTo>
                    <a:pt x="130" y="7655"/>
                    <a:pt x="86" y="7673"/>
                    <a:pt x="49" y="7710"/>
                  </a:cubicBezTo>
                  <a:cubicBezTo>
                    <a:pt x="1" y="7782"/>
                    <a:pt x="1" y="7889"/>
                    <a:pt x="72" y="7948"/>
                  </a:cubicBezTo>
                  <a:cubicBezTo>
                    <a:pt x="1096" y="8853"/>
                    <a:pt x="2394" y="9353"/>
                    <a:pt x="3763" y="9353"/>
                  </a:cubicBezTo>
                  <a:lnTo>
                    <a:pt x="3930" y="9353"/>
                  </a:lnTo>
                  <a:cubicBezTo>
                    <a:pt x="5359" y="9306"/>
                    <a:pt x="6692" y="8722"/>
                    <a:pt x="7704" y="7710"/>
                  </a:cubicBezTo>
                  <a:cubicBezTo>
                    <a:pt x="8716" y="6698"/>
                    <a:pt x="9300" y="5365"/>
                    <a:pt x="9347" y="3936"/>
                  </a:cubicBezTo>
                  <a:cubicBezTo>
                    <a:pt x="9383" y="2507"/>
                    <a:pt x="8895" y="1126"/>
                    <a:pt x="7954" y="66"/>
                  </a:cubicBezTo>
                  <a:cubicBezTo>
                    <a:pt x="7922" y="21"/>
                    <a:pt x="7879" y="1"/>
                    <a:pt x="783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60"/>
          <p:cNvGrpSpPr/>
          <p:nvPr/>
        </p:nvGrpSpPr>
        <p:grpSpPr>
          <a:xfrm>
            <a:off x="8152259" y="357469"/>
            <a:ext cx="565233" cy="572712"/>
            <a:chOff x="1952836" y="3680964"/>
            <a:chExt cx="357720" cy="355148"/>
          </a:xfrm>
        </p:grpSpPr>
        <p:sp>
          <p:nvSpPr>
            <p:cNvPr id="1447" name="Google Shape;1447;p60"/>
            <p:cNvSpPr/>
            <p:nvPr/>
          </p:nvSpPr>
          <p:spPr>
            <a:xfrm>
              <a:off x="2054166" y="3814144"/>
              <a:ext cx="38233" cy="49188"/>
            </a:xfrm>
            <a:custGeom>
              <a:rect b="b" l="l" r="r" t="t"/>
              <a:pathLst>
                <a:path extrusionOk="0" h="1549" w="1204">
                  <a:moveTo>
                    <a:pt x="596" y="0"/>
                  </a:moveTo>
                  <a:cubicBezTo>
                    <a:pt x="275" y="0"/>
                    <a:pt x="1" y="274"/>
                    <a:pt x="1" y="596"/>
                  </a:cubicBezTo>
                  <a:lnTo>
                    <a:pt x="1" y="953"/>
                  </a:lnTo>
                  <a:cubicBezTo>
                    <a:pt x="1" y="1286"/>
                    <a:pt x="275" y="1548"/>
                    <a:pt x="596" y="1548"/>
                  </a:cubicBezTo>
                  <a:cubicBezTo>
                    <a:pt x="929" y="1548"/>
                    <a:pt x="1191" y="1286"/>
                    <a:pt x="1191" y="953"/>
                  </a:cubicBezTo>
                  <a:lnTo>
                    <a:pt x="1191" y="691"/>
                  </a:lnTo>
                  <a:cubicBezTo>
                    <a:pt x="1203" y="596"/>
                    <a:pt x="1120" y="524"/>
                    <a:pt x="1037" y="524"/>
                  </a:cubicBezTo>
                  <a:cubicBezTo>
                    <a:pt x="941" y="524"/>
                    <a:pt x="870" y="596"/>
                    <a:pt x="870" y="691"/>
                  </a:cubicBezTo>
                  <a:lnTo>
                    <a:pt x="870" y="953"/>
                  </a:lnTo>
                  <a:cubicBezTo>
                    <a:pt x="870" y="1108"/>
                    <a:pt x="751" y="1227"/>
                    <a:pt x="596" y="1227"/>
                  </a:cubicBezTo>
                  <a:cubicBezTo>
                    <a:pt x="453" y="1227"/>
                    <a:pt x="334" y="1108"/>
                    <a:pt x="334" y="953"/>
                  </a:cubicBezTo>
                  <a:lnTo>
                    <a:pt x="334" y="596"/>
                  </a:lnTo>
                  <a:cubicBezTo>
                    <a:pt x="334" y="453"/>
                    <a:pt x="453" y="334"/>
                    <a:pt x="596" y="334"/>
                  </a:cubicBezTo>
                  <a:cubicBezTo>
                    <a:pt x="691" y="334"/>
                    <a:pt x="763" y="262"/>
                    <a:pt x="763" y="167"/>
                  </a:cubicBezTo>
                  <a:cubicBezTo>
                    <a:pt x="763" y="84"/>
                    <a:pt x="691" y="0"/>
                    <a:pt x="59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60"/>
            <p:cNvSpPr/>
            <p:nvPr/>
          </p:nvSpPr>
          <p:spPr>
            <a:xfrm>
              <a:off x="2170992" y="3814144"/>
              <a:ext cx="37852" cy="49188"/>
            </a:xfrm>
            <a:custGeom>
              <a:rect b="b" l="l" r="r" t="t"/>
              <a:pathLst>
                <a:path extrusionOk="0" h="1549" w="1192">
                  <a:moveTo>
                    <a:pt x="596" y="0"/>
                  </a:moveTo>
                  <a:cubicBezTo>
                    <a:pt x="275" y="0"/>
                    <a:pt x="1" y="274"/>
                    <a:pt x="1" y="596"/>
                  </a:cubicBezTo>
                  <a:lnTo>
                    <a:pt x="1" y="953"/>
                  </a:lnTo>
                  <a:cubicBezTo>
                    <a:pt x="1" y="1286"/>
                    <a:pt x="275" y="1548"/>
                    <a:pt x="596" y="1548"/>
                  </a:cubicBezTo>
                  <a:cubicBezTo>
                    <a:pt x="929" y="1548"/>
                    <a:pt x="1191" y="1286"/>
                    <a:pt x="1191" y="953"/>
                  </a:cubicBezTo>
                  <a:lnTo>
                    <a:pt x="1191" y="691"/>
                  </a:lnTo>
                  <a:cubicBezTo>
                    <a:pt x="1191" y="596"/>
                    <a:pt x="1120" y="524"/>
                    <a:pt x="1037" y="524"/>
                  </a:cubicBezTo>
                  <a:cubicBezTo>
                    <a:pt x="941" y="524"/>
                    <a:pt x="870" y="596"/>
                    <a:pt x="870" y="691"/>
                  </a:cubicBezTo>
                  <a:lnTo>
                    <a:pt x="870" y="953"/>
                  </a:lnTo>
                  <a:cubicBezTo>
                    <a:pt x="870" y="1108"/>
                    <a:pt x="751" y="1227"/>
                    <a:pt x="596" y="1227"/>
                  </a:cubicBezTo>
                  <a:cubicBezTo>
                    <a:pt x="453" y="1227"/>
                    <a:pt x="334" y="1108"/>
                    <a:pt x="334" y="953"/>
                  </a:cubicBezTo>
                  <a:lnTo>
                    <a:pt x="334" y="596"/>
                  </a:lnTo>
                  <a:cubicBezTo>
                    <a:pt x="334" y="453"/>
                    <a:pt x="453" y="334"/>
                    <a:pt x="596" y="334"/>
                  </a:cubicBezTo>
                  <a:cubicBezTo>
                    <a:pt x="691" y="334"/>
                    <a:pt x="763" y="262"/>
                    <a:pt x="763" y="167"/>
                  </a:cubicBezTo>
                  <a:cubicBezTo>
                    <a:pt x="763" y="84"/>
                    <a:pt x="691" y="0"/>
                    <a:pt x="59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60"/>
            <p:cNvSpPr/>
            <p:nvPr/>
          </p:nvSpPr>
          <p:spPr>
            <a:xfrm>
              <a:off x="2070043" y="3908647"/>
              <a:ext cx="122924" cy="33311"/>
            </a:xfrm>
            <a:custGeom>
              <a:rect b="b" l="l" r="r" t="t"/>
              <a:pathLst>
                <a:path extrusionOk="0" h="1049" w="3871">
                  <a:moveTo>
                    <a:pt x="1930" y="1"/>
                  </a:moveTo>
                  <a:cubicBezTo>
                    <a:pt x="1191" y="1"/>
                    <a:pt x="489" y="287"/>
                    <a:pt x="60" y="763"/>
                  </a:cubicBezTo>
                  <a:cubicBezTo>
                    <a:pt x="1" y="822"/>
                    <a:pt x="1" y="930"/>
                    <a:pt x="72" y="1001"/>
                  </a:cubicBezTo>
                  <a:cubicBezTo>
                    <a:pt x="101" y="1029"/>
                    <a:pt x="140" y="1044"/>
                    <a:pt x="181" y="1044"/>
                  </a:cubicBezTo>
                  <a:cubicBezTo>
                    <a:pt x="226" y="1044"/>
                    <a:pt x="273" y="1026"/>
                    <a:pt x="310" y="989"/>
                  </a:cubicBezTo>
                  <a:cubicBezTo>
                    <a:pt x="679" y="584"/>
                    <a:pt x="1299" y="334"/>
                    <a:pt x="1953" y="334"/>
                  </a:cubicBezTo>
                  <a:cubicBezTo>
                    <a:pt x="2596" y="334"/>
                    <a:pt x="3215" y="572"/>
                    <a:pt x="3585" y="989"/>
                  </a:cubicBezTo>
                  <a:cubicBezTo>
                    <a:pt x="3620" y="1013"/>
                    <a:pt x="3656" y="1049"/>
                    <a:pt x="3704" y="1049"/>
                  </a:cubicBezTo>
                  <a:cubicBezTo>
                    <a:pt x="3751" y="1049"/>
                    <a:pt x="3775" y="1037"/>
                    <a:pt x="3811" y="1001"/>
                  </a:cubicBezTo>
                  <a:cubicBezTo>
                    <a:pt x="3870" y="930"/>
                    <a:pt x="3870" y="822"/>
                    <a:pt x="3811" y="763"/>
                  </a:cubicBezTo>
                  <a:cubicBezTo>
                    <a:pt x="3382" y="287"/>
                    <a:pt x="2680" y="1"/>
                    <a:pt x="193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60"/>
            <p:cNvSpPr/>
            <p:nvPr/>
          </p:nvSpPr>
          <p:spPr>
            <a:xfrm>
              <a:off x="1952836" y="3680964"/>
              <a:ext cx="298338" cy="296528"/>
            </a:xfrm>
            <a:custGeom>
              <a:rect b="b" l="l" r="r" t="t"/>
              <a:pathLst>
                <a:path extrusionOk="0" h="9338" w="9395">
                  <a:moveTo>
                    <a:pt x="5654" y="0"/>
                  </a:moveTo>
                  <a:cubicBezTo>
                    <a:pt x="5591" y="0"/>
                    <a:pt x="5528" y="1"/>
                    <a:pt x="5466" y="3"/>
                  </a:cubicBezTo>
                  <a:cubicBezTo>
                    <a:pt x="4037" y="51"/>
                    <a:pt x="2692" y="622"/>
                    <a:pt x="1680" y="1634"/>
                  </a:cubicBezTo>
                  <a:cubicBezTo>
                    <a:pt x="668" y="2646"/>
                    <a:pt x="84" y="3992"/>
                    <a:pt x="48" y="5421"/>
                  </a:cubicBezTo>
                  <a:cubicBezTo>
                    <a:pt x="1" y="6849"/>
                    <a:pt x="489" y="8219"/>
                    <a:pt x="1430" y="9278"/>
                  </a:cubicBezTo>
                  <a:cubicBezTo>
                    <a:pt x="1453" y="9302"/>
                    <a:pt x="1501" y="9338"/>
                    <a:pt x="1549" y="9338"/>
                  </a:cubicBezTo>
                  <a:cubicBezTo>
                    <a:pt x="1596" y="9338"/>
                    <a:pt x="1620" y="9314"/>
                    <a:pt x="1656" y="9290"/>
                  </a:cubicBezTo>
                  <a:cubicBezTo>
                    <a:pt x="1727" y="9231"/>
                    <a:pt x="1727" y="9123"/>
                    <a:pt x="1668" y="9052"/>
                  </a:cubicBezTo>
                  <a:cubicBezTo>
                    <a:pt x="787" y="8052"/>
                    <a:pt x="310" y="6754"/>
                    <a:pt x="358" y="5421"/>
                  </a:cubicBezTo>
                  <a:cubicBezTo>
                    <a:pt x="406" y="4075"/>
                    <a:pt x="941" y="2813"/>
                    <a:pt x="1894" y="1861"/>
                  </a:cubicBezTo>
                  <a:cubicBezTo>
                    <a:pt x="2846" y="908"/>
                    <a:pt x="4108" y="360"/>
                    <a:pt x="5442" y="325"/>
                  </a:cubicBezTo>
                  <a:cubicBezTo>
                    <a:pt x="5489" y="323"/>
                    <a:pt x="5536" y="323"/>
                    <a:pt x="5583" y="323"/>
                  </a:cubicBezTo>
                  <a:cubicBezTo>
                    <a:pt x="6878" y="323"/>
                    <a:pt x="8120" y="796"/>
                    <a:pt x="9073" y="1634"/>
                  </a:cubicBezTo>
                  <a:cubicBezTo>
                    <a:pt x="9113" y="1663"/>
                    <a:pt x="9156" y="1678"/>
                    <a:pt x="9196" y="1678"/>
                  </a:cubicBezTo>
                  <a:cubicBezTo>
                    <a:pt x="9239" y="1678"/>
                    <a:pt x="9280" y="1660"/>
                    <a:pt x="9312" y="1623"/>
                  </a:cubicBezTo>
                  <a:cubicBezTo>
                    <a:pt x="9395" y="1551"/>
                    <a:pt x="9395" y="1444"/>
                    <a:pt x="9312" y="1384"/>
                  </a:cubicBezTo>
                  <a:cubicBezTo>
                    <a:pt x="8288" y="486"/>
                    <a:pt x="6992" y="0"/>
                    <a:pt x="565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60"/>
            <p:cNvSpPr/>
            <p:nvPr/>
          </p:nvSpPr>
          <p:spPr>
            <a:xfrm>
              <a:off x="2012217" y="3739075"/>
              <a:ext cx="298338" cy="297036"/>
            </a:xfrm>
            <a:custGeom>
              <a:rect b="b" l="l" r="r" t="t"/>
              <a:pathLst>
                <a:path extrusionOk="0" h="9354" w="9395">
                  <a:moveTo>
                    <a:pt x="7840" y="1"/>
                  </a:moveTo>
                  <a:cubicBezTo>
                    <a:pt x="7800" y="1"/>
                    <a:pt x="7760" y="15"/>
                    <a:pt x="7727" y="43"/>
                  </a:cubicBezTo>
                  <a:cubicBezTo>
                    <a:pt x="7656" y="102"/>
                    <a:pt x="7656" y="209"/>
                    <a:pt x="7715" y="281"/>
                  </a:cubicBezTo>
                  <a:cubicBezTo>
                    <a:pt x="8585" y="1281"/>
                    <a:pt x="9073" y="2579"/>
                    <a:pt x="9025" y="3912"/>
                  </a:cubicBezTo>
                  <a:cubicBezTo>
                    <a:pt x="8977" y="5257"/>
                    <a:pt x="8442" y="6520"/>
                    <a:pt x="7489" y="7472"/>
                  </a:cubicBezTo>
                  <a:cubicBezTo>
                    <a:pt x="6537" y="8425"/>
                    <a:pt x="5275" y="8972"/>
                    <a:pt x="3929" y="9008"/>
                  </a:cubicBezTo>
                  <a:cubicBezTo>
                    <a:pt x="3881" y="9009"/>
                    <a:pt x="3834" y="9010"/>
                    <a:pt x="3786" y="9010"/>
                  </a:cubicBezTo>
                  <a:cubicBezTo>
                    <a:pt x="2503" y="9010"/>
                    <a:pt x="1262" y="8548"/>
                    <a:pt x="298" y="7698"/>
                  </a:cubicBezTo>
                  <a:cubicBezTo>
                    <a:pt x="264" y="7670"/>
                    <a:pt x="221" y="7655"/>
                    <a:pt x="180" y="7655"/>
                  </a:cubicBezTo>
                  <a:cubicBezTo>
                    <a:pt x="135" y="7655"/>
                    <a:pt x="91" y="7673"/>
                    <a:pt x="60" y="7710"/>
                  </a:cubicBezTo>
                  <a:cubicBezTo>
                    <a:pt x="0" y="7782"/>
                    <a:pt x="0" y="7889"/>
                    <a:pt x="83" y="7948"/>
                  </a:cubicBezTo>
                  <a:cubicBezTo>
                    <a:pt x="1107" y="8853"/>
                    <a:pt x="2405" y="9353"/>
                    <a:pt x="3774" y="9353"/>
                  </a:cubicBezTo>
                  <a:lnTo>
                    <a:pt x="3929" y="9353"/>
                  </a:lnTo>
                  <a:cubicBezTo>
                    <a:pt x="5358" y="9306"/>
                    <a:pt x="6703" y="8722"/>
                    <a:pt x="7715" y="7710"/>
                  </a:cubicBezTo>
                  <a:cubicBezTo>
                    <a:pt x="8727" y="6698"/>
                    <a:pt x="9311" y="5365"/>
                    <a:pt x="9347" y="3936"/>
                  </a:cubicBezTo>
                  <a:cubicBezTo>
                    <a:pt x="9394" y="2507"/>
                    <a:pt x="8906" y="1126"/>
                    <a:pt x="7965" y="66"/>
                  </a:cubicBezTo>
                  <a:cubicBezTo>
                    <a:pt x="7933" y="21"/>
                    <a:pt x="7887" y="1"/>
                    <a:pt x="784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5" name="Shape 1455"/>
        <p:cNvGrpSpPr/>
        <p:nvPr/>
      </p:nvGrpSpPr>
      <p:grpSpPr>
        <a:xfrm>
          <a:off x="0" y="0"/>
          <a:ext cx="0" cy="0"/>
          <a:chOff x="0" y="0"/>
          <a:chExt cx="0" cy="0"/>
        </a:xfrm>
      </p:grpSpPr>
      <p:sp>
        <p:nvSpPr>
          <p:cNvPr id="1456" name="Google Shape;1456;p61"/>
          <p:cNvSpPr txBox="1"/>
          <p:nvPr>
            <p:ph type="title"/>
          </p:nvPr>
        </p:nvSpPr>
        <p:spPr>
          <a:xfrm>
            <a:off x="844900" y="451100"/>
            <a:ext cx="73521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900"/>
              <a:t>Financial</a:t>
            </a:r>
            <a:r>
              <a:rPr lang="en" sz="2900"/>
              <a:t> Satisfaction and Happiness</a:t>
            </a:r>
            <a:endParaRPr sz="2900"/>
          </a:p>
        </p:txBody>
      </p:sp>
      <p:pic>
        <p:nvPicPr>
          <p:cNvPr id="1457" name="Google Shape;1457;p61"/>
          <p:cNvPicPr preferRelativeResize="0"/>
          <p:nvPr/>
        </p:nvPicPr>
        <p:blipFill>
          <a:blip r:embed="rId3">
            <a:alphaModFix/>
          </a:blip>
          <a:stretch>
            <a:fillRect/>
          </a:stretch>
        </p:blipFill>
        <p:spPr>
          <a:xfrm>
            <a:off x="152400" y="1176200"/>
            <a:ext cx="4162425" cy="3048000"/>
          </a:xfrm>
          <a:prstGeom prst="rect">
            <a:avLst/>
          </a:prstGeom>
          <a:noFill/>
          <a:ln>
            <a:noFill/>
          </a:ln>
        </p:spPr>
      </p:pic>
      <p:sp>
        <p:nvSpPr>
          <p:cNvPr id="1458" name="Google Shape;1458;p61"/>
          <p:cNvSpPr txBox="1"/>
          <p:nvPr/>
        </p:nvSpPr>
        <p:spPr>
          <a:xfrm>
            <a:off x="4314825" y="1376350"/>
            <a:ext cx="4362000" cy="5850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accent5"/>
              </a:buClr>
              <a:buSzPts val="1300"/>
              <a:buFont typeface="Montserrat"/>
              <a:buChar char="●"/>
            </a:pPr>
            <a:r>
              <a:rPr b="1" lang="en" sz="1300">
                <a:solidFill>
                  <a:schemeClr val="accent5"/>
                </a:solidFill>
                <a:latin typeface="Montserrat"/>
                <a:ea typeface="Montserrat"/>
                <a:cs typeface="Montserrat"/>
                <a:sym typeface="Montserrat"/>
              </a:rPr>
              <a:t>Happiness depends on degree of financial satisfaction (p &lt; 0.05)</a:t>
            </a:r>
            <a:endParaRPr b="1" sz="1300">
              <a:solidFill>
                <a:schemeClr val="accent5"/>
              </a:solidFill>
              <a:latin typeface="Montserrat"/>
              <a:ea typeface="Montserrat"/>
              <a:cs typeface="Montserrat"/>
              <a:sym typeface="Montserrat"/>
            </a:endParaRPr>
          </a:p>
        </p:txBody>
      </p:sp>
      <p:sp>
        <p:nvSpPr>
          <p:cNvPr id="1459" name="Google Shape;1459;p61"/>
          <p:cNvSpPr txBox="1"/>
          <p:nvPr/>
        </p:nvSpPr>
        <p:spPr>
          <a:xfrm>
            <a:off x="4314825" y="1961350"/>
            <a:ext cx="4569900" cy="2031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54.5% of individuals that reported being not at all satisfied with their financial situation were “not too happy” in life</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48.7% of individuals that were </a:t>
            </a:r>
            <a:r>
              <a:rPr lang="en" sz="1200">
                <a:latin typeface="Montserrat"/>
                <a:ea typeface="Montserrat"/>
                <a:cs typeface="Montserrat"/>
                <a:sym typeface="Montserrat"/>
              </a:rPr>
              <a:t>more or less satisfied with their financial situation were “pretty happy” </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41.9% of individuals that were pretty well satisfied with their financial situation reported being “very happy” in their life</a:t>
            </a:r>
            <a:endParaRPr sz="1200">
              <a:latin typeface="Montserrat"/>
              <a:ea typeface="Montserrat"/>
              <a:cs typeface="Montserrat"/>
              <a:sym typeface="Montserrat"/>
            </a:endParaRPr>
          </a:p>
        </p:txBody>
      </p:sp>
      <p:grpSp>
        <p:nvGrpSpPr>
          <p:cNvPr id="1460" name="Google Shape;1460;p61"/>
          <p:cNvGrpSpPr/>
          <p:nvPr/>
        </p:nvGrpSpPr>
        <p:grpSpPr>
          <a:xfrm>
            <a:off x="152404" y="451088"/>
            <a:ext cx="565233" cy="572712"/>
            <a:chOff x="1408777" y="3680964"/>
            <a:chExt cx="357720" cy="355148"/>
          </a:xfrm>
        </p:grpSpPr>
        <p:sp>
          <p:nvSpPr>
            <p:cNvPr id="1461" name="Google Shape;1461;p61"/>
            <p:cNvSpPr/>
            <p:nvPr/>
          </p:nvSpPr>
          <p:spPr>
            <a:xfrm>
              <a:off x="1510488" y="3814144"/>
              <a:ext cx="37852" cy="49188"/>
            </a:xfrm>
            <a:custGeom>
              <a:rect b="b" l="l" r="r" t="t"/>
              <a:pathLst>
                <a:path extrusionOk="0" h="1549" w="1192">
                  <a:moveTo>
                    <a:pt x="596" y="0"/>
                  </a:moveTo>
                  <a:cubicBezTo>
                    <a:pt x="262" y="0"/>
                    <a:pt x="1" y="274"/>
                    <a:pt x="1" y="596"/>
                  </a:cubicBezTo>
                  <a:lnTo>
                    <a:pt x="1" y="953"/>
                  </a:lnTo>
                  <a:cubicBezTo>
                    <a:pt x="1" y="1286"/>
                    <a:pt x="262" y="1548"/>
                    <a:pt x="596" y="1548"/>
                  </a:cubicBezTo>
                  <a:cubicBezTo>
                    <a:pt x="917" y="1548"/>
                    <a:pt x="1191" y="1286"/>
                    <a:pt x="1191" y="953"/>
                  </a:cubicBezTo>
                  <a:lnTo>
                    <a:pt x="1191" y="691"/>
                  </a:lnTo>
                  <a:cubicBezTo>
                    <a:pt x="1191" y="596"/>
                    <a:pt x="1108" y="524"/>
                    <a:pt x="1024" y="524"/>
                  </a:cubicBezTo>
                  <a:cubicBezTo>
                    <a:pt x="941" y="524"/>
                    <a:pt x="858" y="596"/>
                    <a:pt x="858" y="691"/>
                  </a:cubicBezTo>
                  <a:lnTo>
                    <a:pt x="858" y="953"/>
                  </a:lnTo>
                  <a:cubicBezTo>
                    <a:pt x="858" y="1108"/>
                    <a:pt x="739" y="1227"/>
                    <a:pt x="596" y="1227"/>
                  </a:cubicBezTo>
                  <a:cubicBezTo>
                    <a:pt x="441" y="1227"/>
                    <a:pt x="322" y="1108"/>
                    <a:pt x="322" y="953"/>
                  </a:cubicBezTo>
                  <a:lnTo>
                    <a:pt x="322" y="596"/>
                  </a:lnTo>
                  <a:cubicBezTo>
                    <a:pt x="322" y="453"/>
                    <a:pt x="441" y="334"/>
                    <a:pt x="596" y="334"/>
                  </a:cubicBezTo>
                  <a:cubicBezTo>
                    <a:pt x="679" y="334"/>
                    <a:pt x="763" y="262"/>
                    <a:pt x="763" y="167"/>
                  </a:cubicBezTo>
                  <a:cubicBezTo>
                    <a:pt x="763" y="84"/>
                    <a:pt x="679" y="0"/>
                    <a:pt x="59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61"/>
            <p:cNvSpPr/>
            <p:nvPr/>
          </p:nvSpPr>
          <p:spPr>
            <a:xfrm>
              <a:off x="1627315" y="3814144"/>
              <a:ext cx="37852" cy="49188"/>
            </a:xfrm>
            <a:custGeom>
              <a:rect b="b" l="l" r="r" t="t"/>
              <a:pathLst>
                <a:path extrusionOk="0" h="1549" w="1192">
                  <a:moveTo>
                    <a:pt x="596" y="0"/>
                  </a:moveTo>
                  <a:cubicBezTo>
                    <a:pt x="262" y="0"/>
                    <a:pt x="1" y="274"/>
                    <a:pt x="1" y="596"/>
                  </a:cubicBezTo>
                  <a:lnTo>
                    <a:pt x="1" y="953"/>
                  </a:lnTo>
                  <a:cubicBezTo>
                    <a:pt x="1" y="1286"/>
                    <a:pt x="262" y="1548"/>
                    <a:pt x="596" y="1548"/>
                  </a:cubicBezTo>
                  <a:cubicBezTo>
                    <a:pt x="917" y="1548"/>
                    <a:pt x="1191" y="1286"/>
                    <a:pt x="1191" y="953"/>
                  </a:cubicBezTo>
                  <a:lnTo>
                    <a:pt x="1191" y="691"/>
                  </a:lnTo>
                  <a:cubicBezTo>
                    <a:pt x="1191" y="596"/>
                    <a:pt x="1108" y="524"/>
                    <a:pt x="1024" y="524"/>
                  </a:cubicBezTo>
                  <a:cubicBezTo>
                    <a:pt x="929" y="524"/>
                    <a:pt x="858" y="596"/>
                    <a:pt x="858" y="691"/>
                  </a:cubicBezTo>
                  <a:lnTo>
                    <a:pt x="858" y="953"/>
                  </a:lnTo>
                  <a:cubicBezTo>
                    <a:pt x="858" y="1108"/>
                    <a:pt x="739" y="1227"/>
                    <a:pt x="596" y="1227"/>
                  </a:cubicBezTo>
                  <a:cubicBezTo>
                    <a:pt x="441" y="1227"/>
                    <a:pt x="322" y="1108"/>
                    <a:pt x="322" y="953"/>
                  </a:cubicBezTo>
                  <a:lnTo>
                    <a:pt x="322" y="596"/>
                  </a:lnTo>
                  <a:cubicBezTo>
                    <a:pt x="322" y="453"/>
                    <a:pt x="441" y="334"/>
                    <a:pt x="596" y="334"/>
                  </a:cubicBezTo>
                  <a:cubicBezTo>
                    <a:pt x="679" y="334"/>
                    <a:pt x="751" y="262"/>
                    <a:pt x="751" y="167"/>
                  </a:cubicBezTo>
                  <a:cubicBezTo>
                    <a:pt x="751" y="84"/>
                    <a:pt x="679" y="0"/>
                    <a:pt x="59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61"/>
            <p:cNvSpPr/>
            <p:nvPr/>
          </p:nvSpPr>
          <p:spPr>
            <a:xfrm>
              <a:off x="1525604" y="3908806"/>
              <a:ext cx="123305" cy="33152"/>
            </a:xfrm>
            <a:custGeom>
              <a:rect b="b" l="l" r="r" t="t"/>
              <a:pathLst>
                <a:path extrusionOk="0" h="1044" w="3883">
                  <a:moveTo>
                    <a:pt x="3714" y="0"/>
                  </a:moveTo>
                  <a:cubicBezTo>
                    <a:pt x="3669" y="0"/>
                    <a:pt x="3622" y="18"/>
                    <a:pt x="3585" y="55"/>
                  </a:cubicBezTo>
                  <a:cubicBezTo>
                    <a:pt x="3215" y="460"/>
                    <a:pt x="2596" y="710"/>
                    <a:pt x="1953" y="710"/>
                  </a:cubicBezTo>
                  <a:cubicBezTo>
                    <a:pt x="1299" y="710"/>
                    <a:pt x="679" y="472"/>
                    <a:pt x="310" y="55"/>
                  </a:cubicBezTo>
                  <a:cubicBezTo>
                    <a:pt x="278" y="23"/>
                    <a:pt x="231" y="4"/>
                    <a:pt x="183" y="4"/>
                  </a:cubicBezTo>
                  <a:cubicBezTo>
                    <a:pt x="144" y="4"/>
                    <a:pt x="104" y="17"/>
                    <a:pt x="72" y="43"/>
                  </a:cubicBezTo>
                  <a:cubicBezTo>
                    <a:pt x="13" y="103"/>
                    <a:pt x="1" y="210"/>
                    <a:pt x="60" y="282"/>
                  </a:cubicBezTo>
                  <a:cubicBezTo>
                    <a:pt x="489" y="758"/>
                    <a:pt x="1191" y="1044"/>
                    <a:pt x="1930" y="1044"/>
                  </a:cubicBezTo>
                  <a:cubicBezTo>
                    <a:pt x="2680" y="1044"/>
                    <a:pt x="3370" y="758"/>
                    <a:pt x="3811" y="282"/>
                  </a:cubicBezTo>
                  <a:cubicBezTo>
                    <a:pt x="3882" y="210"/>
                    <a:pt x="3882" y="103"/>
                    <a:pt x="3823" y="43"/>
                  </a:cubicBezTo>
                  <a:cubicBezTo>
                    <a:pt x="3794" y="15"/>
                    <a:pt x="3755" y="0"/>
                    <a:pt x="371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61"/>
            <p:cNvSpPr/>
            <p:nvPr/>
          </p:nvSpPr>
          <p:spPr>
            <a:xfrm>
              <a:off x="1408777" y="3680964"/>
              <a:ext cx="298338" cy="296528"/>
            </a:xfrm>
            <a:custGeom>
              <a:rect b="b" l="l" r="r" t="t"/>
              <a:pathLst>
                <a:path extrusionOk="0" h="9338" w="9395">
                  <a:moveTo>
                    <a:pt x="5655" y="0"/>
                  </a:moveTo>
                  <a:cubicBezTo>
                    <a:pt x="5592" y="0"/>
                    <a:pt x="5529" y="1"/>
                    <a:pt x="5466" y="3"/>
                  </a:cubicBezTo>
                  <a:cubicBezTo>
                    <a:pt x="4037" y="51"/>
                    <a:pt x="2692" y="622"/>
                    <a:pt x="1680" y="1634"/>
                  </a:cubicBezTo>
                  <a:cubicBezTo>
                    <a:pt x="667" y="2646"/>
                    <a:pt x="96" y="3992"/>
                    <a:pt x="48" y="5421"/>
                  </a:cubicBezTo>
                  <a:cubicBezTo>
                    <a:pt x="1" y="6849"/>
                    <a:pt x="489" y="8219"/>
                    <a:pt x="1429" y="9278"/>
                  </a:cubicBezTo>
                  <a:cubicBezTo>
                    <a:pt x="1465" y="9302"/>
                    <a:pt x="1501" y="9338"/>
                    <a:pt x="1549" y="9338"/>
                  </a:cubicBezTo>
                  <a:cubicBezTo>
                    <a:pt x="1596" y="9338"/>
                    <a:pt x="1620" y="9314"/>
                    <a:pt x="1656" y="9290"/>
                  </a:cubicBezTo>
                  <a:cubicBezTo>
                    <a:pt x="1727" y="9231"/>
                    <a:pt x="1727" y="9123"/>
                    <a:pt x="1668" y="9052"/>
                  </a:cubicBezTo>
                  <a:cubicBezTo>
                    <a:pt x="787" y="8052"/>
                    <a:pt x="310" y="6754"/>
                    <a:pt x="358" y="5421"/>
                  </a:cubicBezTo>
                  <a:cubicBezTo>
                    <a:pt x="406" y="4075"/>
                    <a:pt x="941" y="2813"/>
                    <a:pt x="1894" y="1861"/>
                  </a:cubicBezTo>
                  <a:cubicBezTo>
                    <a:pt x="2846" y="908"/>
                    <a:pt x="4108" y="360"/>
                    <a:pt x="5454" y="325"/>
                  </a:cubicBezTo>
                  <a:cubicBezTo>
                    <a:pt x="5500" y="323"/>
                    <a:pt x="5547" y="323"/>
                    <a:pt x="5594" y="323"/>
                  </a:cubicBezTo>
                  <a:cubicBezTo>
                    <a:pt x="6878" y="323"/>
                    <a:pt x="8120" y="796"/>
                    <a:pt x="9085" y="1634"/>
                  </a:cubicBezTo>
                  <a:cubicBezTo>
                    <a:pt x="9119" y="1663"/>
                    <a:pt x="9162" y="1678"/>
                    <a:pt x="9203" y="1678"/>
                  </a:cubicBezTo>
                  <a:cubicBezTo>
                    <a:pt x="9248" y="1678"/>
                    <a:pt x="9292" y="1660"/>
                    <a:pt x="9323" y="1623"/>
                  </a:cubicBezTo>
                  <a:cubicBezTo>
                    <a:pt x="9395" y="1551"/>
                    <a:pt x="9395" y="1444"/>
                    <a:pt x="9323" y="1384"/>
                  </a:cubicBezTo>
                  <a:cubicBezTo>
                    <a:pt x="8300" y="486"/>
                    <a:pt x="7004" y="0"/>
                    <a:pt x="565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61"/>
            <p:cNvSpPr/>
            <p:nvPr/>
          </p:nvSpPr>
          <p:spPr>
            <a:xfrm>
              <a:off x="1468508" y="3739075"/>
              <a:ext cx="297989" cy="297036"/>
            </a:xfrm>
            <a:custGeom>
              <a:rect b="b" l="l" r="r" t="t"/>
              <a:pathLst>
                <a:path extrusionOk="0" h="9354" w="9384">
                  <a:moveTo>
                    <a:pt x="7834" y="1"/>
                  </a:moveTo>
                  <a:cubicBezTo>
                    <a:pt x="7795" y="1"/>
                    <a:pt x="7754" y="15"/>
                    <a:pt x="7716" y="43"/>
                  </a:cubicBezTo>
                  <a:cubicBezTo>
                    <a:pt x="7645" y="102"/>
                    <a:pt x="7645" y="209"/>
                    <a:pt x="7704" y="281"/>
                  </a:cubicBezTo>
                  <a:cubicBezTo>
                    <a:pt x="8585" y="1281"/>
                    <a:pt x="9062" y="2579"/>
                    <a:pt x="9014" y="3912"/>
                  </a:cubicBezTo>
                  <a:cubicBezTo>
                    <a:pt x="8966" y="5257"/>
                    <a:pt x="8431" y="6520"/>
                    <a:pt x="7478" y="7472"/>
                  </a:cubicBezTo>
                  <a:cubicBezTo>
                    <a:pt x="6526" y="8425"/>
                    <a:pt x="5263" y="8972"/>
                    <a:pt x="3918" y="9008"/>
                  </a:cubicBezTo>
                  <a:cubicBezTo>
                    <a:pt x="3870" y="9009"/>
                    <a:pt x="3823" y="9010"/>
                    <a:pt x="3775" y="9010"/>
                  </a:cubicBezTo>
                  <a:cubicBezTo>
                    <a:pt x="2492" y="9010"/>
                    <a:pt x="1251" y="8548"/>
                    <a:pt x="299" y="7698"/>
                  </a:cubicBezTo>
                  <a:cubicBezTo>
                    <a:pt x="259" y="7670"/>
                    <a:pt x="216" y="7655"/>
                    <a:pt x="175" y="7655"/>
                  </a:cubicBezTo>
                  <a:cubicBezTo>
                    <a:pt x="130" y="7655"/>
                    <a:pt x="86" y="7673"/>
                    <a:pt x="49" y="7710"/>
                  </a:cubicBezTo>
                  <a:cubicBezTo>
                    <a:pt x="1" y="7782"/>
                    <a:pt x="1" y="7889"/>
                    <a:pt x="72" y="7948"/>
                  </a:cubicBezTo>
                  <a:cubicBezTo>
                    <a:pt x="1096" y="8853"/>
                    <a:pt x="2394" y="9353"/>
                    <a:pt x="3763" y="9353"/>
                  </a:cubicBezTo>
                  <a:lnTo>
                    <a:pt x="3930" y="9353"/>
                  </a:lnTo>
                  <a:cubicBezTo>
                    <a:pt x="5359" y="9306"/>
                    <a:pt x="6692" y="8722"/>
                    <a:pt x="7704" y="7710"/>
                  </a:cubicBezTo>
                  <a:cubicBezTo>
                    <a:pt x="8716" y="6698"/>
                    <a:pt x="9300" y="5365"/>
                    <a:pt x="9347" y="3936"/>
                  </a:cubicBezTo>
                  <a:cubicBezTo>
                    <a:pt x="9383" y="2507"/>
                    <a:pt x="8895" y="1126"/>
                    <a:pt x="7954" y="66"/>
                  </a:cubicBezTo>
                  <a:cubicBezTo>
                    <a:pt x="7922" y="21"/>
                    <a:pt x="7879" y="1"/>
                    <a:pt x="783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6" name="Google Shape;1466;p61"/>
          <p:cNvGrpSpPr/>
          <p:nvPr/>
        </p:nvGrpSpPr>
        <p:grpSpPr>
          <a:xfrm>
            <a:off x="8324259" y="451094"/>
            <a:ext cx="565233" cy="572712"/>
            <a:chOff x="1952836" y="3680964"/>
            <a:chExt cx="357720" cy="355148"/>
          </a:xfrm>
        </p:grpSpPr>
        <p:sp>
          <p:nvSpPr>
            <p:cNvPr id="1467" name="Google Shape;1467;p61"/>
            <p:cNvSpPr/>
            <p:nvPr/>
          </p:nvSpPr>
          <p:spPr>
            <a:xfrm>
              <a:off x="2054166" y="3814144"/>
              <a:ext cx="38233" cy="49188"/>
            </a:xfrm>
            <a:custGeom>
              <a:rect b="b" l="l" r="r" t="t"/>
              <a:pathLst>
                <a:path extrusionOk="0" h="1549" w="1204">
                  <a:moveTo>
                    <a:pt x="596" y="0"/>
                  </a:moveTo>
                  <a:cubicBezTo>
                    <a:pt x="275" y="0"/>
                    <a:pt x="1" y="274"/>
                    <a:pt x="1" y="596"/>
                  </a:cubicBezTo>
                  <a:lnTo>
                    <a:pt x="1" y="953"/>
                  </a:lnTo>
                  <a:cubicBezTo>
                    <a:pt x="1" y="1286"/>
                    <a:pt x="275" y="1548"/>
                    <a:pt x="596" y="1548"/>
                  </a:cubicBezTo>
                  <a:cubicBezTo>
                    <a:pt x="929" y="1548"/>
                    <a:pt x="1191" y="1286"/>
                    <a:pt x="1191" y="953"/>
                  </a:cubicBezTo>
                  <a:lnTo>
                    <a:pt x="1191" y="691"/>
                  </a:lnTo>
                  <a:cubicBezTo>
                    <a:pt x="1203" y="596"/>
                    <a:pt x="1120" y="524"/>
                    <a:pt x="1037" y="524"/>
                  </a:cubicBezTo>
                  <a:cubicBezTo>
                    <a:pt x="941" y="524"/>
                    <a:pt x="870" y="596"/>
                    <a:pt x="870" y="691"/>
                  </a:cubicBezTo>
                  <a:lnTo>
                    <a:pt x="870" y="953"/>
                  </a:lnTo>
                  <a:cubicBezTo>
                    <a:pt x="870" y="1108"/>
                    <a:pt x="751" y="1227"/>
                    <a:pt x="596" y="1227"/>
                  </a:cubicBezTo>
                  <a:cubicBezTo>
                    <a:pt x="453" y="1227"/>
                    <a:pt x="334" y="1108"/>
                    <a:pt x="334" y="953"/>
                  </a:cubicBezTo>
                  <a:lnTo>
                    <a:pt x="334" y="596"/>
                  </a:lnTo>
                  <a:cubicBezTo>
                    <a:pt x="334" y="453"/>
                    <a:pt x="453" y="334"/>
                    <a:pt x="596" y="334"/>
                  </a:cubicBezTo>
                  <a:cubicBezTo>
                    <a:pt x="691" y="334"/>
                    <a:pt x="763" y="262"/>
                    <a:pt x="763" y="167"/>
                  </a:cubicBezTo>
                  <a:cubicBezTo>
                    <a:pt x="763" y="84"/>
                    <a:pt x="691" y="0"/>
                    <a:pt x="59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61"/>
            <p:cNvSpPr/>
            <p:nvPr/>
          </p:nvSpPr>
          <p:spPr>
            <a:xfrm>
              <a:off x="2170992" y="3814144"/>
              <a:ext cx="37852" cy="49188"/>
            </a:xfrm>
            <a:custGeom>
              <a:rect b="b" l="l" r="r" t="t"/>
              <a:pathLst>
                <a:path extrusionOk="0" h="1549" w="1192">
                  <a:moveTo>
                    <a:pt x="596" y="0"/>
                  </a:moveTo>
                  <a:cubicBezTo>
                    <a:pt x="275" y="0"/>
                    <a:pt x="1" y="274"/>
                    <a:pt x="1" y="596"/>
                  </a:cubicBezTo>
                  <a:lnTo>
                    <a:pt x="1" y="953"/>
                  </a:lnTo>
                  <a:cubicBezTo>
                    <a:pt x="1" y="1286"/>
                    <a:pt x="275" y="1548"/>
                    <a:pt x="596" y="1548"/>
                  </a:cubicBezTo>
                  <a:cubicBezTo>
                    <a:pt x="929" y="1548"/>
                    <a:pt x="1191" y="1286"/>
                    <a:pt x="1191" y="953"/>
                  </a:cubicBezTo>
                  <a:lnTo>
                    <a:pt x="1191" y="691"/>
                  </a:lnTo>
                  <a:cubicBezTo>
                    <a:pt x="1191" y="596"/>
                    <a:pt x="1120" y="524"/>
                    <a:pt x="1037" y="524"/>
                  </a:cubicBezTo>
                  <a:cubicBezTo>
                    <a:pt x="941" y="524"/>
                    <a:pt x="870" y="596"/>
                    <a:pt x="870" y="691"/>
                  </a:cubicBezTo>
                  <a:lnTo>
                    <a:pt x="870" y="953"/>
                  </a:lnTo>
                  <a:cubicBezTo>
                    <a:pt x="870" y="1108"/>
                    <a:pt x="751" y="1227"/>
                    <a:pt x="596" y="1227"/>
                  </a:cubicBezTo>
                  <a:cubicBezTo>
                    <a:pt x="453" y="1227"/>
                    <a:pt x="334" y="1108"/>
                    <a:pt x="334" y="953"/>
                  </a:cubicBezTo>
                  <a:lnTo>
                    <a:pt x="334" y="596"/>
                  </a:lnTo>
                  <a:cubicBezTo>
                    <a:pt x="334" y="453"/>
                    <a:pt x="453" y="334"/>
                    <a:pt x="596" y="334"/>
                  </a:cubicBezTo>
                  <a:cubicBezTo>
                    <a:pt x="691" y="334"/>
                    <a:pt x="763" y="262"/>
                    <a:pt x="763" y="167"/>
                  </a:cubicBezTo>
                  <a:cubicBezTo>
                    <a:pt x="763" y="84"/>
                    <a:pt x="691" y="0"/>
                    <a:pt x="59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61"/>
            <p:cNvSpPr/>
            <p:nvPr/>
          </p:nvSpPr>
          <p:spPr>
            <a:xfrm>
              <a:off x="2070043" y="3908647"/>
              <a:ext cx="122924" cy="33311"/>
            </a:xfrm>
            <a:custGeom>
              <a:rect b="b" l="l" r="r" t="t"/>
              <a:pathLst>
                <a:path extrusionOk="0" h="1049" w="3871">
                  <a:moveTo>
                    <a:pt x="1930" y="1"/>
                  </a:moveTo>
                  <a:cubicBezTo>
                    <a:pt x="1191" y="1"/>
                    <a:pt x="489" y="287"/>
                    <a:pt x="60" y="763"/>
                  </a:cubicBezTo>
                  <a:cubicBezTo>
                    <a:pt x="1" y="822"/>
                    <a:pt x="1" y="930"/>
                    <a:pt x="72" y="1001"/>
                  </a:cubicBezTo>
                  <a:cubicBezTo>
                    <a:pt x="101" y="1029"/>
                    <a:pt x="140" y="1044"/>
                    <a:pt x="181" y="1044"/>
                  </a:cubicBezTo>
                  <a:cubicBezTo>
                    <a:pt x="226" y="1044"/>
                    <a:pt x="273" y="1026"/>
                    <a:pt x="310" y="989"/>
                  </a:cubicBezTo>
                  <a:cubicBezTo>
                    <a:pt x="679" y="584"/>
                    <a:pt x="1299" y="334"/>
                    <a:pt x="1953" y="334"/>
                  </a:cubicBezTo>
                  <a:cubicBezTo>
                    <a:pt x="2596" y="334"/>
                    <a:pt x="3215" y="572"/>
                    <a:pt x="3585" y="989"/>
                  </a:cubicBezTo>
                  <a:cubicBezTo>
                    <a:pt x="3620" y="1013"/>
                    <a:pt x="3656" y="1049"/>
                    <a:pt x="3704" y="1049"/>
                  </a:cubicBezTo>
                  <a:cubicBezTo>
                    <a:pt x="3751" y="1049"/>
                    <a:pt x="3775" y="1037"/>
                    <a:pt x="3811" y="1001"/>
                  </a:cubicBezTo>
                  <a:cubicBezTo>
                    <a:pt x="3870" y="930"/>
                    <a:pt x="3870" y="822"/>
                    <a:pt x="3811" y="763"/>
                  </a:cubicBezTo>
                  <a:cubicBezTo>
                    <a:pt x="3382" y="287"/>
                    <a:pt x="2680" y="1"/>
                    <a:pt x="193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61"/>
            <p:cNvSpPr/>
            <p:nvPr/>
          </p:nvSpPr>
          <p:spPr>
            <a:xfrm>
              <a:off x="1952836" y="3680964"/>
              <a:ext cx="298338" cy="296528"/>
            </a:xfrm>
            <a:custGeom>
              <a:rect b="b" l="l" r="r" t="t"/>
              <a:pathLst>
                <a:path extrusionOk="0" h="9338" w="9395">
                  <a:moveTo>
                    <a:pt x="5654" y="0"/>
                  </a:moveTo>
                  <a:cubicBezTo>
                    <a:pt x="5591" y="0"/>
                    <a:pt x="5528" y="1"/>
                    <a:pt x="5466" y="3"/>
                  </a:cubicBezTo>
                  <a:cubicBezTo>
                    <a:pt x="4037" y="51"/>
                    <a:pt x="2692" y="622"/>
                    <a:pt x="1680" y="1634"/>
                  </a:cubicBezTo>
                  <a:cubicBezTo>
                    <a:pt x="668" y="2646"/>
                    <a:pt x="84" y="3992"/>
                    <a:pt x="48" y="5421"/>
                  </a:cubicBezTo>
                  <a:cubicBezTo>
                    <a:pt x="1" y="6849"/>
                    <a:pt x="489" y="8219"/>
                    <a:pt x="1430" y="9278"/>
                  </a:cubicBezTo>
                  <a:cubicBezTo>
                    <a:pt x="1453" y="9302"/>
                    <a:pt x="1501" y="9338"/>
                    <a:pt x="1549" y="9338"/>
                  </a:cubicBezTo>
                  <a:cubicBezTo>
                    <a:pt x="1596" y="9338"/>
                    <a:pt x="1620" y="9314"/>
                    <a:pt x="1656" y="9290"/>
                  </a:cubicBezTo>
                  <a:cubicBezTo>
                    <a:pt x="1727" y="9231"/>
                    <a:pt x="1727" y="9123"/>
                    <a:pt x="1668" y="9052"/>
                  </a:cubicBezTo>
                  <a:cubicBezTo>
                    <a:pt x="787" y="8052"/>
                    <a:pt x="310" y="6754"/>
                    <a:pt x="358" y="5421"/>
                  </a:cubicBezTo>
                  <a:cubicBezTo>
                    <a:pt x="406" y="4075"/>
                    <a:pt x="941" y="2813"/>
                    <a:pt x="1894" y="1861"/>
                  </a:cubicBezTo>
                  <a:cubicBezTo>
                    <a:pt x="2846" y="908"/>
                    <a:pt x="4108" y="360"/>
                    <a:pt x="5442" y="325"/>
                  </a:cubicBezTo>
                  <a:cubicBezTo>
                    <a:pt x="5489" y="323"/>
                    <a:pt x="5536" y="323"/>
                    <a:pt x="5583" y="323"/>
                  </a:cubicBezTo>
                  <a:cubicBezTo>
                    <a:pt x="6878" y="323"/>
                    <a:pt x="8120" y="796"/>
                    <a:pt x="9073" y="1634"/>
                  </a:cubicBezTo>
                  <a:cubicBezTo>
                    <a:pt x="9113" y="1663"/>
                    <a:pt x="9156" y="1678"/>
                    <a:pt x="9196" y="1678"/>
                  </a:cubicBezTo>
                  <a:cubicBezTo>
                    <a:pt x="9239" y="1678"/>
                    <a:pt x="9280" y="1660"/>
                    <a:pt x="9312" y="1623"/>
                  </a:cubicBezTo>
                  <a:cubicBezTo>
                    <a:pt x="9395" y="1551"/>
                    <a:pt x="9395" y="1444"/>
                    <a:pt x="9312" y="1384"/>
                  </a:cubicBezTo>
                  <a:cubicBezTo>
                    <a:pt x="8288" y="486"/>
                    <a:pt x="6992" y="0"/>
                    <a:pt x="565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61"/>
            <p:cNvSpPr/>
            <p:nvPr/>
          </p:nvSpPr>
          <p:spPr>
            <a:xfrm>
              <a:off x="2012217" y="3739075"/>
              <a:ext cx="298338" cy="297036"/>
            </a:xfrm>
            <a:custGeom>
              <a:rect b="b" l="l" r="r" t="t"/>
              <a:pathLst>
                <a:path extrusionOk="0" h="9354" w="9395">
                  <a:moveTo>
                    <a:pt x="7840" y="1"/>
                  </a:moveTo>
                  <a:cubicBezTo>
                    <a:pt x="7800" y="1"/>
                    <a:pt x="7760" y="15"/>
                    <a:pt x="7727" y="43"/>
                  </a:cubicBezTo>
                  <a:cubicBezTo>
                    <a:pt x="7656" y="102"/>
                    <a:pt x="7656" y="209"/>
                    <a:pt x="7715" y="281"/>
                  </a:cubicBezTo>
                  <a:cubicBezTo>
                    <a:pt x="8585" y="1281"/>
                    <a:pt x="9073" y="2579"/>
                    <a:pt x="9025" y="3912"/>
                  </a:cubicBezTo>
                  <a:cubicBezTo>
                    <a:pt x="8977" y="5257"/>
                    <a:pt x="8442" y="6520"/>
                    <a:pt x="7489" y="7472"/>
                  </a:cubicBezTo>
                  <a:cubicBezTo>
                    <a:pt x="6537" y="8425"/>
                    <a:pt x="5275" y="8972"/>
                    <a:pt x="3929" y="9008"/>
                  </a:cubicBezTo>
                  <a:cubicBezTo>
                    <a:pt x="3881" y="9009"/>
                    <a:pt x="3834" y="9010"/>
                    <a:pt x="3786" y="9010"/>
                  </a:cubicBezTo>
                  <a:cubicBezTo>
                    <a:pt x="2503" y="9010"/>
                    <a:pt x="1262" y="8548"/>
                    <a:pt x="298" y="7698"/>
                  </a:cubicBezTo>
                  <a:cubicBezTo>
                    <a:pt x="264" y="7670"/>
                    <a:pt x="221" y="7655"/>
                    <a:pt x="180" y="7655"/>
                  </a:cubicBezTo>
                  <a:cubicBezTo>
                    <a:pt x="135" y="7655"/>
                    <a:pt x="91" y="7673"/>
                    <a:pt x="60" y="7710"/>
                  </a:cubicBezTo>
                  <a:cubicBezTo>
                    <a:pt x="0" y="7782"/>
                    <a:pt x="0" y="7889"/>
                    <a:pt x="83" y="7948"/>
                  </a:cubicBezTo>
                  <a:cubicBezTo>
                    <a:pt x="1107" y="8853"/>
                    <a:pt x="2405" y="9353"/>
                    <a:pt x="3774" y="9353"/>
                  </a:cubicBezTo>
                  <a:lnTo>
                    <a:pt x="3929" y="9353"/>
                  </a:lnTo>
                  <a:cubicBezTo>
                    <a:pt x="5358" y="9306"/>
                    <a:pt x="6703" y="8722"/>
                    <a:pt x="7715" y="7710"/>
                  </a:cubicBezTo>
                  <a:cubicBezTo>
                    <a:pt x="8727" y="6698"/>
                    <a:pt x="9311" y="5365"/>
                    <a:pt x="9347" y="3936"/>
                  </a:cubicBezTo>
                  <a:cubicBezTo>
                    <a:pt x="9394" y="2507"/>
                    <a:pt x="8906" y="1126"/>
                    <a:pt x="7965" y="66"/>
                  </a:cubicBezTo>
                  <a:cubicBezTo>
                    <a:pt x="7933" y="21"/>
                    <a:pt x="7887" y="1"/>
                    <a:pt x="784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5" name="Shape 1475"/>
        <p:cNvGrpSpPr/>
        <p:nvPr/>
      </p:nvGrpSpPr>
      <p:grpSpPr>
        <a:xfrm>
          <a:off x="0" y="0"/>
          <a:ext cx="0" cy="0"/>
          <a:chOff x="0" y="0"/>
          <a:chExt cx="0" cy="0"/>
        </a:xfrm>
      </p:grpSpPr>
      <p:sp>
        <p:nvSpPr>
          <p:cNvPr id="1476" name="Google Shape;1476;p62"/>
          <p:cNvSpPr txBox="1"/>
          <p:nvPr>
            <p:ph type="title"/>
          </p:nvPr>
        </p:nvSpPr>
        <p:spPr>
          <a:xfrm>
            <a:off x="787175" y="706400"/>
            <a:ext cx="5734800" cy="23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Graphical Representation of Data</a:t>
            </a:r>
            <a:endParaRPr>
              <a:solidFill>
                <a:schemeClr val="accent3"/>
              </a:solidFill>
            </a:endParaRPr>
          </a:p>
        </p:txBody>
      </p:sp>
      <p:sp>
        <p:nvSpPr>
          <p:cNvPr id="1477" name="Google Shape;1477;p62"/>
          <p:cNvSpPr txBox="1"/>
          <p:nvPr>
            <p:ph idx="2" type="title"/>
          </p:nvPr>
        </p:nvSpPr>
        <p:spPr>
          <a:xfrm>
            <a:off x="3735325" y="2638900"/>
            <a:ext cx="2405700" cy="1905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grpSp>
        <p:nvGrpSpPr>
          <p:cNvPr id="1478" name="Google Shape;1478;p62"/>
          <p:cNvGrpSpPr/>
          <p:nvPr/>
        </p:nvGrpSpPr>
        <p:grpSpPr>
          <a:xfrm>
            <a:off x="6403437" y="544234"/>
            <a:ext cx="2193696" cy="4055031"/>
            <a:chOff x="477739" y="712713"/>
            <a:chExt cx="1945283" cy="3410168"/>
          </a:xfrm>
        </p:grpSpPr>
        <p:grpSp>
          <p:nvGrpSpPr>
            <p:cNvPr id="1479" name="Google Shape;1479;p62"/>
            <p:cNvGrpSpPr/>
            <p:nvPr/>
          </p:nvGrpSpPr>
          <p:grpSpPr>
            <a:xfrm>
              <a:off x="497243" y="712713"/>
              <a:ext cx="1906271" cy="1862643"/>
              <a:chOff x="1409018" y="1036375"/>
              <a:chExt cx="1906271" cy="1862643"/>
            </a:xfrm>
          </p:grpSpPr>
          <p:sp>
            <p:nvSpPr>
              <p:cNvPr id="1480" name="Google Shape;1480;p62"/>
              <p:cNvSpPr/>
              <p:nvPr/>
            </p:nvSpPr>
            <p:spPr>
              <a:xfrm>
                <a:off x="1991640" y="1924251"/>
                <a:ext cx="387949" cy="389077"/>
              </a:xfrm>
              <a:custGeom>
                <a:rect b="b" l="l" r="r" t="t"/>
                <a:pathLst>
                  <a:path extrusionOk="0" h="10686" w="10655">
                    <a:moveTo>
                      <a:pt x="7040" y="0"/>
                    </a:moveTo>
                    <a:lnTo>
                      <a:pt x="1" y="7114"/>
                    </a:lnTo>
                    <a:lnTo>
                      <a:pt x="3615" y="10686"/>
                    </a:lnTo>
                    <a:lnTo>
                      <a:pt x="10654" y="3572"/>
                    </a:lnTo>
                    <a:lnTo>
                      <a:pt x="7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62"/>
              <p:cNvSpPr/>
              <p:nvPr/>
            </p:nvSpPr>
            <p:spPr>
              <a:xfrm>
                <a:off x="1983230" y="1915550"/>
                <a:ext cx="404770" cy="406226"/>
              </a:xfrm>
              <a:custGeom>
                <a:rect b="b" l="l" r="r" t="t"/>
                <a:pathLst>
                  <a:path extrusionOk="0" h="11157" w="11117">
                    <a:moveTo>
                      <a:pt x="7281" y="565"/>
                    </a:moveTo>
                    <a:lnTo>
                      <a:pt x="10559" y="3811"/>
                    </a:lnTo>
                    <a:lnTo>
                      <a:pt x="3846" y="10589"/>
                    </a:lnTo>
                    <a:lnTo>
                      <a:pt x="568" y="7353"/>
                    </a:lnTo>
                    <a:lnTo>
                      <a:pt x="7281" y="565"/>
                    </a:lnTo>
                    <a:close/>
                    <a:moveTo>
                      <a:pt x="7272" y="0"/>
                    </a:moveTo>
                    <a:cubicBezTo>
                      <a:pt x="7213" y="0"/>
                      <a:pt x="7155" y="24"/>
                      <a:pt x="7113" y="71"/>
                    </a:cubicBezTo>
                    <a:lnTo>
                      <a:pt x="74" y="7185"/>
                    </a:lnTo>
                    <a:cubicBezTo>
                      <a:pt x="21" y="7227"/>
                      <a:pt x="0" y="7290"/>
                      <a:pt x="0" y="7353"/>
                    </a:cubicBezTo>
                    <a:cubicBezTo>
                      <a:pt x="0" y="7416"/>
                      <a:pt x="32" y="7468"/>
                      <a:pt x="74" y="7521"/>
                    </a:cubicBezTo>
                    <a:lnTo>
                      <a:pt x="3688" y="11093"/>
                    </a:lnTo>
                    <a:cubicBezTo>
                      <a:pt x="3730" y="11135"/>
                      <a:pt x="3793" y="11156"/>
                      <a:pt x="3846" y="11156"/>
                    </a:cubicBezTo>
                    <a:cubicBezTo>
                      <a:pt x="3909" y="11156"/>
                      <a:pt x="3972" y="11135"/>
                      <a:pt x="4014" y="11093"/>
                    </a:cubicBezTo>
                    <a:lnTo>
                      <a:pt x="11054" y="3980"/>
                    </a:lnTo>
                    <a:cubicBezTo>
                      <a:pt x="11096" y="3938"/>
                      <a:pt x="11117" y="3875"/>
                      <a:pt x="11117" y="3811"/>
                    </a:cubicBezTo>
                    <a:cubicBezTo>
                      <a:pt x="11117" y="3748"/>
                      <a:pt x="11096" y="3685"/>
                      <a:pt x="11054" y="3643"/>
                    </a:cubicBezTo>
                    <a:lnTo>
                      <a:pt x="7439" y="71"/>
                    </a:lnTo>
                    <a:cubicBezTo>
                      <a:pt x="7392" y="24"/>
                      <a:pt x="7331" y="0"/>
                      <a:pt x="72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62"/>
              <p:cNvSpPr/>
              <p:nvPr/>
            </p:nvSpPr>
            <p:spPr>
              <a:xfrm>
                <a:off x="1982465" y="1044822"/>
                <a:ext cx="1332824" cy="1212380"/>
              </a:xfrm>
              <a:custGeom>
                <a:rect b="b" l="l" r="r" t="t"/>
                <a:pathLst>
                  <a:path extrusionOk="0" h="33298" w="36606">
                    <a:moveTo>
                      <a:pt x="18299" y="1"/>
                    </a:moveTo>
                    <a:cubicBezTo>
                      <a:pt x="14009" y="1"/>
                      <a:pt x="9720" y="1648"/>
                      <a:pt x="6462" y="4938"/>
                    </a:cubicBezTo>
                    <a:cubicBezTo>
                      <a:pt x="0" y="11473"/>
                      <a:pt x="53" y="22011"/>
                      <a:pt x="6588" y="28483"/>
                    </a:cubicBezTo>
                    <a:cubicBezTo>
                      <a:pt x="9832" y="31696"/>
                      <a:pt x="14062" y="33298"/>
                      <a:pt x="18291" y="33298"/>
                    </a:cubicBezTo>
                    <a:cubicBezTo>
                      <a:pt x="22583" y="33298"/>
                      <a:pt x="26874" y="31648"/>
                      <a:pt x="30134" y="28357"/>
                    </a:cubicBezTo>
                    <a:cubicBezTo>
                      <a:pt x="36606" y="21822"/>
                      <a:pt x="36543" y="11284"/>
                      <a:pt x="30008" y="4812"/>
                    </a:cubicBezTo>
                    <a:cubicBezTo>
                      <a:pt x="26763" y="1603"/>
                      <a:pt x="22530" y="1"/>
                      <a:pt x="18299" y="1"/>
                    </a:cubicBezTo>
                    <a:close/>
                  </a:path>
                </a:pathLst>
              </a:custGeom>
              <a:solidFill>
                <a:schemeClr val="accent2">
                  <a:alpha val="17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62"/>
              <p:cNvSpPr/>
              <p:nvPr/>
            </p:nvSpPr>
            <p:spPr>
              <a:xfrm>
                <a:off x="2032965" y="1036375"/>
                <a:ext cx="1231459" cy="1229566"/>
              </a:xfrm>
              <a:custGeom>
                <a:rect b="b" l="l" r="r" t="t"/>
                <a:pathLst>
                  <a:path extrusionOk="0" h="33770" w="33822">
                    <a:moveTo>
                      <a:pt x="16916" y="463"/>
                    </a:moveTo>
                    <a:cubicBezTo>
                      <a:pt x="21266" y="463"/>
                      <a:pt x="25364" y="2144"/>
                      <a:pt x="28463" y="5212"/>
                    </a:cubicBezTo>
                    <a:cubicBezTo>
                      <a:pt x="31573" y="8301"/>
                      <a:pt x="33307" y="12408"/>
                      <a:pt x="33328" y="16790"/>
                    </a:cubicBezTo>
                    <a:cubicBezTo>
                      <a:pt x="33349" y="21182"/>
                      <a:pt x="31668" y="25311"/>
                      <a:pt x="28579" y="28432"/>
                    </a:cubicBezTo>
                    <a:cubicBezTo>
                      <a:pt x="25490" y="31542"/>
                      <a:pt x="21381" y="33275"/>
                      <a:pt x="17000" y="33296"/>
                    </a:cubicBezTo>
                    <a:lnTo>
                      <a:pt x="16905" y="33296"/>
                    </a:lnTo>
                    <a:cubicBezTo>
                      <a:pt x="12555" y="33296"/>
                      <a:pt x="8458" y="31615"/>
                      <a:pt x="5369" y="28547"/>
                    </a:cubicBezTo>
                    <a:cubicBezTo>
                      <a:pt x="2249" y="25458"/>
                      <a:pt x="515" y="21350"/>
                      <a:pt x="494" y="16968"/>
                    </a:cubicBezTo>
                    <a:cubicBezTo>
                      <a:pt x="473" y="12577"/>
                      <a:pt x="2165" y="8448"/>
                      <a:pt x="5243" y="5327"/>
                    </a:cubicBezTo>
                    <a:cubicBezTo>
                      <a:pt x="8332" y="2217"/>
                      <a:pt x="12440" y="484"/>
                      <a:pt x="16832" y="463"/>
                    </a:cubicBezTo>
                    <a:close/>
                    <a:moveTo>
                      <a:pt x="16821" y="0"/>
                    </a:moveTo>
                    <a:cubicBezTo>
                      <a:pt x="12314" y="21"/>
                      <a:pt x="8080" y="1797"/>
                      <a:pt x="4907" y="5002"/>
                    </a:cubicBezTo>
                    <a:cubicBezTo>
                      <a:pt x="1734" y="8206"/>
                      <a:pt x="0" y="12461"/>
                      <a:pt x="31" y="16968"/>
                    </a:cubicBezTo>
                    <a:cubicBezTo>
                      <a:pt x="52" y="21476"/>
                      <a:pt x="1829" y="25710"/>
                      <a:pt x="5033" y="28883"/>
                    </a:cubicBezTo>
                    <a:cubicBezTo>
                      <a:pt x="8217" y="32035"/>
                      <a:pt x="12429" y="33769"/>
                      <a:pt x="16905" y="33769"/>
                    </a:cubicBezTo>
                    <a:lnTo>
                      <a:pt x="17000" y="33769"/>
                    </a:lnTo>
                    <a:cubicBezTo>
                      <a:pt x="21507" y="33737"/>
                      <a:pt x="25742" y="31962"/>
                      <a:pt x="28915" y="28757"/>
                    </a:cubicBezTo>
                    <a:cubicBezTo>
                      <a:pt x="32088" y="25553"/>
                      <a:pt x="33821" y="21297"/>
                      <a:pt x="33800" y="16790"/>
                    </a:cubicBezTo>
                    <a:cubicBezTo>
                      <a:pt x="33769" y="12282"/>
                      <a:pt x="31993" y="8049"/>
                      <a:pt x="28789" y="4876"/>
                    </a:cubicBezTo>
                    <a:cubicBezTo>
                      <a:pt x="25605" y="1724"/>
                      <a:pt x="21392" y="0"/>
                      <a:pt x="169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62"/>
              <p:cNvSpPr/>
              <p:nvPr/>
            </p:nvSpPr>
            <p:spPr>
              <a:xfrm>
                <a:off x="2080770" y="1134425"/>
                <a:ext cx="1135846" cy="1033170"/>
              </a:xfrm>
              <a:custGeom>
                <a:rect b="b" l="l" r="r" t="t"/>
                <a:pathLst>
                  <a:path extrusionOk="0" h="28376" w="31196">
                    <a:moveTo>
                      <a:pt x="15599" y="1"/>
                    </a:moveTo>
                    <a:cubicBezTo>
                      <a:pt x="11943" y="1"/>
                      <a:pt x="8289" y="1406"/>
                      <a:pt x="5517" y="4210"/>
                    </a:cubicBezTo>
                    <a:cubicBezTo>
                      <a:pt x="0" y="9779"/>
                      <a:pt x="53" y="18762"/>
                      <a:pt x="5622" y="24268"/>
                    </a:cubicBezTo>
                    <a:cubicBezTo>
                      <a:pt x="8388" y="27007"/>
                      <a:pt x="11996" y="28376"/>
                      <a:pt x="15602" y="28376"/>
                    </a:cubicBezTo>
                    <a:cubicBezTo>
                      <a:pt x="19256" y="28376"/>
                      <a:pt x="22908" y="26971"/>
                      <a:pt x="25679" y="24163"/>
                    </a:cubicBezTo>
                    <a:cubicBezTo>
                      <a:pt x="31195" y="18594"/>
                      <a:pt x="31142" y="9610"/>
                      <a:pt x="25574" y="4105"/>
                    </a:cubicBezTo>
                    <a:cubicBezTo>
                      <a:pt x="22809" y="1367"/>
                      <a:pt x="19203" y="1"/>
                      <a:pt x="155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62"/>
              <p:cNvSpPr/>
              <p:nvPr/>
            </p:nvSpPr>
            <p:spPr>
              <a:xfrm>
                <a:off x="2122860" y="1125905"/>
                <a:ext cx="1102932" cy="1050101"/>
              </a:xfrm>
              <a:custGeom>
                <a:rect b="b" l="l" r="r" t="t"/>
                <a:pathLst>
                  <a:path extrusionOk="0" h="28841" w="30292">
                    <a:moveTo>
                      <a:pt x="14447" y="472"/>
                    </a:moveTo>
                    <a:cubicBezTo>
                      <a:pt x="18146" y="472"/>
                      <a:pt x="21623" y="1901"/>
                      <a:pt x="24260" y="4507"/>
                    </a:cubicBezTo>
                    <a:cubicBezTo>
                      <a:pt x="29724" y="9918"/>
                      <a:pt x="29776" y="18765"/>
                      <a:pt x="24355" y="24239"/>
                    </a:cubicBezTo>
                    <a:cubicBezTo>
                      <a:pt x="21631" y="26989"/>
                      <a:pt x="18037" y="28368"/>
                      <a:pt x="14440" y="28368"/>
                    </a:cubicBezTo>
                    <a:cubicBezTo>
                      <a:pt x="10892" y="28368"/>
                      <a:pt x="7342" y="27026"/>
                      <a:pt x="4623" y="24334"/>
                    </a:cubicBezTo>
                    <a:cubicBezTo>
                      <a:pt x="1975" y="21717"/>
                      <a:pt x="504" y="18219"/>
                      <a:pt x="494" y="14488"/>
                    </a:cubicBezTo>
                    <a:cubicBezTo>
                      <a:pt x="473" y="10769"/>
                      <a:pt x="1902" y="7250"/>
                      <a:pt x="4529" y="4602"/>
                    </a:cubicBezTo>
                    <a:cubicBezTo>
                      <a:pt x="7145" y="1954"/>
                      <a:pt x="10644" y="483"/>
                      <a:pt x="14373" y="472"/>
                    </a:cubicBezTo>
                    <a:close/>
                    <a:moveTo>
                      <a:pt x="14363" y="0"/>
                    </a:moveTo>
                    <a:cubicBezTo>
                      <a:pt x="10518" y="21"/>
                      <a:pt x="6903" y="1534"/>
                      <a:pt x="4193" y="4276"/>
                    </a:cubicBezTo>
                    <a:cubicBezTo>
                      <a:pt x="1482" y="7019"/>
                      <a:pt x="0" y="10643"/>
                      <a:pt x="21" y="14499"/>
                    </a:cubicBezTo>
                    <a:cubicBezTo>
                      <a:pt x="42" y="18345"/>
                      <a:pt x="1555" y="21959"/>
                      <a:pt x="4298" y="24670"/>
                    </a:cubicBezTo>
                    <a:cubicBezTo>
                      <a:pt x="7103" y="27454"/>
                      <a:pt x="10770" y="28841"/>
                      <a:pt x="14447" y="28841"/>
                    </a:cubicBezTo>
                    <a:cubicBezTo>
                      <a:pt x="18156" y="28841"/>
                      <a:pt x="21875" y="27412"/>
                      <a:pt x="24691" y="24565"/>
                    </a:cubicBezTo>
                    <a:cubicBezTo>
                      <a:pt x="30291" y="18912"/>
                      <a:pt x="30238" y="9760"/>
                      <a:pt x="24586" y="4171"/>
                    </a:cubicBezTo>
                    <a:cubicBezTo>
                      <a:pt x="21865" y="1481"/>
                      <a:pt x="18272" y="0"/>
                      <a:pt x="144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62"/>
              <p:cNvSpPr/>
              <p:nvPr/>
            </p:nvSpPr>
            <p:spPr>
              <a:xfrm>
                <a:off x="2125518" y="1174985"/>
                <a:ext cx="1046314" cy="951939"/>
              </a:xfrm>
              <a:custGeom>
                <a:rect b="b" l="l" r="r" t="t"/>
                <a:pathLst>
                  <a:path extrusionOk="0" h="26145" w="28737">
                    <a:moveTo>
                      <a:pt x="14369" y="0"/>
                    </a:moveTo>
                    <a:cubicBezTo>
                      <a:pt x="11001" y="0"/>
                      <a:pt x="7635" y="1293"/>
                      <a:pt x="5075" y="3873"/>
                    </a:cubicBezTo>
                    <a:cubicBezTo>
                      <a:pt x="1" y="9012"/>
                      <a:pt x="43" y="17291"/>
                      <a:pt x="5170" y="22365"/>
                    </a:cubicBezTo>
                    <a:cubicBezTo>
                      <a:pt x="7722" y="24886"/>
                      <a:pt x="11048" y="26144"/>
                      <a:pt x="14373" y="26144"/>
                    </a:cubicBezTo>
                    <a:cubicBezTo>
                      <a:pt x="17741" y="26144"/>
                      <a:pt x="21108" y="24852"/>
                      <a:pt x="23662" y="22271"/>
                    </a:cubicBezTo>
                    <a:cubicBezTo>
                      <a:pt x="28736" y="17133"/>
                      <a:pt x="28694" y="8865"/>
                      <a:pt x="23567" y="3779"/>
                    </a:cubicBezTo>
                    <a:cubicBezTo>
                      <a:pt x="21016" y="1259"/>
                      <a:pt x="17691" y="0"/>
                      <a:pt x="143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62"/>
              <p:cNvSpPr/>
              <p:nvPr/>
            </p:nvSpPr>
            <p:spPr>
              <a:xfrm>
                <a:off x="2116342" y="1166611"/>
                <a:ext cx="1017623" cy="968834"/>
              </a:xfrm>
              <a:custGeom>
                <a:rect b="b" l="l" r="r" t="t"/>
                <a:pathLst>
                  <a:path extrusionOk="0" h="26609" w="27949">
                    <a:moveTo>
                      <a:pt x="14626" y="468"/>
                    </a:moveTo>
                    <a:cubicBezTo>
                      <a:pt x="17883" y="468"/>
                      <a:pt x="21150" y="1708"/>
                      <a:pt x="23651" y="4177"/>
                    </a:cubicBezTo>
                    <a:cubicBezTo>
                      <a:pt x="26089" y="6594"/>
                      <a:pt x="27444" y="9809"/>
                      <a:pt x="27465" y="13234"/>
                    </a:cubicBezTo>
                    <a:cubicBezTo>
                      <a:pt x="27475" y="16670"/>
                      <a:pt x="26163" y="19896"/>
                      <a:pt x="23746" y="22333"/>
                    </a:cubicBezTo>
                    <a:cubicBezTo>
                      <a:pt x="21329" y="24771"/>
                      <a:pt x="18114" y="26126"/>
                      <a:pt x="14689" y="26147"/>
                    </a:cubicBezTo>
                    <a:lnTo>
                      <a:pt x="14615" y="26147"/>
                    </a:lnTo>
                    <a:cubicBezTo>
                      <a:pt x="11211" y="26147"/>
                      <a:pt x="8007" y="24823"/>
                      <a:pt x="5590" y="22427"/>
                    </a:cubicBezTo>
                    <a:cubicBezTo>
                      <a:pt x="557" y="17447"/>
                      <a:pt x="515" y="9305"/>
                      <a:pt x="5495" y="4272"/>
                    </a:cubicBezTo>
                    <a:cubicBezTo>
                      <a:pt x="8007" y="1740"/>
                      <a:pt x="11316" y="468"/>
                      <a:pt x="14626" y="468"/>
                    </a:cubicBezTo>
                    <a:close/>
                    <a:moveTo>
                      <a:pt x="14626" y="0"/>
                    </a:moveTo>
                    <a:cubicBezTo>
                      <a:pt x="11194" y="0"/>
                      <a:pt x="7762" y="1317"/>
                      <a:pt x="5159" y="3946"/>
                    </a:cubicBezTo>
                    <a:cubicBezTo>
                      <a:pt x="1" y="9158"/>
                      <a:pt x="43" y="17605"/>
                      <a:pt x="5264" y="22763"/>
                    </a:cubicBezTo>
                    <a:cubicBezTo>
                      <a:pt x="7765" y="25243"/>
                      <a:pt x="11096" y="26609"/>
                      <a:pt x="14615" y="26609"/>
                    </a:cubicBezTo>
                    <a:lnTo>
                      <a:pt x="14689" y="26609"/>
                    </a:lnTo>
                    <a:cubicBezTo>
                      <a:pt x="18240" y="26588"/>
                      <a:pt x="21582" y="25191"/>
                      <a:pt x="24082" y="22669"/>
                    </a:cubicBezTo>
                    <a:cubicBezTo>
                      <a:pt x="26583" y="20137"/>
                      <a:pt x="27949" y="16786"/>
                      <a:pt x="27928" y="13234"/>
                    </a:cubicBezTo>
                    <a:cubicBezTo>
                      <a:pt x="27907" y="9683"/>
                      <a:pt x="26509" y="6342"/>
                      <a:pt x="23987" y="3841"/>
                    </a:cubicBezTo>
                    <a:cubicBezTo>
                      <a:pt x="21395" y="1280"/>
                      <a:pt x="18010" y="0"/>
                      <a:pt x="146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62"/>
              <p:cNvSpPr/>
              <p:nvPr/>
            </p:nvSpPr>
            <p:spPr>
              <a:xfrm>
                <a:off x="2326752" y="1228470"/>
                <a:ext cx="476680" cy="210705"/>
              </a:xfrm>
              <a:custGeom>
                <a:rect b="b" l="l" r="r" t="t"/>
                <a:pathLst>
                  <a:path extrusionOk="0" h="5787" w="13092">
                    <a:moveTo>
                      <a:pt x="11187" y="196"/>
                    </a:moveTo>
                    <a:cubicBezTo>
                      <a:pt x="10543" y="196"/>
                      <a:pt x="9957" y="637"/>
                      <a:pt x="9803" y="1291"/>
                    </a:cubicBezTo>
                    <a:cubicBezTo>
                      <a:pt x="9688" y="1785"/>
                      <a:pt x="9845" y="2268"/>
                      <a:pt x="10181" y="2604"/>
                    </a:cubicBezTo>
                    <a:cubicBezTo>
                      <a:pt x="10360" y="2783"/>
                      <a:pt x="10591" y="2909"/>
                      <a:pt x="10854" y="2972"/>
                    </a:cubicBezTo>
                    <a:cubicBezTo>
                      <a:pt x="10959" y="3004"/>
                      <a:pt x="11064" y="3025"/>
                      <a:pt x="11169" y="3056"/>
                    </a:cubicBezTo>
                    <a:cubicBezTo>
                      <a:pt x="11290" y="3088"/>
                      <a:pt x="11412" y="3103"/>
                      <a:pt x="11531" y="3103"/>
                    </a:cubicBezTo>
                    <a:cubicBezTo>
                      <a:pt x="12157" y="3103"/>
                      <a:pt x="12725" y="2684"/>
                      <a:pt x="12892" y="2058"/>
                    </a:cubicBezTo>
                    <a:cubicBezTo>
                      <a:pt x="13092" y="1312"/>
                      <a:pt x="12651" y="534"/>
                      <a:pt x="11894" y="335"/>
                    </a:cubicBezTo>
                    <a:cubicBezTo>
                      <a:pt x="11768" y="303"/>
                      <a:pt x="11631" y="261"/>
                      <a:pt x="11495" y="230"/>
                    </a:cubicBezTo>
                    <a:cubicBezTo>
                      <a:pt x="11392" y="207"/>
                      <a:pt x="11288" y="196"/>
                      <a:pt x="11187" y="196"/>
                    </a:cubicBezTo>
                    <a:close/>
                    <a:moveTo>
                      <a:pt x="7607" y="0"/>
                    </a:moveTo>
                    <a:cubicBezTo>
                      <a:pt x="7555" y="0"/>
                      <a:pt x="7502" y="3"/>
                      <a:pt x="7449" y="9"/>
                    </a:cubicBezTo>
                    <a:cubicBezTo>
                      <a:pt x="4844" y="324"/>
                      <a:pt x="2396" y="1522"/>
                      <a:pt x="547" y="3392"/>
                    </a:cubicBezTo>
                    <a:cubicBezTo>
                      <a:pt x="1" y="3949"/>
                      <a:pt x="1" y="4832"/>
                      <a:pt x="557" y="5378"/>
                    </a:cubicBezTo>
                    <a:cubicBezTo>
                      <a:pt x="829" y="5650"/>
                      <a:pt x="1187" y="5787"/>
                      <a:pt x="1545" y="5787"/>
                    </a:cubicBezTo>
                    <a:cubicBezTo>
                      <a:pt x="1906" y="5787"/>
                      <a:pt x="2269" y="5647"/>
                      <a:pt x="2543" y="5367"/>
                    </a:cubicBezTo>
                    <a:cubicBezTo>
                      <a:pt x="3972" y="3928"/>
                      <a:pt x="5779" y="3046"/>
                      <a:pt x="7786" y="2804"/>
                    </a:cubicBezTo>
                    <a:cubicBezTo>
                      <a:pt x="8563" y="2710"/>
                      <a:pt x="9109" y="2016"/>
                      <a:pt x="9015" y="1239"/>
                    </a:cubicBezTo>
                    <a:cubicBezTo>
                      <a:pt x="8927" y="524"/>
                      <a:pt x="8319" y="0"/>
                      <a:pt x="7607" y="0"/>
                    </a:cubicBezTo>
                    <a:close/>
                  </a:path>
                </a:pathLst>
              </a:custGeom>
              <a:solidFill>
                <a:schemeClr val="lt1"/>
              </a:solidFill>
              <a:ln cap="flat" cmpd="sng" w="118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62"/>
              <p:cNvSpPr/>
              <p:nvPr/>
            </p:nvSpPr>
            <p:spPr>
              <a:xfrm>
                <a:off x="1409018" y="2038394"/>
                <a:ext cx="869180" cy="852067"/>
              </a:xfrm>
              <a:custGeom>
                <a:rect b="b" l="l" r="r" t="t"/>
                <a:pathLst>
                  <a:path extrusionOk="0" h="23402" w="23872">
                    <a:moveTo>
                      <a:pt x="16817" y="0"/>
                    </a:moveTo>
                    <a:cubicBezTo>
                      <a:pt x="16073" y="0"/>
                      <a:pt x="15329" y="286"/>
                      <a:pt x="14763" y="858"/>
                    </a:cubicBezTo>
                    <a:lnTo>
                      <a:pt x="1114" y="14643"/>
                    </a:lnTo>
                    <a:cubicBezTo>
                      <a:pt x="0" y="15777"/>
                      <a:pt x="0" y="17606"/>
                      <a:pt x="1135" y="18730"/>
                    </a:cubicBezTo>
                    <a:lnTo>
                      <a:pt x="5023" y="22565"/>
                    </a:lnTo>
                    <a:cubicBezTo>
                      <a:pt x="5586" y="23123"/>
                      <a:pt x="6320" y="23401"/>
                      <a:pt x="7055" y="23401"/>
                    </a:cubicBezTo>
                    <a:cubicBezTo>
                      <a:pt x="7799" y="23401"/>
                      <a:pt x="8544" y="23115"/>
                      <a:pt x="9110" y="22544"/>
                    </a:cubicBezTo>
                    <a:lnTo>
                      <a:pt x="22748" y="8759"/>
                    </a:lnTo>
                    <a:cubicBezTo>
                      <a:pt x="23872" y="7624"/>
                      <a:pt x="23872" y="5796"/>
                      <a:pt x="22727" y="4672"/>
                    </a:cubicBezTo>
                    <a:lnTo>
                      <a:pt x="18850" y="837"/>
                    </a:lnTo>
                    <a:cubicBezTo>
                      <a:pt x="18286" y="279"/>
                      <a:pt x="17552" y="0"/>
                      <a:pt x="16817" y="0"/>
                    </a:cubicBezTo>
                    <a:close/>
                  </a:path>
                </a:pathLst>
              </a:custGeom>
              <a:solidFill>
                <a:schemeClr val="accent2">
                  <a:alpha val="17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62"/>
              <p:cNvSpPr/>
              <p:nvPr/>
            </p:nvSpPr>
            <p:spPr>
              <a:xfrm>
                <a:off x="1410548" y="2029693"/>
                <a:ext cx="877226" cy="869325"/>
              </a:xfrm>
              <a:custGeom>
                <a:rect b="b" l="l" r="r" t="t"/>
                <a:pathLst>
                  <a:path extrusionOk="0" h="23876" w="24093">
                    <a:moveTo>
                      <a:pt x="16780" y="466"/>
                    </a:moveTo>
                    <a:cubicBezTo>
                      <a:pt x="17453" y="466"/>
                      <a:pt x="18125" y="729"/>
                      <a:pt x="18639" y="1234"/>
                    </a:cubicBezTo>
                    <a:lnTo>
                      <a:pt x="22527" y="5079"/>
                    </a:lnTo>
                    <a:cubicBezTo>
                      <a:pt x="23567" y="6109"/>
                      <a:pt x="23578" y="7790"/>
                      <a:pt x="22548" y="8830"/>
                    </a:cubicBezTo>
                    <a:lnTo>
                      <a:pt x="8900" y="22626"/>
                    </a:lnTo>
                    <a:cubicBezTo>
                      <a:pt x="8396" y="23130"/>
                      <a:pt x="7733" y="23403"/>
                      <a:pt x="7030" y="23413"/>
                    </a:cubicBezTo>
                    <a:lnTo>
                      <a:pt x="7009" y="23413"/>
                    </a:lnTo>
                    <a:cubicBezTo>
                      <a:pt x="6305" y="23413"/>
                      <a:pt x="5643" y="23140"/>
                      <a:pt x="5139" y="22636"/>
                    </a:cubicBezTo>
                    <a:lnTo>
                      <a:pt x="1261" y="18801"/>
                    </a:lnTo>
                    <a:cubicBezTo>
                      <a:pt x="757" y="18297"/>
                      <a:pt x="474" y="17634"/>
                      <a:pt x="474" y="16931"/>
                    </a:cubicBezTo>
                    <a:cubicBezTo>
                      <a:pt x="474" y="16216"/>
                      <a:pt x="747" y="15544"/>
                      <a:pt x="1240" y="15040"/>
                    </a:cubicBezTo>
                    <a:lnTo>
                      <a:pt x="14889" y="1255"/>
                    </a:lnTo>
                    <a:cubicBezTo>
                      <a:pt x="15403" y="729"/>
                      <a:pt x="16087" y="466"/>
                      <a:pt x="16780" y="466"/>
                    </a:cubicBezTo>
                    <a:close/>
                    <a:moveTo>
                      <a:pt x="16776" y="0"/>
                    </a:moveTo>
                    <a:cubicBezTo>
                      <a:pt x="15971" y="0"/>
                      <a:pt x="15166" y="310"/>
                      <a:pt x="14553" y="929"/>
                    </a:cubicBezTo>
                    <a:lnTo>
                      <a:pt x="915" y="14713"/>
                    </a:lnTo>
                    <a:cubicBezTo>
                      <a:pt x="327" y="15302"/>
                      <a:pt x="1" y="16090"/>
                      <a:pt x="11" y="16931"/>
                    </a:cubicBezTo>
                    <a:cubicBezTo>
                      <a:pt x="11" y="17760"/>
                      <a:pt x="337" y="18549"/>
                      <a:pt x="936" y="19137"/>
                    </a:cubicBezTo>
                    <a:lnTo>
                      <a:pt x="4813" y="22972"/>
                    </a:lnTo>
                    <a:cubicBezTo>
                      <a:pt x="5401" y="23560"/>
                      <a:pt x="6178" y="23875"/>
                      <a:pt x="7009" y="23875"/>
                    </a:cubicBezTo>
                    <a:lnTo>
                      <a:pt x="7030" y="23875"/>
                    </a:lnTo>
                    <a:cubicBezTo>
                      <a:pt x="7860" y="23875"/>
                      <a:pt x="8648" y="23539"/>
                      <a:pt x="9236" y="22951"/>
                    </a:cubicBezTo>
                    <a:lnTo>
                      <a:pt x="22874" y="9166"/>
                    </a:lnTo>
                    <a:cubicBezTo>
                      <a:pt x="24093" y="7937"/>
                      <a:pt x="24082" y="5962"/>
                      <a:pt x="22853" y="4743"/>
                    </a:cubicBezTo>
                    <a:lnTo>
                      <a:pt x="18976" y="908"/>
                    </a:lnTo>
                    <a:cubicBezTo>
                      <a:pt x="18365" y="302"/>
                      <a:pt x="17571" y="0"/>
                      <a:pt x="167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62"/>
            <p:cNvGrpSpPr/>
            <p:nvPr/>
          </p:nvGrpSpPr>
          <p:grpSpPr>
            <a:xfrm>
              <a:off x="477739" y="2451000"/>
              <a:ext cx="1945283" cy="1671880"/>
              <a:chOff x="1455055" y="2629044"/>
              <a:chExt cx="1395068" cy="1198910"/>
            </a:xfrm>
          </p:grpSpPr>
          <p:sp>
            <p:nvSpPr>
              <p:cNvPr id="1492" name="Google Shape;1492;p62"/>
              <p:cNvSpPr/>
              <p:nvPr/>
            </p:nvSpPr>
            <p:spPr>
              <a:xfrm>
                <a:off x="1502501" y="3235743"/>
                <a:ext cx="1290839" cy="592212"/>
              </a:xfrm>
              <a:custGeom>
                <a:rect b="b" l="l" r="r" t="t"/>
                <a:pathLst>
                  <a:path extrusionOk="0" h="13256" w="28894">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62"/>
              <p:cNvSpPr/>
              <p:nvPr/>
            </p:nvSpPr>
            <p:spPr>
              <a:xfrm>
                <a:off x="1498256" y="2982163"/>
                <a:ext cx="1299283" cy="746609"/>
              </a:xfrm>
              <a:custGeom>
                <a:rect b="b" l="l" r="r" t="t"/>
                <a:pathLst>
                  <a:path extrusionOk="0" h="16712" w="29083">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62"/>
              <p:cNvSpPr/>
              <p:nvPr/>
            </p:nvSpPr>
            <p:spPr>
              <a:xfrm>
                <a:off x="1805225" y="3470113"/>
                <a:ext cx="151180" cy="79521"/>
              </a:xfrm>
              <a:custGeom>
                <a:rect b="b" l="l" r="r" t="t"/>
                <a:pathLst>
                  <a:path extrusionOk="0" h="1780" w="3384">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62"/>
              <p:cNvSpPr/>
              <p:nvPr/>
            </p:nvSpPr>
            <p:spPr>
              <a:xfrm>
                <a:off x="2054026" y="3287388"/>
                <a:ext cx="187769" cy="120712"/>
              </a:xfrm>
              <a:custGeom>
                <a:rect b="b" l="l" r="r" t="t"/>
                <a:pathLst>
                  <a:path extrusionOk="0" h="2702" w="4203">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62"/>
              <p:cNvSpPr/>
              <p:nvPr/>
            </p:nvSpPr>
            <p:spPr>
              <a:xfrm>
                <a:off x="1523588" y="3094924"/>
                <a:ext cx="1290839" cy="592659"/>
              </a:xfrm>
              <a:custGeom>
                <a:rect b="b" l="l" r="r" t="t"/>
                <a:pathLst>
                  <a:path extrusionOk="0" h="13266" w="28894">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62"/>
              <p:cNvSpPr/>
              <p:nvPr/>
            </p:nvSpPr>
            <p:spPr>
              <a:xfrm>
                <a:off x="1519388" y="2841836"/>
                <a:ext cx="1299283" cy="746609"/>
              </a:xfrm>
              <a:custGeom>
                <a:rect b="b" l="l" r="r" t="t"/>
                <a:pathLst>
                  <a:path extrusionOk="0" h="16712" w="29083">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62"/>
              <p:cNvSpPr/>
              <p:nvPr/>
            </p:nvSpPr>
            <p:spPr>
              <a:xfrm>
                <a:off x="1826357" y="3329294"/>
                <a:ext cx="150733" cy="79611"/>
              </a:xfrm>
              <a:custGeom>
                <a:rect b="b" l="l" r="r" t="t"/>
                <a:pathLst>
                  <a:path extrusionOk="0" h="1782" w="3374">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62"/>
              <p:cNvSpPr/>
              <p:nvPr/>
            </p:nvSpPr>
            <p:spPr>
              <a:xfrm>
                <a:off x="2074666" y="3146570"/>
                <a:ext cx="188305" cy="121159"/>
              </a:xfrm>
              <a:custGeom>
                <a:rect b="b" l="l" r="r" t="t"/>
                <a:pathLst>
                  <a:path extrusionOk="0" h="2712" w="4215">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62"/>
              <p:cNvSpPr/>
              <p:nvPr/>
            </p:nvSpPr>
            <p:spPr>
              <a:xfrm>
                <a:off x="1459746" y="2982297"/>
                <a:ext cx="1290393" cy="592525"/>
              </a:xfrm>
              <a:custGeom>
                <a:rect b="b" l="l" r="r" t="t"/>
                <a:pathLst>
                  <a:path extrusionOk="0" h="13263" w="28884">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62"/>
              <p:cNvSpPr/>
              <p:nvPr/>
            </p:nvSpPr>
            <p:spPr>
              <a:xfrm>
                <a:off x="1455055" y="2729074"/>
                <a:ext cx="1299328" cy="746341"/>
              </a:xfrm>
              <a:custGeom>
                <a:rect b="b" l="l" r="r" t="t"/>
                <a:pathLst>
                  <a:path extrusionOk="0" h="16706" w="29084">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62"/>
              <p:cNvSpPr/>
              <p:nvPr/>
            </p:nvSpPr>
            <p:spPr>
              <a:xfrm>
                <a:off x="1762515" y="3216622"/>
                <a:ext cx="150733" cy="79611"/>
              </a:xfrm>
              <a:custGeom>
                <a:rect b="b" l="l" r="r" t="t"/>
                <a:pathLst>
                  <a:path extrusionOk="0" h="1782" w="3374">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62"/>
              <p:cNvSpPr/>
              <p:nvPr/>
            </p:nvSpPr>
            <p:spPr>
              <a:xfrm>
                <a:off x="2296215" y="2908224"/>
                <a:ext cx="151180" cy="79611"/>
              </a:xfrm>
              <a:custGeom>
                <a:rect b="b" l="l" r="r" t="t"/>
                <a:pathLst>
                  <a:path extrusionOk="0" h="1782" w="3384">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62"/>
              <p:cNvSpPr/>
              <p:nvPr/>
            </p:nvSpPr>
            <p:spPr>
              <a:xfrm>
                <a:off x="2010824" y="3033897"/>
                <a:ext cx="187814" cy="120712"/>
              </a:xfrm>
              <a:custGeom>
                <a:rect b="b" l="l" r="r" t="t"/>
                <a:pathLst>
                  <a:path extrusionOk="0" h="2702" w="4204">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62"/>
              <p:cNvSpPr/>
              <p:nvPr/>
            </p:nvSpPr>
            <p:spPr>
              <a:xfrm>
                <a:off x="1555531" y="2882312"/>
                <a:ext cx="1290393" cy="592525"/>
              </a:xfrm>
              <a:custGeom>
                <a:rect b="b" l="l" r="r" t="t"/>
                <a:pathLst>
                  <a:path extrusionOk="0" h="13263" w="28884">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62"/>
              <p:cNvSpPr/>
              <p:nvPr/>
            </p:nvSpPr>
            <p:spPr>
              <a:xfrm>
                <a:off x="1550795" y="2629044"/>
                <a:ext cx="1299328" cy="746430"/>
              </a:xfrm>
              <a:custGeom>
                <a:rect b="b" l="l" r="r" t="t"/>
                <a:pathLst>
                  <a:path extrusionOk="0" h="16708" w="29084">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62"/>
              <p:cNvSpPr/>
              <p:nvPr/>
            </p:nvSpPr>
            <p:spPr>
              <a:xfrm>
                <a:off x="1705285" y="2717369"/>
                <a:ext cx="990445" cy="569740"/>
              </a:xfrm>
              <a:custGeom>
                <a:rect b="b" l="l" r="r" t="t"/>
                <a:pathLst>
                  <a:path extrusionOk="0" h="12753" w="2217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62"/>
              <p:cNvSpPr/>
              <p:nvPr/>
            </p:nvSpPr>
            <p:spPr>
              <a:xfrm>
                <a:off x="1858300" y="3116637"/>
                <a:ext cx="150689" cy="79611"/>
              </a:xfrm>
              <a:custGeom>
                <a:rect b="b" l="l" r="r" t="t"/>
                <a:pathLst>
                  <a:path extrusionOk="0" h="1782" w="3373">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62"/>
              <p:cNvSpPr/>
              <p:nvPr/>
            </p:nvSpPr>
            <p:spPr>
              <a:xfrm>
                <a:off x="2391956" y="2808284"/>
                <a:ext cx="151225" cy="79611"/>
              </a:xfrm>
              <a:custGeom>
                <a:rect b="b" l="l" r="r" t="t"/>
                <a:pathLst>
                  <a:path extrusionOk="0" h="1782" w="3385">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62"/>
              <p:cNvSpPr/>
              <p:nvPr/>
            </p:nvSpPr>
            <p:spPr>
              <a:xfrm>
                <a:off x="2106565" y="2933957"/>
                <a:ext cx="187814" cy="120667"/>
              </a:xfrm>
              <a:custGeom>
                <a:rect b="b" l="l" r="r" t="t"/>
                <a:pathLst>
                  <a:path extrusionOk="0" h="2701" w="4204">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4" name="Shape 1514"/>
        <p:cNvGrpSpPr/>
        <p:nvPr/>
      </p:nvGrpSpPr>
      <p:grpSpPr>
        <a:xfrm>
          <a:off x="0" y="0"/>
          <a:ext cx="0" cy="0"/>
          <a:chOff x="0" y="0"/>
          <a:chExt cx="0" cy="0"/>
        </a:xfrm>
      </p:grpSpPr>
      <p:sp>
        <p:nvSpPr>
          <p:cNvPr id="1515" name="Google Shape;1515;p63"/>
          <p:cNvSpPr txBox="1"/>
          <p:nvPr>
            <p:ph idx="4294967295" type="title"/>
          </p:nvPr>
        </p:nvSpPr>
        <p:spPr>
          <a:xfrm>
            <a:off x="215025" y="1416475"/>
            <a:ext cx="1886100" cy="4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Lower Class</a:t>
            </a:r>
            <a:endParaRPr sz="2200">
              <a:solidFill>
                <a:schemeClr val="accent2"/>
              </a:solidFill>
            </a:endParaRPr>
          </a:p>
        </p:txBody>
      </p:sp>
      <p:sp>
        <p:nvSpPr>
          <p:cNvPr id="1516" name="Google Shape;1516;p63"/>
          <p:cNvSpPr txBox="1"/>
          <p:nvPr>
            <p:ph idx="4294967295" type="subTitle"/>
          </p:nvPr>
        </p:nvSpPr>
        <p:spPr>
          <a:xfrm>
            <a:off x="-24675" y="1819975"/>
            <a:ext cx="2365500" cy="81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Moderately </a:t>
            </a:r>
            <a:r>
              <a:rPr lang="en"/>
              <a:t>satisfied with job</a:t>
            </a:r>
            <a:endParaRPr/>
          </a:p>
          <a:p>
            <a:pPr indent="-317500" lvl="0" marL="457200" rtl="0" algn="l">
              <a:spcBef>
                <a:spcPts val="0"/>
              </a:spcBef>
              <a:spcAft>
                <a:spcPts val="0"/>
              </a:spcAft>
              <a:buSzPts val="1400"/>
              <a:buChar char="●"/>
            </a:pPr>
            <a:r>
              <a:rPr lang="en"/>
              <a:t>Pretty happy</a:t>
            </a:r>
            <a:endParaRPr/>
          </a:p>
        </p:txBody>
      </p:sp>
      <p:sp>
        <p:nvSpPr>
          <p:cNvPr id="1517" name="Google Shape;1517;p63"/>
          <p:cNvSpPr txBox="1"/>
          <p:nvPr>
            <p:ph idx="4294967295" type="title"/>
          </p:nvPr>
        </p:nvSpPr>
        <p:spPr>
          <a:xfrm>
            <a:off x="2101125" y="1416475"/>
            <a:ext cx="1991400" cy="4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Working Class</a:t>
            </a:r>
            <a:endParaRPr sz="2200">
              <a:solidFill>
                <a:schemeClr val="accent2"/>
              </a:solidFill>
            </a:endParaRPr>
          </a:p>
        </p:txBody>
      </p:sp>
      <p:sp>
        <p:nvSpPr>
          <p:cNvPr id="1518" name="Google Shape;1518;p63"/>
          <p:cNvSpPr txBox="1"/>
          <p:nvPr>
            <p:ph idx="4294967295" type="title"/>
          </p:nvPr>
        </p:nvSpPr>
        <p:spPr>
          <a:xfrm>
            <a:off x="215025" y="2853150"/>
            <a:ext cx="1886100" cy="4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Middle Class</a:t>
            </a:r>
            <a:endParaRPr sz="2200">
              <a:solidFill>
                <a:schemeClr val="accent2"/>
              </a:solidFill>
            </a:endParaRPr>
          </a:p>
        </p:txBody>
      </p:sp>
      <p:sp>
        <p:nvSpPr>
          <p:cNvPr id="1519" name="Google Shape;1519;p63"/>
          <p:cNvSpPr txBox="1"/>
          <p:nvPr>
            <p:ph idx="4294967295" type="title"/>
          </p:nvPr>
        </p:nvSpPr>
        <p:spPr>
          <a:xfrm>
            <a:off x="593000" y="445025"/>
            <a:ext cx="7826400" cy="5727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a:t>Job Satisfaction</a:t>
            </a:r>
            <a:r>
              <a:rPr lang="en" sz="2900"/>
              <a:t> </a:t>
            </a:r>
            <a:r>
              <a:rPr lang="en"/>
              <a:t>and Happiness by Social Class</a:t>
            </a:r>
            <a:endParaRPr/>
          </a:p>
        </p:txBody>
      </p:sp>
      <p:sp>
        <p:nvSpPr>
          <p:cNvPr id="1520" name="Google Shape;1520;p63"/>
          <p:cNvSpPr txBox="1"/>
          <p:nvPr>
            <p:ph idx="4294967295" type="title"/>
          </p:nvPr>
        </p:nvSpPr>
        <p:spPr>
          <a:xfrm>
            <a:off x="2340825" y="2853150"/>
            <a:ext cx="1886100" cy="4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Upper Class</a:t>
            </a:r>
            <a:endParaRPr sz="2200">
              <a:solidFill>
                <a:schemeClr val="accent2"/>
              </a:solidFill>
            </a:endParaRPr>
          </a:p>
        </p:txBody>
      </p:sp>
      <p:sp>
        <p:nvSpPr>
          <p:cNvPr id="1521" name="Google Shape;1521;p63"/>
          <p:cNvSpPr txBox="1"/>
          <p:nvPr>
            <p:ph idx="4294967295" type="subTitle"/>
          </p:nvPr>
        </p:nvSpPr>
        <p:spPr>
          <a:xfrm>
            <a:off x="2009300" y="1819975"/>
            <a:ext cx="2365500" cy="81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Moderately satisfied with job</a:t>
            </a:r>
            <a:endParaRPr/>
          </a:p>
          <a:p>
            <a:pPr indent="-317500" lvl="0" marL="457200" rtl="0" algn="l">
              <a:spcBef>
                <a:spcPts val="0"/>
              </a:spcBef>
              <a:spcAft>
                <a:spcPts val="0"/>
              </a:spcAft>
              <a:buSzPts val="1400"/>
              <a:buChar char="●"/>
            </a:pPr>
            <a:r>
              <a:rPr lang="en"/>
              <a:t>Pretty happy</a:t>
            </a:r>
            <a:endParaRPr/>
          </a:p>
        </p:txBody>
      </p:sp>
      <p:sp>
        <p:nvSpPr>
          <p:cNvPr id="1522" name="Google Shape;1522;p63"/>
          <p:cNvSpPr txBox="1"/>
          <p:nvPr>
            <p:ph idx="4294967295" type="subTitle"/>
          </p:nvPr>
        </p:nvSpPr>
        <p:spPr>
          <a:xfrm>
            <a:off x="-142575" y="3256650"/>
            <a:ext cx="2601300" cy="81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Very satisfied with job</a:t>
            </a:r>
            <a:endParaRPr/>
          </a:p>
          <a:p>
            <a:pPr indent="-317500" lvl="0" marL="457200" rtl="0" algn="l">
              <a:spcBef>
                <a:spcPts val="0"/>
              </a:spcBef>
              <a:spcAft>
                <a:spcPts val="0"/>
              </a:spcAft>
              <a:buSzPts val="1400"/>
              <a:buChar char="●"/>
            </a:pPr>
            <a:r>
              <a:rPr lang="en"/>
              <a:t>Equally </a:t>
            </a:r>
            <a:r>
              <a:rPr lang="en"/>
              <a:t>pretty</a:t>
            </a:r>
            <a:r>
              <a:rPr lang="en"/>
              <a:t> happy and very happy</a:t>
            </a:r>
            <a:endParaRPr/>
          </a:p>
        </p:txBody>
      </p:sp>
      <p:sp>
        <p:nvSpPr>
          <p:cNvPr id="1523" name="Google Shape;1523;p63"/>
          <p:cNvSpPr txBox="1"/>
          <p:nvPr>
            <p:ph idx="4294967295" type="subTitle"/>
          </p:nvPr>
        </p:nvSpPr>
        <p:spPr>
          <a:xfrm>
            <a:off x="2168325" y="3256650"/>
            <a:ext cx="2231100" cy="81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Very satisfied with job</a:t>
            </a:r>
            <a:endParaRPr/>
          </a:p>
          <a:p>
            <a:pPr indent="-317500" lvl="0" marL="457200" rtl="0" algn="l">
              <a:spcBef>
                <a:spcPts val="0"/>
              </a:spcBef>
              <a:spcAft>
                <a:spcPts val="0"/>
              </a:spcAft>
              <a:buSzPts val="1400"/>
              <a:buChar char="●"/>
            </a:pPr>
            <a:r>
              <a:rPr lang="en"/>
              <a:t>Very happy</a:t>
            </a:r>
            <a:endParaRPr/>
          </a:p>
        </p:txBody>
      </p:sp>
      <p:pic>
        <p:nvPicPr>
          <p:cNvPr id="1524" name="Google Shape;1524;p63"/>
          <p:cNvPicPr preferRelativeResize="0"/>
          <p:nvPr/>
        </p:nvPicPr>
        <p:blipFill>
          <a:blip r:embed="rId3">
            <a:alphaModFix/>
          </a:blip>
          <a:stretch>
            <a:fillRect/>
          </a:stretch>
        </p:blipFill>
        <p:spPr>
          <a:xfrm>
            <a:off x="4226925" y="1339150"/>
            <a:ext cx="4439774" cy="29598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8" name="Shape 1528"/>
        <p:cNvGrpSpPr/>
        <p:nvPr/>
      </p:nvGrpSpPr>
      <p:grpSpPr>
        <a:xfrm>
          <a:off x="0" y="0"/>
          <a:ext cx="0" cy="0"/>
          <a:chOff x="0" y="0"/>
          <a:chExt cx="0" cy="0"/>
        </a:xfrm>
      </p:grpSpPr>
      <p:sp>
        <p:nvSpPr>
          <p:cNvPr id="1529" name="Google Shape;1529;p64"/>
          <p:cNvSpPr txBox="1"/>
          <p:nvPr>
            <p:ph idx="4294967295" type="title"/>
          </p:nvPr>
        </p:nvSpPr>
        <p:spPr>
          <a:xfrm>
            <a:off x="215025" y="1416475"/>
            <a:ext cx="1886100" cy="4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Lower Class</a:t>
            </a:r>
            <a:endParaRPr sz="2200">
              <a:solidFill>
                <a:schemeClr val="accent2"/>
              </a:solidFill>
            </a:endParaRPr>
          </a:p>
        </p:txBody>
      </p:sp>
      <p:sp>
        <p:nvSpPr>
          <p:cNvPr id="1530" name="Google Shape;1530;p64"/>
          <p:cNvSpPr txBox="1"/>
          <p:nvPr>
            <p:ph idx="4294967295" type="subTitle"/>
          </p:nvPr>
        </p:nvSpPr>
        <p:spPr>
          <a:xfrm>
            <a:off x="-24675" y="1819975"/>
            <a:ext cx="2365500" cy="81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More or less satisfied with financial situation</a:t>
            </a:r>
            <a:endParaRPr/>
          </a:p>
          <a:p>
            <a:pPr indent="-317500" lvl="0" marL="457200" rtl="0" algn="l">
              <a:spcBef>
                <a:spcPts val="0"/>
              </a:spcBef>
              <a:spcAft>
                <a:spcPts val="0"/>
              </a:spcAft>
              <a:buSzPts val="1400"/>
              <a:buChar char="●"/>
            </a:pPr>
            <a:r>
              <a:rPr lang="en"/>
              <a:t>Pretty happy</a:t>
            </a:r>
            <a:endParaRPr/>
          </a:p>
        </p:txBody>
      </p:sp>
      <p:sp>
        <p:nvSpPr>
          <p:cNvPr id="1531" name="Google Shape;1531;p64"/>
          <p:cNvSpPr txBox="1"/>
          <p:nvPr>
            <p:ph idx="4294967295" type="title"/>
          </p:nvPr>
        </p:nvSpPr>
        <p:spPr>
          <a:xfrm>
            <a:off x="2101125" y="1416475"/>
            <a:ext cx="1991400" cy="4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Working Class</a:t>
            </a:r>
            <a:endParaRPr sz="2200">
              <a:solidFill>
                <a:schemeClr val="accent2"/>
              </a:solidFill>
            </a:endParaRPr>
          </a:p>
        </p:txBody>
      </p:sp>
      <p:sp>
        <p:nvSpPr>
          <p:cNvPr id="1532" name="Google Shape;1532;p64"/>
          <p:cNvSpPr txBox="1"/>
          <p:nvPr>
            <p:ph idx="4294967295" type="title"/>
          </p:nvPr>
        </p:nvSpPr>
        <p:spPr>
          <a:xfrm>
            <a:off x="215025" y="2853150"/>
            <a:ext cx="1886100" cy="4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Middle Class</a:t>
            </a:r>
            <a:endParaRPr sz="2200">
              <a:solidFill>
                <a:schemeClr val="accent2"/>
              </a:solidFill>
            </a:endParaRPr>
          </a:p>
        </p:txBody>
      </p:sp>
      <p:sp>
        <p:nvSpPr>
          <p:cNvPr id="1533" name="Google Shape;1533;p64"/>
          <p:cNvSpPr txBox="1"/>
          <p:nvPr>
            <p:ph idx="4294967295" type="title"/>
          </p:nvPr>
        </p:nvSpPr>
        <p:spPr>
          <a:xfrm>
            <a:off x="155700" y="327475"/>
            <a:ext cx="8832600" cy="5727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t>Financial Satisfaction and Happiness by Social Class</a:t>
            </a:r>
            <a:endParaRPr/>
          </a:p>
        </p:txBody>
      </p:sp>
      <p:sp>
        <p:nvSpPr>
          <p:cNvPr id="1534" name="Google Shape;1534;p64"/>
          <p:cNvSpPr txBox="1"/>
          <p:nvPr>
            <p:ph idx="4294967295" type="title"/>
          </p:nvPr>
        </p:nvSpPr>
        <p:spPr>
          <a:xfrm>
            <a:off x="2340825" y="2853150"/>
            <a:ext cx="1886100" cy="4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Upper Class</a:t>
            </a:r>
            <a:endParaRPr sz="2200">
              <a:solidFill>
                <a:schemeClr val="accent2"/>
              </a:solidFill>
            </a:endParaRPr>
          </a:p>
        </p:txBody>
      </p:sp>
      <p:sp>
        <p:nvSpPr>
          <p:cNvPr id="1535" name="Google Shape;1535;p64"/>
          <p:cNvSpPr txBox="1"/>
          <p:nvPr>
            <p:ph idx="4294967295" type="subTitle"/>
          </p:nvPr>
        </p:nvSpPr>
        <p:spPr>
          <a:xfrm>
            <a:off x="2340825" y="1819975"/>
            <a:ext cx="2365500" cy="81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More or less satisfied with financial situation</a:t>
            </a:r>
            <a:endParaRPr/>
          </a:p>
          <a:p>
            <a:pPr indent="-317500" lvl="0" marL="457200" rtl="0" algn="l">
              <a:spcBef>
                <a:spcPts val="0"/>
              </a:spcBef>
              <a:spcAft>
                <a:spcPts val="0"/>
              </a:spcAft>
              <a:buSzPts val="1400"/>
              <a:buChar char="●"/>
            </a:pPr>
            <a:r>
              <a:rPr lang="en"/>
              <a:t>Pretty happy</a:t>
            </a:r>
            <a:endParaRPr/>
          </a:p>
        </p:txBody>
      </p:sp>
      <p:sp>
        <p:nvSpPr>
          <p:cNvPr id="1536" name="Google Shape;1536;p64"/>
          <p:cNvSpPr txBox="1"/>
          <p:nvPr>
            <p:ph idx="4294967295" type="subTitle"/>
          </p:nvPr>
        </p:nvSpPr>
        <p:spPr>
          <a:xfrm>
            <a:off x="-24675" y="3256650"/>
            <a:ext cx="2601300" cy="81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More or less satisfied with financial situation</a:t>
            </a:r>
            <a:endParaRPr/>
          </a:p>
          <a:p>
            <a:pPr indent="-317500" lvl="0" marL="457200" rtl="0" algn="l">
              <a:spcBef>
                <a:spcPts val="0"/>
              </a:spcBef>
              <a:spcAft>
                <a:spcPts val="0"/>
              </a:spcAft>
              <a:buSzPts val="1400"/>
              <a:buChar char="●"/>
            </a:pPr>
            <a:r>
              <a:rPr lang="en"/>
              <a:t>Pretty happy</a:t>
            </a:r>
            <a:endParaRPr/>
          </a:p>
        </p:txBody>
      </p:sp>
      <p:sp>
        <p:nvSpPr>
          <p:cNvPr id="1537" name="Google Shape;1537;p64"/>
          <p:cNvSpPr txBox="1"/>
          <p:nvPr>
            <p:ph idx="4294967295" type="subTitle"/>
          </p:nvPr>
        </p:nvSpPr>
        <p:spPr>
          <a:xfrm>
            <a:off x="2340825" y="3256650"/>
            <a:ext cx="2231100" cy="81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Pretty well satisfied with financial situation</a:t>
            </a:r>
            <a:endParaRPr/>
          </a:p>
          <a:p>
            <a:pPr indent="-317500" lvl="0" marL="457200" rtl="0" algn="l">
              <a:spcBef>
                <a:spcPts val="0"/>
              </a:spcBef>
              <a:spcAft>
                <a:spcPts val="0"/>
              </a:spcAft>
              <a:buSzPts val="1400"/>
              <a:buChar char="●"/>
            </a:pPr>
            <a:r>
              <a:rPr lang="en"/>
              <a:t>Very happy</a:t>
            </a:r>
            <a:endParaRPr/>
          </a:p>
        </p:txBody>
      </p:sp>
      <p:pic>
        <p:nvPicPr>
          <p:cNvPr id="1538" name="Google Shape;1538;p64"/>
          <p:cNvPicPr preferRelativeResize="0"/>
          <p:nvPr/>
        </p:nvPicPr>
        <p:blipFill>
          <a:blip r:embed="rId3">
            <a:alphaModFix/>
          </a:blip>
          <a:stretch>
            <a:fillRect/>
          </a:stretch>
        </p:blipFill>
        <p:spPr>
          <a:xfrm>
            <a:off x="4641375" y="1036725"/>
            <a:ext cx="4132874" cy="367366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2" name="Shape 1542"/>
        <p:cNvGrpSpPr/>
        <p:nvPr/>
      </p:nvGrpSpPr>
      <p:grpSpPr>
        <a:xfrm>
          <a:off x="0" y="0"/>
          <a:ext cx="0" cy="0"/>
          <a:chOff x="0" y="0"/>
          <a:chExt cx="0" cy="0"/>
        </a:xfrm>
      </p:grpSpPr>
      <p:grpSp>
        <p:nvGrpSpPr>
          <p:cNvPr id="1543" name="Google Shape;1543;p65"/>
          <p:cNvGrpSpPr/>
          <p:nvPr/>
        </p:nvGrpSpPr>
        <p:grpSpPr>
          <a:xfrm>
            <a:off x="3388129" y="3166584"/>
            <a:ext cx="1571277" cy="1022816"/>
            <a:chOff x="6980995" y="445019"/>
            <a:chExt cx="1299328" cy="845792"/>
          </a:xfrm>
        </p:grpSpPr>
        <p:sp>
          <p:nvSpPr>
            <p:cNvPr id="1544" name="Google Shape;1544;p65"/>
            <p:cNvSpPr/>
            <p:nvPr/>
          </p:nvSpPr>
          <p:spPr>
            <a:xfrm>
              <a:off x="7256557" y="1145269"/>
              <a:ext cx="150733" cy="79611"/>
            </a:xfrm>
            <a:custGeom>
              <a:rect b="b" l="l" r="r" t="t"/>
              <a:pathLst>
                <a:path extrusionOk="0" h="1782" w="3374">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65"/>
            <p:cNvSpPr/>
            <p:nvPr/>
          </p:nvSpPr>
          <p:spPr>
            <a:xfrm>
              <a:off x="7504866" y="962545"/>
              <a:ext cx="188305" cy="121159"/>
            </a:xfrm>
            <a:custGeom>
              <a:rect b="b" l="l" r="r" t="t"/>
              <a:pathLst>
                <a:path extrusionOk="0" h="2712" w="4215">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65"/>
            <p:cNvSpPr/>
            <p:nvPr/>
          </p:nvSpPr>
          <p:spPr>
            <a:xfrm>
              <a:off x="7192715" y="1032597"/>
              <a:ext cx="150733" cy="79611"/>
            </a:xfrm>
            <a:custGeom>
              <a:rect b="b" l="l" r="r" t="t"/>
              <a:pathLst>
                <a:path extrusionOk="0" h="1782" w="3374">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65"/>
            <p:cNvSpPr/>
            <p:nvPr/>
          </p:nvSpPr>
          <p:spPr>
            <a:xfrm>
              <a:off x="7726415" y="724199"/>
              <a:ext cx="151180" cy="79611"/>
            </a:xfrm>
            <a:custGeom>
              <a:rect b="b" l="l" r="r" t="t"/>
              <a:pathLst>
                <a:path extrusionOk="0" h="1782" w="3384">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65"/>
            <p:cNvSpPr/>
            <p:nvPr/>
          </p:nvSpPr>
          <p:spPr>
            <a:xfrm>
              <a:off x="7441024" y="849872"/>
              <a:ext cx="187814" cy="120712"/>
            </a:xfrm>
            <a:custGeom>
              <a:rect b="b" l="l" r="r" t="t"/>
              <a:pathLst>
                <a:path extrusionOk="0" h="2702" w="4204">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65"/>
            <p:cNvSpPr/>
            <p:nvPr/>
          </p:nvSpPr>
          <p:spPr>
            <a:xfrm>
              <a:off x="6985731" y="698287"/>
              <a:ext cx="1290393" cy="592525"/>
            </a:xfrm>
            <a:custGeom>
              <a:rect b="b" l="l" r="r" t="t"/>
              <a:pathLst>
                <a:path extrusionOk="0" h="13263" w="28884">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65"/>
            <p:cNvSpPr/>
            <p:nvPr/>
          </p:nvSpPr>
          <p:spPr>
            <a:xfrm>
              <a:off x="6980995" y="445019"/>
              <a:ext cx="1299328" cy="746430"/>
            </a:xfrm>
            <a:custGeom>
              <a:rect b="b" l="l" r="r" t="t"/>
              <a:pathLst>
                <a:path extrusionOk="0" h="16708" w="29084">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65"/>
            <p:cNvSpPr/>
            <p:nvPr/>
          </p:nvSpPr>
          <p:spPr>
            <a:xfrm>
              <a:off x="7135485" y="533344"/>
              <a:ext cx="990445" cy="569740"/>
            </a:xfrm>
            <a:custGeom>
              <a:rect b="b" l="l" r="r" t="t"/>
              <a:pathLst>
                <a:path extrusionOk="0" h="12753" w="2217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65"/>
            <p:cNvSpPr/>
            <p:nvPr/>
          </p:nvSpPr>
          <p:spPr>
            <a:xfrm>
              <a:off x="7288500" y="932612"/>
              <a:ext cx="150689" cy="79611"/>
            </a:xfrm>
            <a:custGeom>
              <a:rect b="b" l="l" r="r" t="t"/>
              <a:pathLst>
                <a:path extrusionOk="0" h="1782" w="3373">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65"/>
            <p:cNvSpPr/>
            <p:nvPr/>
          </p:nvSpPr>
          <p:spPr>
            <a:xfrm>
              <a:off x="7822156" y="624259"/>
              <a:ext cx="151225" cy="79611"/>
            </a:xfrm>
            <a:custGeom>
              <a:rect b="b" l="l" r="r" t="t"/>
              <a:pathLst>
                <a:path extrusionOk="0" h="1782" w="3385">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65"/>
            <p:cNvSpPr/>
            <p:nvPr/>
          </p:nvSpPr>
          <p:spPr>
            <a:xfrm>
              <a:off x="7536765" y="749932"/>
              <a:ext cx="187814" cy="120667"/>
            </a:xfrm>
            <a:custGeom>
              <a:rect b="b" l="l" r="r" t="t"/>
              <a:pathLst>
                <a:path extrusionOk="0" h="2701" w="4204">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5" name="Google Shape;1555;p65"/>
          <p:cNvSpPr txBox="1"/>
          <p:nvPr>
            <p:ph idx="2" type="title"/>
          </p:nvPr>
        </p:nvSpPr>
        <p:spPr>
          <a:xfrm>
            <a:off x="4920300" y="2698200"/>
            <a:ext cx="3503700" cy="1905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05</a:t>
            </a:r>
            <a:endParaRPr/>
          </a:p>
        </p:txBody>
      </p:sp>
      <p:grpSp>
        <p:nvGrpSpPr>
          <p:cNvPr id="1556" name="Google Shape;1556;p65"/>
          <p:cNvGrpSpPr/>
          <p:nvPr/>
        </p:nvGrpSpPr>
        <p:grpSpPr>
          <a:xfrm>
            <a:off x="5964273" y="742249"/>
            <a:ext cx="2459727" cy="2108357"/>
            <a:chOff x="5964273" y="589849"/>
            <a:chExt cx="2459727" cy="2108357"/>
          </a:xfrm>
        </p:grpSpPr>
        <p:grpSp>
          <p:nvGrpSpPr>
            <p:cNvPr id="1557" name="Google Shape;1557;p65"/>
            <p:cNvGrpSpPr/>
            <p:nvPr/>
          </p:nvGrpSpPr>
          <p:grpSpPr>
            <a:xfrm>
              <a:off x="5964273" y="589849"/>
              <a:ext cx="2459727" cy="2108357"/>
              <a:chOff x="1187043" y="662769"/>
              <a:chExt cx="2921985" cy="2504582"/>
            </a:xfrm>
          </p:grpSpPr>
          <p:sp>
            <p:nvSpPr>
              <p:cNvPr id="1558" name="Google Shape;1558;p65"/>
              <p:cNvSpPr/>
              <p:nvPr/>
            </p:nvSpPr>
            <p:spPr>
              <a:xfrm>
                <a:off x="1930095" y="662769"/>
                <a:ext cx="2178934" cy="2500683"/>
              </a:xfrm>
              <a:custGeom>
                <a:rect b="b" l="l" r="r" t="t"/>
                <a:pathLst>
                  <a:path extrusionOk="0" h="55975" w="48773">
                    <a:moveTo>
                      <a:pt x="24489" y="0"/>
                    </a:moveTo>
                    <a:cubicBezTo>
                      <a:pt x="24370" y="0"/>
                      <a:pt x="24261" y="27"/>
                      <a:pt x="24166" y="79"/>
                    </a:cubicBezTo>
                    <a:cubicBezTo>
                      <a:pt x="16108" y="4765"/>
                      <a:pt x="8059" y="9441"/>
                      <a:pt x="0" y="14127"/>
                    </a:cubicBezTo>
                    <a:cubicBezTo>
                      <a:pt x="400" y="15009"/>
                      <a:pt x="23767" y="55040"/>
                      <a:pt x="24240" y="55975"/>
                    </a:cubicBezTo>
                    <a:cubicBezTo>
                      <a:pt x="32298" y="51289"/>
                      <a:pt x="40357" y="46614"/>
                      <a:pt x="48415" y="41928"/>
                    </a:cubicBezTo>
                    <a:cubicBezTo>
                      <a:pt x="48636" y="41802"/>
                      <a:pt x="48772" y="41518"/>
                      <a:pt x="48772" y="41129"/>
                    </a:cubicBezTo>
                    <a:lnTo>
                      <a:pt x="48772" y="15304"/>
                    </a:lnTo>
                    <a:cubicBezTo>
                      <a:pt x="48772" y="14505"/>
                      <a:pt x="48216" y="13549"/>
                      <a:pt x="47533" y="13149"/>
                    </a:cubicBezTo>
                    <a:lnTo>
                      <a:pt x="25059" y="174"/>
                    </a:lnTo>
                    <a:cubicBezTo>
                      <a:pt x="24855" y="56"/>
                      <a:pt x="24661" y="0"/>
                      <a:pt x="24489" y="0"/>
                    </a:cubicBezTo>
                    <a:close/>
                  </a:path>
                </a:pathLst>
              </a:custGeom>
              <a:solidFill>
                <a:schemeClr val="lt1"/>
              </a:solidFill>
              <a:ln cap="flat" cmpd="sng" w="73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65"/>
              <p:cNvSpPr/>
              <p:nvPr/>
            </p:nvSpPr>
            <p:spPr>
              <a:xfrm>
                <a:off x="3446265" y="1856420"/>
                <a:ext cx="424859" cy="765640"/>
              </a:xfrm>
              <a:custGeom>
                <a:rect b="b" l="l" r="r" t="t"/>
                <a:pathLst>
                  <a:path extrusionOk="0" h="17138" w="951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cap="flat" cmpd="sng" w="50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65"/>
              <p:cNvSpPr/>
              <p:nvPr/>
            </p:nvSpPr>
            <p:spPr>
              <a:xfrm>
                <a:off x="3574843" y="2157312"/>
                <a:ext cx="167665" cy="287305"/>
              </a:xfrm>
              <a:custGeom>
                <a:rect b="b" l="l" r="r" t="t"/>
                <a:pathLst>
                  <a:path extrusionOk="0" h="6431" w="3753">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cap="flat" cmpd="sng" w="50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65"/>
              <p:cNvSpPr/>
              <p:nvPr/>
            </p:nvSpPr>
            <p:spPr>
              <a:xfrm>
                <a:off x="1913699" y="1289974"/>
                <a:ext cx="1115758" cy="1877378"/>
              </a:xfrm>
              <a:custGeom>
                <a:rect b="b" l="l" r="r" t="t"/>
                <a:pathLst>
                  <a:path extrusionOk="0" h="42023" w="24975">
                    <a:moveTo>
                      <a:pt x="695" y="1"/>
                    </a:moveTo>
                    <a:cubicBezTo>
                      <a:pt x="285" y="1"/>
                      <a:pt x="0" y="327"/>
                      <a:pt x="0" y="886"/>
                    </a:cubicBezTo>
                    <a:lnTo>
                      <a:pt x="0" y="26712"/>
                    </a:lnTo>
                    <a:cubicBezTo>
                      <a:pt x="0" y="27510"/>
                      <a:pt x="556" y="28477"/>
                      <a:pt x="1250" y="28876"/>
                    </a:cubicBezTo>
                    <a:lnTo>
                      <a:pt x="23724" y="41852"/>
                    </a:lnTo>
                    <a:cubicBezTo>
                      <a:pt x="23926" y="41968"/>
                      <a:pt x="24116" y="42023"/>
                      <a:pt x="24284" y="42023"/>
                    </a:cubicBezTo>
                    <a:cubicBezTo>
                      <a:pt x="24694" y="42023"/>
                      <a:pt x="24974" y="41696"/>
                      <a:pt x="24974" y="41137"/>
                    </a:cubicBezTo>
                    <a:lnTo>
                      <a:pt x="24974" y="15302"/>
                    </a:lnTo>
                    <a:cubicBezTo>
                      <a:pt x="24974" y="14513"/>
                      <a:pt x="24418" y="13547"/>
                      <a:pt x="23734" y="13147"/>
                    </a:cubicBezTo>
                    <a:lnTo>
                      <a:pt x="1250" y="172"/>
                    </a:lnTo>
                    <a:cubicBezTo>
                      <a:pt x="1051" y="56"/>
                      <a:pt x="863" y="1"/>
                      <a:pt x="695" y="1"/>
                    </a:cubicBezTo>
                    <a:close/>
                  </a:path>
                </a:pathLst>
              </a:custGeom>
              <a:solidFill>
                <a:schemeClr val="lt2"/>
              </a:solidFill>
              <a:ln cap="flat" cmpd="sng" w="73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65"/>
              <p:cNvSpPr/>
              <p:nvPr/>
            </p:nvSpPr>
            <p:spPr>
              <a:xfrm>
                <a:off x="2016945" y="1956672"/>
                <a:ext cx="897967" cy="521491"/>
              </a:xfrm>
              <a:custGeom>
                <a:rect b="b" l="l" r="r" t="t"/>
                <a:pathLst>
                  <a:path extrusionOk="0" fill="none" h="11673" w="20100">
                    <a:moveTo>
                      <a:pt x="1" y="11673"/>
                    </a:moveTo>
                    <a:cubicBezTo>
                      <a:pt x="6704" y="7785"/>
                      <a:pt x="13407" y="3888"/>
                      <a:pt x="20099" y="0"/>
                    </a:cubicBezTo>
                  </a:path>
                </a:pathLst>
              </a:custGeom>
              <a:noFill/>
              <a:ln cap="flat" cmpd="sng" w="73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65"/>
              <p:cNvSpPr/>
              <p:nvPr/>
            </p:nvSpPr>
            <p:spPr>
              <a:xfrm>
                <a:off x="2007563" y="1437494"/>
                <a:ext cx="927989" cy="1582344"/>
              </a:xfrm>
              <a:custGeom>
                <a:rect b="b" l="l" r="r" t="t"/>
                <a:pathLst>
                  <a:path extrusionOk="0" fill="none" h="35419" w="20772">
                    <a:moveTo>
                      <a:pt x="0" y="725"/>
                    </a:moveTo>
                    <a:cubicBezTo>
                      <a:pt x="0" y="211"/>
                      <a:pt x="368" y="1"/>
                      <a:pt x="820" y="263"/>
                    </a:cubicBezTo>
                    <a:lnTo>
                      <a:pt x="19952" y="11306"/>
                    </a:lnTo>
                    <a:cubicBezTo>
                      <a:pt x="20393" y="11568"/>
                      <a:pt x="20762" y="12199"/>
                      <a:pt x="20762" y="12703"/>
                    </a:cubicBezTo>
                    <a:lnTo>
                      <a:pt x="20772" y="34694"/>
                    </a:lnTo>
                    <a:cubicBezTo>
                      <a:pt x="20772" y="35209"/>
                      <a:pt x="20404" y="35419"/>
                      <a:pt x="19963" y="35156"/>
                    </a:cubicBezTo>
                    <a:lnTo>
                      <a:pt x="820" y="24113"/>
                    </a:lnTo>
                    <a:cubicBezTo>
                      <a:pt x="379" y="23851"/>
                      <a:pt x="10" y="23221"/>
                      <a:pt x="10" y="22716"/>
                    </a:cubicBezTo>
                    <a:close/>
                  </a:path>
                </a:pathLst>
              </a:custGeom>
              <a:noFill/>
              <a:ln cap="flat" cmpd="sng" w="73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65"/>
              <p:cNvSpPr/>
              <p:nvPr/>
            </p:nvSpPr>
            <p:spPr>
              <a:xfrm>
                <a:off x="1187043" y="1391969"/>
                <a:ext cx="822422" cy="1756978"/>
              </a:xfrm>
              <a:custGeom>
                <a:rect b="b" l="l" r="r" t="t"/>
                <a:pathLst>
                  <a:path extrusionOk="0" h="39328" w="18409">
                    <a:moveTo>
                      <a:pt x="18394" y="1099"/>
                    </a:moveTo>
                    <a:lnTo>
                      <a:pt x="18394" y="1099"/>
                    </a:lnTo>
                    <a:cubicBezTo>
                      <a:pt x="18399" y="1101"/>
                      <a:pt x="18404" y="1102"/>
                      <a:pt x="18408" y="1104"/>
                    </a:cubicBezTo>
                    <a:cubicBezTo>
                      <a:pt x="18404" y="1102"/>
                      <a:pt x="18399" y="1100"/>
                      <a:pt x="18394" y="1099"/>
                    </a:cubicBezTo>
                    <a:close/>
                    <a:moveTo>
                      <a:pt x="15244" y="1"/>
                    </a:moveTo>
                    <a:cubicBezTo>
                      <a:pt x="15160" y="1"/>
                      <a:pt x="15059" y="48"/>
                      <a:pt x="14951" y="147"/>
                    </a:cubicBezTo>
                    <a:lnTo>
                      <a:pt x="568" y="13827"/>
                    </a:lnTo>
                    <a:cubicBezTo>
                      <a:pt x="253" y="14121"/>
                      <a:pt x="1" y="14763"/>
                      <a:pt x="1" y="15256"/>
                    </a:cubicBezTo>
                    <a:lnTo>
                      <a:pt x="64" y="37762"/>
                    </a:lnTo>
                    <a:cubicBezTo>
                      <a:pt x="64" y="38035"/>
                      <a:pt x="148" y="38203"/>
                      <a:pt x="274" y="38245"/>
                    </a:cubicBezTo>
                    <a:cubicBezTo>
                      <a:pt x="1302" y="38602"/>
                      <a:pt x="2330" y="38969"/>
                      <a:pt x="3358" y="39326"/>
                    </a:cubicBezTo>
                    <a:lnTo>
                      <a:pt x="3358" y="39326"/>
                    </a:lnTo>
                    <a:cubicBezTo>
                      <a:pt x="3235" y="39281"/>
                      <a:pt x="3163" y="39114"/>
                      <a:pt x="3163" y="38844"/>
                    </a:cubicBezTo>
                    <a:lnTo>
                      <a:pt x="3100" y="16339"/>
                    </a:lnTo>
                    <a:cubicBezTo>
                      <a:pt x="3090" y="15855"/>
                      <a:pt x="3342" y="15214"/>
                      <a:pt x="3657" y="14920"/>
                    </a:cubicBezTo>
                    <a:lnTo>
                      <a:pt x="18040" y="1240"/>
                    </a:lnTo>
                    <a:cubicBezTo>
                      <a:pt x="18146" y="1143"/>
                      <a:pt x="18245" y="1090"/>
                      <a:pt x="18333" y="1090"/>
                    </a:cubicBezTo>
                    <a:cubicBezTo>
                      <a:pt x="18354" y="1090"/>
                      <a:pt x="18375" y="1093"/>
                      <a:pt x="18394" y="1099"/>
                    </a:cubicBezTo>
                    <a:lnTo>
                      <a:pt x="18394" y="1099"/>
                    </a:lnTo>
                    <a:cubicBezTo>
                      <a:pt x="17369" y="733"/>
                      <a:pt x="16334" y="377"/>
                      <a:pt x="15309" y="11"/>
                    </a:cubicBezTo>
                    <a:cubicBezTo>
                      <a:pt x="15288" y="4"/>
                      <a:pt x="15267" y="1"/>
                      <a:pt x="15244" y="1"/>
                    </a:cubicBezTo>
                    <a:close/>
                    <a:moveTo>
                      <a:pt x="3358" y="39326"/>
                    </a:moveTo>
                    <a:lnTo>
                      <a:pt x="3358" y="39326"/>
                    </a:lnTo>
                    <a:cubicBezTo>
                      <a:pt x="3360" y="39326"/>
                      <a:pt x="3361" y="39327"/>
                      <a:pt x="3363" y="39328"/>
                    </a:cubicBezTo>
                    <a:cubicBezTo>
                      <a:pt x="3361" y="39327"/>
                      <a:pt x="3360" y="39326"/>
                      <a:pt x="3358" y="39326"/>
                    </a:cubicBezTo>
                    <a:close/>
                  </a:path>
                </a:pathLst>
              </a:custGeom>
              <a:solidFill>
                <a:schemeClr val="lt1"/>
              </a:solidFill>
              <a:ln cap="flat" cmpd="sng" w="73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65"/>
              <p:cNvSpPr/>
              <p:nvPr/>
            </p:nvSpPr>
            <p:spPr>
              <a:xfrm>
                <a:off x="1325047" y="1440710"/>
                <a:ext cx="696617" cy="1708863"/>
              </a:xfrm>
              <a:custGeom>
                <a:rect b="b" l="l" r="r" t="t"/>
                <a:pathLst>
                  <a:path extrusionOk="0" h="38251" w="15593">
                    <a:moveTo>
                      <a:pt x="15245" y="1"/>
                    </a:moveTo>
                    <a:cubicBezTo>
                      <a:pt x="15159" y="1"/>
                      <a:pt x="15059" y="49"/>
                      <a:pt x="14951" y="149"/>
                    </a:cubicBezTo>
                    <a:lnTo>
                      <a:pt x="568" y="13829"/>
                    </a:lnTo>
                    <a:cubicBezTo>
                      <a:pt x="253" y="14123"/>
                      <a:pt x="1" y="14764"/>
                      <a:pt x="11" y="15248"/>
                    </a:cubicBezTo>
                    <a:lnTo>
                      <a:pt x="74" y="37753"/>
                    </a:lnTo>
                    <a:cubicBezTo>
                      <a:pt x="74" y="38076"/>
                      <a:pt x="182" y="38250"/>
                      <a:pt x="344" y="38250"/>
                    </a:cubicBezTo>
                    <a:cubicBezTo>
                      <a:pt x="430" y="38250"/>
                      <a:pt x="532" y="38201"/>
                      <a:pt x="641" y="38099"/>
                    </a:cubicBezTo>
                    <a:lnTo>
                      <a:pt x="15025" y="24420"/>
                    </a:lnTo>
                    <a:cubicBezTo>
                      <a:pt x="15340" y="24126"/>
                      <a:pt x="15593" y="23495"/>
                      <a:pt x="15582" y="23002"/>
                    </a:cubicBezTo>
                    <a:lnTo>
                      <a:pt x="15519" y="496"/>
                    </a:lnTo>
                    <a:cubicBezTo>
                      <a:pt x="15519" y="178"/>
                      <a:pt x="15409" y="1"/>
                      <a:pt x="15245" y="1"/>
                    </a:cubicBezTo>
                    <a:close/>
                  </a:path>
                </a:pathLst>
              </a:custGeom>
              <a:solidFill>
                <a:schemeClr val="lt2"/>
              </a:solidFill>
              <a:ln cap="flat" cmpd="sng" w="73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65"/>
              <p:cNvSpPr/>
              <p:nvPr/>
            </p:nvSpPr>
            <p:spPr>
              <a:xfrm>
                <a:off x="1395457" y="1562363"/>
                <a:ext cx="661905" cy="1490358"/>
              </a:xfrm>
              <a:custGeom>
                <a:rect b="b" l="l" r="r" t="t"/>
                <a:pathLst>
                  <a:path extrusionOk="0" h="33360" w="14816">
                    <a:moveTo>
                      <a:pt x="14808" y="555"/>
                    </a:moveTo>
                    <a:cubicBezTo>
                      <a:pt x="14810" y="555"/>
                      <a:pt x="14813" y="556"/>
                      <a:pt x="14815" y="557"/>
                    </a:cubicBezTo>
                    <a:cubicBezTo>
                      <a:pt x="14813" y="556"/>
                      <a:pt x="14810" y="555"/>
                      <a:pt x="14808" y="555"/>
                    </a:cubicBezTo>
                    <a:close/>
                    <a:moveTo>
                      <a:pt x="13213" y="1"/>
                    </a:moveTo>
                    <a:cubicBezTo>
                      <a:pt x="13140" y="1"/>
                      <a:pt x="13056" y="44"/>
                      <a:pt x="12966" y="127"/>
                    </a:cubicBezTo>
                    <a:lnTo>
                      <a:pt x="484" y="11768"/>
                    </a:lnTo>
                    <a:cubicBezTo>
                      <a:pt x="221" y="12020"/>
                      <a:pt x="1" y="12567"/>
                      <a:pt x="1" y="12987"/>
                    </a:cubicBezTo>
                    <a:lnTo>
                      <a:pt x="116" y="32393"/>
                    </a:lnTo>
                    <a:cubicBezTo>
                      <a:pt x="116" y="32635"/>
                      <a:pt x="190" y="32782"/>
                      <a:pt x="295" y="32813"/>
                    </a:cubicBezTo>
                    <a:cubicBezTo>
                      <a:pt x="809" y="33002"/>
                      <a:pt x="1324" y="33181"/>
                      <a:pt x="1839" y="33359"/>
                    </a:cubicBezTo>
                    <a:cubicBezTo>
                      <a:pt x="1724" y="33317"/>
                      <a:pt x="1650" y="33170"/>
                      <a:pt x="1650" y="32939"/>
                    </a:cubicBezTo>
                    <a:lnTo>
                      <a:pt x="1545" y="13533"/>
                    </a:lnTo>
                    <a:cubicBezTo>
                      <a:pt x="1535" y="13102"/>
                      <a:pt x="1755" y="12556"/>
                      <a:pt x="2028" y="12304"/>
                    </a:cubicBezTo>
                    <a:lnTo>
                      <a:pt x="14500" y="673"/>
                    </a:lnTo>
                    <a:cubicBezTo>
                      <a:pt x="14596" y="585"/>
                      <a:pt x="14680" y="546"/>
                      <a:pt x="14751" y="546"/>
                    </a:cubicBezTo>
                    <a:cubicBezTo>
                      <a:pt x="14771" y="546"/>
                      <a:pt x="14790" y="549"/>
                      <a:pt x="14808" y="555"/>
                    </a:cubicBezTo>
                    <a:lnTo>
                      <a:pt x="14808" y="555"/>
                    </a:lnTo>
                    <a:cubicBezTo>
                      <a:pt x="14295" y="377"/>
                      <a:pt x="13783" y="189"/>
                      <a:pt x="13270" y="11"/>
                    </a:cubicBezTo>
                    <a:cubicBezTo>
                      <a:pt x="13252" y="4"/>
                      <a:pt x="13233" y="1"/>
                      <a:pt x="13213" y="1"/>
                    </a:cubicBezTo>
                    <a:close/>
                  </a:path>
                </a:pathLst>
              </a:custGeom>
              <a:solidFill>
                <a:schemeClr val="lt2"/>
              </a:solidFill>
              <a:ln cap="flat" cmpd="sng" w="73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65"/>
              <p:cNvSpPr/>
              <p:nvPr/>
            </p:nvSpPr>
            <p:spPr>
              <a:xfrm>
                <a:off x="1463990" y="1586756"/>
                <a:ext cx="606508" cy="1466457"/>
              </a:xfrm>
              <a:custGeom>
                <a:rect b="b" l="l" r="r" t="t"/>
                <a:pathLst>
                  <a:path extrusionOk="0" h="32825" w="13576">
                    <a:moveTo>
                      <a:pt x="13220" y="0"/>
                    </a:moveTo>
                    <a:cubicBezTo>
                      <a:pt x="13146" y="0"/>
                      <a:pt x="13059" y="41"/>
                      <a:pt x="12966" y="127"/>
                    </a:cubicBezTo>
                    <a:lnTo>
                      <a:pt x="494" y="11758"/>
                    </a:lnTo>
                    <a:cubicBezTo>
                      <a:pt x="221" y="12010"/>
                      <a:pt x="1" y="12556"/>
                      <a:pt x="11" y="12987"/>
                    </a:cubicBezTo>
                    <a:lnTo>
                      <a:pt x="116" y="32393"/>
                    </a:lnTo>
                    <a:cubicBezTo>
                      <a:pt x="116" y="32670"/>
                      <a:pt x="217" y="32824"/>
                      <a:pt x="361" y="32824"/>
                    </a:cubicBezTo>
                    <a:cubicBezTo>
                      <a:pt x="435" y="32824"/>
                      <a:pt x="521" y="32784"/>
                      <a:pt x="610" y="32698"/>
                    </a:cubicBezTo>
                    <a:lnTo>
                      <a:pt x="13092" y="21067"/>
                    </a:lnTo>
                    <a:cubicBezTo>
                      <a:pt x="13365" y="20814"/>
                      <a:pt x="13575" y="20268"/>
                      <a:pt x="13575" y="19848"/>
                    </a:cubicBezTo>
                    <a:lnTo>
                      <a:pt x="13459" y="431"/>
                    </a:lnTo>
                    <a:cubicBezTo>
                      <a:pt x="13459" y="154"/>
                      <a:pt x="13363" y="0"/>
                      <a:pt x="13220" y="0"/>
                    </a:cubicBezTo>
                    <a:close/>
                  </a:path>
                </a:pathLst>
              </a:custGeom>
              <a:solidFill>
                <a:schemeClr val="lt2"/>
              </a:solidFill>
              <a:ln cap="flat" cmpd="sng" w="73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65"/>
            <p:cNvGrpSpPr/>
            <p:nvPr/>
          </p:nvGrpSpPr>
          <p:grpSpPr>
            <a:xfrm>
              <a:off x="6811475" y="1531633"/>
              <a:ext cx="629072" cy="735415"/>
              <a:chOff x="2193460" y="1781543"/>
              <a:chExt cx="747293" cy="873622"/>
            </a:xfrm>
          </p:grpSpPr>
          <p:sp>
            <p:nvSpPr>
              <p:cNvPr id="1569" name="Google Shape;1569;p65"/>
              <p:cNvSpPr/>
              <p:nvPr/>
            </p:nvSpPr>
            <p:spPr>
              <a:xfrm>
                <a:off x="2249752" y="2318547"/>
                <a:ext cx="685359" cy="323581"/>
              </a:xfrm>
              <a:custGeom>
                <a:rect b="b" l="l" r="r" t="t"/>
                <a:pathLst>
                  <a:path extrusionOk="0" h="7243" w="15341">
                    <a:moveTo>
                      <a:pt x="1" y="1"/>
                    </a:moveTo>
                    <a:lnTo>
                      <a:pt x="1" y="1724"/>
                    </a:lnTo>
                    <a:cubicBezTo>
                      <a:pt x="1" y="1829"/>
                      <a:pt x="85" y="1934"/>
                      <a:pt x="232" y="2018"/>
                    </a:cubicBezTo>
                    <a:lnTo>
                      <a:pt x="8953" y="7093"/>
                    </a:lnTo>
                    <a:cubicBezTo>
                      <a:pt x="9131" y="7193"/>
                      <a:pt x="9373" y="7243"/>
                      <a:pt x="9616" y="7243"/>
                    </a:cubicBezTo>
                    <a:cubicBezTo>
                      <a:pt x="9859" y="7243"/>
                      <a:pt x="10103" y="7193"/>
                      <a:pt x="10286" y="7093"/>
                    </a:cubicBezTo>
                    <a:lnTo>
                      <a:pt x="15341" y="4161"/>
                    </a:lnTo>
                    <a:lnTo>
                      <a:pt x="15341" y="2281"/>
                    </a:lnTo>
                    <a:lnTo>
                      <a:pt x="10424" y="5118"/>
                    </a:lnTo>
                    <a:cubicBezTo>
                      <a:pt x="10192" y="5254"/>
                      <a:pt x="9898" y="5317"/>
                      <a:pt x="9604" y="5317"/>
                    </a:cubicBezTo>
                    <a:cubicBezTo>
                      <a:pt x="9320" y="5317"/>
                      <a:pt x="9026" y="5254"/>
                      <a:pt x="8795" y="5118"/>
                    </a:cubicBezTo>
                    <a:lnTo>
                      <a:pt x="74" y="54"/>
                    </a:lnTo>
                    <a:cubicBezTo>
                      <a:pt x="53" y="43"/>
                      <a:pt x="22" y="22"/>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65"/>
              <p:cNvSpPr/>
              <p:nvPr/>
            </p:nvSpPr>
            <p:spPr>
              <a:xfrm>
                <a:off x="2249752" y="1928035"/>
                <a:ext cx="685359" cy="614951"/>
              </a:xfrm>
              <a:custGeom>
                <a:rect b="b" l="l" r="r" t="t"/>
                <a:pathLst>
                  <a:path extrusionOk="0" h="13765" w="15341">
                    <a:moveTo>
                      <a:pt x="13975" y="0"/>
                    </a:moveTo>
                    <a:lnTo>
                      <a:pt x="232" y="7943"/>
                    </a:lnTo>
                    <a:lnTo>
                      <a:pt x="232" y="7933"/>
                    </a:lnTo>
                    <a:cubicBezTo>
                      <a:pt x="158" y="7985"/>
                      <a:pt x="106" y="8027"/>
                      <a:pt x="64" y="8080"/>
                    </a:cubicBezTo>
                    <a:cubicBezTo>
                      <a:pt x="22" y="8132"/>
                      <a:pt x="1" y="8185"/>
                      <a:pt x="1" y="8237"/>
                    </a:cubicBezTo>
                    <a:cubicBezTo>
                      <a:pt x="1" y="8290"/>
                      <a:pt x="11" y="8332"/>
                      <a:pt x="43" y="8374"/>
                    </a:cubicBezTo>
                    <a:cubicBezTo>
                      <a:pt x="85" y="8437"/>
                      <a:pt x="137" y="8489"/>
                      <a:pt x="221" y="8542"/>
                    </a:cubicBezTo>
                    <a:lnTo>
                      <a:pt x="8942" y="13607"/>
                    </a:lnTo>
                    <a:cubicBezTo>
                      <a:pt x="9120" y="13712"/>
                      <a:pt x="9365" y="13764"/>
                      <a:pt x="9609" y="13764"/>
                    </a:cubicBezTo>
                    <a:cubicBezTo>
                      <a:pt x="9853" y="13764"/>
                      <a:pt x="10098" y="13712"/>
                      <a:pt x="10276" y="13607"/>
                    </a:cubicBezTo>
                    <a:lnTo>
                      <a:pt x="15341" y="10686"/>
                    </a:lnTo>
                    <a:lnTo>
                      <a:pt x="15341" y="9488"/>
                    </a:lnTo>
                    <a:lnTo>
                      <a:pt x="11222" y="11863"/>
                    </a:lnTo>
                    <a:cubicBezTo>
                      <a:pt x="11148" y="11905"/>
                      <a:pt x="11064" y="11927"/>
                      <a:pt x="10979" y="11927"/>
                    </a:cubicBezTo>
                    <a:cubicBezTo>
                      <a:pt x="10919" y="11927"/>
                      <a:pt x="10858" y="11916"/>
                      <a:pt x="10802" y="11894"/>
                    </a:cubicBezTo>
                    <a:cubicBezTo>
                      <a:pt x="10455" y="11736"/>
                      <a:pt x="10040" y="11657"/>
                      <a:pt x="9624" y="11657"/>
                    </a:cubicBezTo>
                    <a:cubicBezTo>
                      <a:pt x="9207" y="11657"/>
                      <a:pt x="8789" y="11736"/>
                      <a:pt x="8437" y="11894"/>
                    </a:cubicBezTo>
                    <a:cubicBezTo>
                      <a:pt x="8354" y="11925"/>
                      <a:pt x="8291" y="11939"/>
                      <a:pt x="8235" y="11939"/>
                    </a:cubicBezTo>
                    <a:cubicBezTo>
                      <a:pt x="8158" y="11939"/>
                      <a:pt x="8097" y="11911"/>
                      <a:pt x="8017" y="11863"/>
                    </a:cubicBezTo>
                    <a:lnTo>
                      <a:pt x="3384" y="9173"/>
                    </a:lnTo>
                    <a:cubicBezTo>
                      <a:pt x="3247" y="9089"/>
                      <a:pt x="3205" y="9036"/>
                      <a:pt x="3342" y="8921"/>
                    </a:cubicBezTo>
                    <a:cubicBezTo>
                      <a:pt x="3783" y="8595"/>
                      <a:pt x="3856" y="8153"/>
                      <a:pt x="3573" y="7786"/>
                    </a:cubicBezTo>
                    <a:cubicBezTo>
                      <a:pt x="3541" y="7733"/>
                      <a:pt x="3499" y="7691"/>
                      <a:pt x="3457" y="7649"/>
                    </a:cubicBezTo>
                    <a:cubicBezTo>
                      <a:pt x="3426" y="7618"/>
                      <a:pt x="3384" y="7586"/>
                      <a:pt x="3342" y="7555"/>
                    </a:cubicBezTo>
                    <a:cubicBezTo>
                      <a:pt x="3331" y="7544"/>
                      <a:pt x="3331" y="7534"/>
                      <a:pt x="3321" y="7523"/>
                    </a:cubicBezTo>
                    <a:cubicBezTo>
                      <a:pt x="3258" y="7460"/>
                      <a:pt x="3279" y="7376"/>
                      <a:pt x="3384" y="7313"/>
                    </a:cubicBezTo>
                    <a:lnTo>
                      <a:pt x="14909" y="662"/>
                    </a:lnTo>
                    <a:cubicBezTo>
                      <a:pt x="14804" y="525"/>
                      <a:pt x="14668" y="410"/>
                      <a:pt x="14531" y="326"/>
                    </a:cubicBezTo>
                    <a:lnTo>
                      <a:pt x="139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65"/>
              <p:cNvSpPr/>
              <p:nvPr/>
            </p:nvSpPr>
            <p:spPr>
              <a:xfrm>
                <a:off x="2687264" y="2066575"/>
                <a:ext cx="247857" cy="219399"/>
              </a:xfrm>
              <a:custGeom>
                <a:rect b="b" l="l" r="r" t="t"/>
                <a:pathLst>
                  <a:path extrusionOk="0" h="4911" w="5548">
                    <a:moveTo>
                      <a:pt x="4532" y="1"/>
                    </a:moveTo>
                    <a:cubicBezTo>
                      <a:pt x="3440" y="1"/>
                      <a:pt x="2346" y="243"/>
                      <a:pt x="1513" y="723"/>
                    </a:cubicBezTo>
                    <a:cubicBezTo>
                      <a:pt x="357" y="1386"/>
                      <a:pt x="0" y="2331"/>
                      <a:pt x="441" y="3172"/>
                    </a:cubicBezTo>
                    <a:cubicBezTo>
                      <a:pt x="462" y="3214"/>
                      <a:pt x="493" y="3266"/>
                      <a:pt x="515" y="3308"/>
                    </a:cubicBezTo>
                    <a:cubicBezTo>
                      <a:pt x="546" y="3350"/>
                      <a:pt x="578" y="3392"/>
                      <a:pt x="609" y="3445"/>
                    </a:cubicBezTo>
                    <a:cubicBezTo>
                      <a:pt x="820" y="3718"/>
                      <a:pt x="1103" y="3970"/>
                      <a:pt x="1492" y="4191"/>
                    </a:cubicBezTo>
                    <a:cubicBezTo>
                      <a:pt x="2312" y="4672"/>
                      <a:pt x="3393" y="4911"/>
                      <a:pt x="4477" y="4911"/>
                    </a:cubicBezTo>
                    <a:cubicBezTo>
                      <a:pt x="4837" y="4911"/>
                      <a:pt x="5197" y="4884"/>
                      <a:pt x="5548" y="4832"/>
                    </a:cubicBezTo>
                    <a:lnTo>
                      <a:pt x="5548" y="3340"/>
                    </a:lnTo>
                    <a:cubicBezTo>
                      <a:pt x="5232" y="3487"/>
                      <a:pt x="4917" y="3592"/>
                      <a:pt x="4906" y="3602"/>
                    </a:cubicBezTo>
                    <a:lnTo>
                      <a:pt x="4518" y="3319"/>
                    </a:lnTo>
                    <a:cubicBezTo>
                      <a:pt x="4539" y="3308"/>
                      <a:pt x="4896" y="3161"/>
                      <a:pt x="5190" y="3004"/>
                    </a:cubicBezTo>
                    <a:lnTo>
                      <a:pt x="4738" y="2678"/>
                    </a:lnTo>
                    <a:lnTo>
                      <a:pt x="4581" y="2552"/>
                    </a:lnTo>
                    <a:cubicBezTo>
                      <a:pt x="4497" y="2573"/>
                      <a:pt x="4402" y="2594"/>
                      <a:pt x="4318" y="2605"/>
                    </a:cubicBezTo>
                    <a:cubicBezTo>
                      <a:pt x="4129" y="2657"/>
                      <a:pt x="3961" y="2689"/>
                      <a:pt x="3804" y="2699"/>
                    </a:cubicBezTo>
                    <a:cubicBezTo>
                      <a:pt x="3752" y="2704"/>
                      <a:pt x="3701" y="2707"/>
                      <a:pt x="3652" y="2707"/>
                    </a:cubicBezTo>
                    <a:cubicBezTo>
                      <a:pt x="3512" y="2707"/>
                      <a:pt x="3382" y="2685"/>
                      <a:pt x="3257" y="2647"/>
                    </a:cubicBezTo>
                    <a:cubicBezTo>
                      <a:pt x="3152" y="2626"/>
                      <a:pt x="3057" y="2584"/>
                      <a:pt x="2963" y="2521"/>
                    </a:cubicBezTo>
                    <a:cubicBezTo>
                      <a:pt x="2396" y="2194"/>
                      <a:pt x="2522" y="1837"/>
                      <a:pt x="3078" y="1512"/>
                    </a:cubicBezTo>
                    <a:lnTo>
                      <a:pt x="3131" y="1480"/>
                    </a:lnTo>
                    <a:lnTo>
                      <a:pt x="2637" y="1102"/>
                    </a:lnTo>
                    <a:lnTo>
                      <a:pt x="2942" y="924"/>
                    </a:lnTo>
                    <a:lnTo>
                      <a:pt x="3456" y="1312"/>
                    </a:lnTo>
                    <a:cubicBezTo>
                      <a:pt x="3772" y="1165"/>
                      <a:pt x="4077" y="1060"/>
                      <a:pt x="4087" y="1050"/>
                    </a:cubicBezTo>
                    <a:lnTo>
                      <a:pt x="4486" y="1333"/>
                    </a:lnTo>
                    <a:cubicBezTo>
                      <a:pt x="4465" y="1333"/>
                      <a:pt x="4150" y="1491"/>
                      <a:pt x="3877" y="1627"/>
                    </a:cubicBezTo>
                    <a:lnTo>
                      <a:pt x="4465" y="2058"/>
                    </a:lnTo>
                    <a:cubicBezTo>
                      <a:pt x="4817" y="1951"/>
                      <a:pt x="5079" y="1900"/>
                      <a:pt x="5306" y="1900"/>
                    </a:cubicBezTo>
                    <a:cubicBezTo>
                      <a:pt x="5391" y="1900"/>
                      <a:pt x="5470" y="1907"/>
                      <a:pt x="5548" y="1921"/>
                    </a:cubicBezTo>
                    <a:lnTo>
                      <a:pt x="5548" y="72"/>
                    </a:lnTo>
                    <a:cubicBezTo>
                      <a:pt x="5215" y="25"/>
                      <a:pt x="4874" y="1"/>
                      <a:pt x="45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65"/>
              <p:cNvSpPr/>
              <p:nvPr/>
            </p:nvSpPr>
            <p:spPr>
              <a:xfrm>
                <a:off x="2236617" y="1920485"/>
                <a:ext cx="698494" cy="734680"/>
              </a:xfrm>
              <a:custGeom>
                <a:rect b="b" l="l" r="r" t="t"/>
                <a:pathLst>
                  <a:path extrusionOk="0" h="16445" w="15635">
                    <a:moveTo>
                      <a:pt x="13975" y="1"/>
                    </a:moveTo>
                    <a:lnTo>
                      <a:pt x="379" y="7850"/>
                    </a:lnTo>
                    <a:cubicBezTo>
                      <a:pt x="137" y="7997"/>
                      <a:pt x="1" y="8196"/>
                      <a:pt x="1" y="8406"/>
                    </a:cubicBezTo>
                    <a:lnTo>
                      <a:pt x="1" y="8417"/>
                    </a:lnTo>
                    <a:lnTo>
                      <a:pt x="1" y="8627"/>
                    </a:lnTo>
                    <a:lnTo>
                      <a:pt x="1" y="10634"/>
                    </a:lnTo>
                    <a:cubicBezTo>
                      <a:pt x="1" y="10855"/>
                      <a:pt x="137" y="11044"/>
                      <a:pt x="379" y="11191"/>
                    </a:cubicBezTo>
                    <a:lnTo>
                      <a:pt x="9099" y="16255"/>
                    </a:lnTo>
                    <a:cubicBezTo>
                      <a:pt x="9320" y="16381"/>
                      <a:pt x="9614" y="16444"/>
                      <a:pt x="9908" y="16444"/>
                    </a:cubicBezTo>
                    <a:cubicBezTo>
                      <a:pt x="10202" y="16444"/>
                      <a:pt x="10496" y="16381"/>
                      <a:pt x="10728" y="16255"/>
                    </a:cubicBezTo>
                    <a:lnTo>
                      <a:pt x="15635" y="13418"/>
                    </a:lnTo>
                    <a:lnTo>
                      <a:pt x="15635" y="13250"/>
                    </a:lnTo>
                    <a:lnTo>
                      <a:pt x="15635" y="13071"/>
                    </a:lnTo>
                    <a:lnTo>
                      <a:pt x="10580" y="16003"/>
                    </a:lnTo>
                    <a:cubicBezTo>
                      <a:pt x="10397" y="16103"/>
                      <a:pt x="10153" y="16153"/>
                      <a:pt x="9910" y="16153"/>
                    </a:cubicBezTo>
                    <a:cubicBezTo>
                      <a:pt x="9667" y="16153"/>
                      <a:pt x="9425" y="16103"/>
                      <a:pt x="9247" y="16003"/>
                    </a:cubicBezTo>
                    <a:lnTo>
                      <a:pt x="526" y="10928"/>
                    </a:lnTo>
                    <a:cubicBezTo>
                      <a:pt x="379" y="10844"/>
                      <a:pt x="295" y="10739"/>
                      <a:pt x="295" y="10634"/>
                    </a:cubicBezTo>
                    <a:lnTo>
                      <a:pt x="295" y="8911"/>
                    </a:lnTo>
                    <a:cubicBezTo>
                      <a:pt x="316" y="8932"/>
                      <a:pt x="347" y="8953"/>
                      <a:pt x="368" y="8964"/>
                    </a:cubicBezTo>
                    <a:lnTo>
                      <a:pt x="9089" y="14028"/>
                    </a:lnTo>
                    <a:cubicBezTo>
                      <a:pt x="9320" y="14164"/>
                      <a:pt x="9614" y="14227"/>
                      <a:pt x="9898" y="14227"/>
                    </a:cubicBezTo>
                    <a:cubicBezTo>
                      <a:pt x="10192" y="14227"/>
                      <a:pt x="10486" y="14164"/>
                      <a:pt x="10718" y="14028"/>
                    </a:cubicBezTo>
                    <a:lnTo>
                      <a:pt x="15635" y="11191"/>
                    </a:lnTo>
                    <a:lnTo>
                      <a:pt x="15635" y="11023"/>
                    </a:lnTo>
                    <a:lnTo>
                      <a:pt x="15635" y="10855"/>
                    </a:lnTo>
                    <a:lnTo>
                      <a:pt x="10570" y="13776"/>
                    </a:lnTo>
                    <a:cubicBezTo>
                      <a:pt x="10392" y="13881"/>
                      <a:pt x="10147" y="13933"/>
                      <a:pt x="9903" y="13933"/>
                    </a:cubicBezTo>
                    <a:cubicBezTo>
                      <a:pt x="9659" y="13933"/>
                      <a:pt x="9414" y="13881"/>
                      <a:pt x="9236" y="13776"/>
                    </a:cubicBezTo>
                    <a:lnTo>
                      <a:pt x="515" y="8711"/>
                    </a:lnTo>
                    <a:cubicBezTo>
                      <a:pt x="431" y="8658"/>
                      <a:pt x="379" y="8606"/>
                      <a:pt x="337" y="8543"/>
                    </a:cubicBezTo>
                    <a:cubicBezTo>
                      <a:pt x="305" y="8501"/>
                      <a:pt x="295" y="8459"/>
                      <a:pt x="295" y="8406"/>
                    </a:cubicBezTo>
                    <a:cubicBezTo>
                      <a:pt x="295" y="8354"/>
                      <a:pt x="316" y="8301"/>
                      <a:pt x="358" y="8249"/>
                    </a:cubicBezTo>
                    <a:cubicBezTo>
                      <a:pt x="400" y="8196"/>
                      <a:pt x="452" y="8154"/>
                      <a:pt x="526" y="8102"/>
                    </a:cubicBezTo>
                    <a:lnTo>
                      <a:pt x="526" y="8112"/>
                    </a:lnTo>
                    <a:lnTo>
                      <a:pt x="14269" y="169"/>
                    </a:lnTo>
                    <a:lnTo>
                      <a:pt x="14122" y="85"/>
                    </a:lnTo>
                    <a:lnTo>
                      <a:pt x="139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65"/>
              <p:cNvSpPr/>
              <p:nvPr/>
            </p:nvSpPr>
            <p:spPr>
              <a:xfrm>
                <a:off x="2392894" y="1957610"/>
                <a:ext cx="542220" cy="503800"/>
              </a:xfrm>
              <a:custGeom>
                <a:rect b="b" l="l" r="r" t="t"/>
                <a:pathLst>
                  <a:path extrusionOk="0" h="11277" w="12137">
                    <a:moveTo>
                      <a:pt x="5113" y="7452"/>
                    </a:moveTo>
                    <a:cubicBezTo>
                      <a:pt x="5507" y="7452"/>
                      <a:pt x="5901" y="7539"/>
                      <a:pt x="6200" y="7712"/>
                    </a:cubicBezTo>
                    <a:cubicBezTo>
                      <a:pt x="6799" y="8059"/>
                      <a:pt x="6799" y="8626"/>
                      <a:pt x="6190" y="8973"/>
                    </a:cubicBezTo>
                    <a:cubicBezTo>
                      <a:pt x="5890" y="9146"/>
                      <a:pt x="5496" y="9233"/>
                      <a:pt x="5102" y="9233"/>
                    </a:cubicBezTo>
                    <a:cubicBezTo>
                      <a:pt x="4708" y="9233"/>
                      <a:pt x="4314" y="9146"/>
                      <a:pt x="4015" y="8973"/>
                    </a:cubicBezTo>
                    <a:cubicBezTo>
                      <a:pt x="3416" y="8626"/>
                      <a:pt x="3426" y="8059"/>
                      <a:pt x="4025" y="7712"/>
                    </a:cubicBezTo>
                    <a:cubicBezTo>
                      <a:pt x="4325" y="7539"/>
                      <a:pt x="4719" y="7452"/>
                      <a:pt x="5113" y="7452"/>
                    </a:cubicBezTo>
                    <a:close/>
                    <a:moveTo>
                      <a:pt x="11705" y="0"/>
                    </a:moveTo>
                    <a:lnTo>
                      <a:pt x="180" y="6651"/>
                    </a:lnTo>
                    <a:cubicBezTo>
                      <a:pt x="75" y="6714"/>
                      <a:pt x="54" y="6798"/>
                      <a:pt x="117" y="6861"/>
                    </a:cubicBezTo>
                    <a:cubicBezTo>
                      <a:pt x="127" y="6872"/>
                      <a:pt x="127" y="6882"/>
                      <a:pt x="138" y="6893"/>
                    </a:cubicBezTo>
                    <a:cubicBezTo>
                      <a:pt x="180" y="6924"/>
                      <a:pt x="222" y="6956"/>
                      <a:pt x="253" y="6987"/>
                    </a:cubicBezTo>
                    <a:cubicBezTo>
                      <a:pt x="295" y="7029"/>
                      <a:pt x="337" y="7071"/>
                      <a:pt x="369" y="7124"/>
                    </a:cubicBezTo>
                    <a:cubicBezTo>
                      <a:pt x="652" y="7491"/>
                      <a:pt x="579" y="7933"/>
                      <a:pt x="138" y="8259"/>
                    </a:cubicBezTo>
                    <a:cubicBezTo>
                      <a:pt x="1" y="8374"/>
                      <a:pt x="43" y="8427"/>
                      <a:pt x="180" y="8511"/>
                    </a:cubicBezTo>
                    <a:lnTo>
                      <a:pt x="4813" y="11201"/>
                    </a:lnTo>
                    <a:cubicBezTo>
                      <a:pt x="4893" y="11249"/>
                      <a:pt x="4954" y="11277"/>
                      <a:pt x="5031" y="11277"/>
                    </a:cubicBezTo>
                    <a:cubicBezTo>
                      <a:pt x="5087" y="11277"/>
                      <a:pt x="5150" y="11263"/>
                      <a:pt x="5233" y="11232"/>
                    </a:cubicBezTo>
                    <a:cubicBezTo>
                      <a:pt x="5585" y="11074"/>
                      <a:pt x="6003" y="10995"/>
                      <a:pt x="6420" y="10995"/>
                    </a:cubicBezTo>
                    <a:cubicBezTo>
                      <a:pt x="6836" y="10995"/>
                      <a:pt x="7251" y="11074"/>
                      <a:pt x="7598" y="11232"/>
                    </a:cubicBezTo>
                    <a:cubicBezTo>
                      <a:pt x="7654" y="11254"/>
                      <a:pt x="7715" y="11265"/>
                      <a:pt x="7775" y="11265"/>
                    </a:cubicBezTo>
                    <a:cubicBezTo>
                      <a:pt x="7860" y="11265"/>
                      <a:pt x="7944" y="11243"/>
                      <a:pt x="8018" y="11201"/>
                    </a:cubicBezTo>
                    <a:lnTo>
                      <a:pt x="12137" y="8826"/>
                    </a:lnTo>
                    <a:lnTo>
                      <a:pt x="12137" y="7271"/>
                    </a:lnTo>
                    <a:cubicBezTo>
                      <a:pt x="11786" y="7323"/>
                      <a:pt x="11426" y="7350"/>
                      <a:pt x="11066" y="7350"/>
                    </a:cubicBezTo>
                    <a:cubicBezTo>
                      <a:pt x="9982" y="7350"/>
                      <a:pt x="8901" y="7111"/>
                      <a:pt x="8081" y="6630"/>
                    </a:cubicBezTo>
                    <a:cubicBezTo>
                      <a:pt x="7692" y="6409"/>
                      <a:pt x="7409" y="6157"/>
                      <a:pt x="7198" y="5884"/>
                    </a:cubicBezTo>
                    <a:cubicBezTo>
                      <a:pt x="7167" y="5831"/>
                      <a:pt x="7135" y="5789"/>
                      <a:pt x="7104" y="5747"/>
                    </a:cubicBezTo>
                    <a:cubicBezTo>
                      <a:pt x="7082" y="5705"/>
                      <a:pt x="7051" y="5653"/>
                      <a:pt x="7030" y="5611"/>
                    </a:cubicBezTo>
                    <a:cubicBezTo>
                      <a:pt x="6589" y="4770"/>
                      <a:pt x="6946" y="3825"/>
                      <a:pt x="8102" y="3162"/>
                    </a:cubicBezTo>
                    <a:cubicBezTo>
                      <a:pt x="8935" y="2682"/>
                      <a:pt x="10029" y="2440"/>
                      <a:pt x="11121" y="2440"/>
                    </a:cubicBezTo>
                    <a:cubicBezTo>
                      <a:pt x="11463" y="2440"/>
                      <a:pt x="11804" y="2464"/>
                      <a:pt x="12137" y="2511"/>
                    </a:cubicBezTo>
                    <a:lnTo>
                      <a:pt x="12137" y="1061"/>
                    </a:lnTo>
                    <a:cubicBezTo>
                      <a:pt x="12137" y="715"/>
                      <a:pt x="11969" y="305"/>
                      <a:pt x="117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65"/>
              <p:cNvSpPr/>
              <p:nvPr/>
            </p:nvSpPr>
            <p:spPr>
              <a:xfrm>
                <a:off x="2545507" y="2290490"/>
                <a:ext cx="151180" cy="79611"/>
              </a:xfrm>
              <a:custGeom>
                <a:rect b="b" l="l" r="r" t="t"/>
                <a:pathLst>
                  <a:path extrusionOk="0" h="1782" w="3384">
                    <a:moveTo>
                      <a:pt x="1697" y="1"/>
                    </a:moveTo>
                    <a:cubicBezTo>
                      <a:pt x="1303" y="1"/>
                      <a:pt x="909" y="88"/>
                      <a:pt x="609" y="261"/>
                    </a:cubicBezTo>
                    <a:cubicBezTo>
                      <a:pt x="10" y="608"/>
                      <a:pt x="0" y="1175"/>
                      <a:pt x="599" y="1522"/>
                    </a:cubicBezTo>
                    <a:cubicBezTo>
                      <a:pt x="898" y="1695"/>
                      <a:pt x="1292" y="1782"/>
                      <a:pt x="1686" y="1782"/>
                    </a:cubicBezTo>
                    <a:cubicBezTo>
                      <a:pt x="2080" y="1782"/>
                      <a:pt x="2474" y="1695"/>
                      <a:pt x="2774" y="1522"/>
                    </a:cubicBezTo>
                    <a:cubicBezTo>
                      <a:pt x="3383" y="1175"/>
                      <a:pt x="3383" y="608"/>
                      <a:pt x="2784" y="261"/>
                    </a:cubicBezTo>
                    <a:cubicBezTo>
                      <a:pt x="2485" y="88"/>
                      <a:pt x="2091" y="1"/>
                      <a:pt x="1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65"/>
              <p:cNvSpPr/>
              <p:nvPr/>
            </p:nvSpPr>
            <p:spPr>
              <a:xfrm>
                <a:off x="2794263" y="2107811"/>
                <a:ext cx="140860" cy="77020"/>
              </a:xfrm>
              <a:custGeom>
                <a:rect b="b" l="l" r="r" t="t"/>
                <a:pathLst>
                  <a:path extrusionOk="0" h="1724" w="3153">
                    <a:moveTo>
                      <a:pt x="1166" y="872"/>
                    </a:moveTo>
                    <a:lnTo>
                      <a:pt x="1671" y="1250"/>
                    </a:lnTo>
                    <a:cubicBezTo>
                      <a:pt x="1502" y="1294"/>
                      <a:pt x="1385" y="1315"/>
                      <a:pt x="1293" y="1315"/>
                    </a:cubicBezTo>
                    <a:cubicBezTo>
                      <a:pt x="1207" y="1315"/>
                      <a:pt x="1143" y="1297"/>
                      <a:pt x="1082" y="1261"/>
                    </a:cubicBezTo>
                    <a:cubicBezTo>
                      <a:pt x="914" y="1166"/>
                      <a:pt x="925" y="1030"/>
                      <a:pt x="1166" y="872"/>
                    </a:cubicBezTo>
                    <a:close/>
                    <a:moveTo>
                      <a:pt x="547" y="1"/>
                    </a:moveTo>
                    <a:lnTo>
                      <a:pt x="242" y="179"/>
                    </a:lnTo>
                    <a:lnTo>
                      <a:pt x="736" y="557"/>
                    </a:lnTo>
                    <a:lnTo>
                      <a:pt x="683" y="589"/>
                    </a:lnTo>
                    <a:cubicBezTo>
                      <a:pt x="127" y="914"/>
                      <a:pt x="1" y="1271"/>
                      <a:pt x="568" y="1598"/>
                    </a:cubicBezTo>
                    <a:cubicBezTo>
                      <a:pt x="662" y="1661"/>
                      <a:pt x="757" y="1703"/>
                      <a:pt x="862" y="1724"/>
                    </a:cubicBezTo>
                    <a:cubicBezTo>
                      <a:pt x="1619" y="1587"/>
                      <a:pt x="2385" y="1440"/>
                      <a:pt x="3153" y="1303"/>
                    </a:cubicBezTo>
                    <a:lnTo>
                      <a:pt x="3153" y="998"/>
                    </a:lnTo>
                    <a:cubicBezTo>
                      <a:pt x="3075" y="984"/>
                      <a:pt x="2996" y="977"/>
                      <a:pt x="2911" y="977"/>
                    </a:cubicBezTo>
                    <a:cubicBezTo>
                      <a:pt x="2684" y="977"/>
                      <a:pt x="2422" y="1028"/>
                      <a:pt x="2070" y="1135"/>
                    </a:cubicBezTo>
                    <a:lnTo>
                      <a:pt x="1482" y="704"/>
                    </a:lnTo>
                    <a:cubicBezTo>
                      <a:pt x="1755" y="568"/>
                      <a:pt x="2070" y="410"/>
                      <a:pt x="2091" y="410"/>
                    </a:cubicBezTo>
                    <a:lnTo>
                      <a:pt x="1692" y="127"/>
                    </a:lnTo>
                    <a:cubicBezTo>
                      <a:pt x="1682" y="137"/>
                      <a:pt x="1377" y="242"/>
                      <a:pt x="1061" y="389"/>
                    </a:cubicBezTo>
                    <a:lnTo>
                      <a:pt x="5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65"/>
              <p:cNvSpPr/>
              <p:nvPr/>
            </p:nvSpPr>
            <p:spPr>
              <a:xfrm>
                <a:off x="2832774" y="2166023"/>
                <a:ext cx="107979" cy="61517"/>
              </a:xfrm>
              <a:custGeom>
                <a:rect b="b" l="l" r="r" t="t"/>
                <a:pathLst>
                  <a:path extrusionOk="0" h="1377" w="2417">
                    <a:moveTo>
                      <a:pt x="2291" y="0"/>
                    </a:moveTo>
                    <a:cubicBezTo>
                      <a:pt x="1523" y="137"/>
                      <a:pt x="757" y="284"/>
                      <a:pt x="0" y="421"/>
                    </a:cubicBezTo>
                    <a:cubicBezTo>
                      <a:pt x="125" y="459"/>
                      <a:pt x="255" y="481"/>
                      <a:pt x="395" y="481"/>
                    </a:cubicBezTo>
                    <a:cubicBezTo>
                      <a:pt x="444" y="481"/>
                      <a:pt x="495" y="478"/>
                      <a:pt x="547" y="473"/>
                    </a:cubicBezTo>
                    <a:cubicBezTo>
                      <a:pt x="704" y="463"/>
                      <a:pt x="872" y="431"/>
                      <a:pt x="1061" y="379"/>
                    </a:cubicBezTo>
                    <a:cubicBezTo>
                      <a:pt x="1145" y="368"/>
                      <a:pt x="1240" y="347"/>
                      <a:pt x="1324" y="326"/>
                    </a:cubicBezTo>
                    <a:lnTo>
                      <a:pt x="1481" y="452"/>
                    </a:lnTo>
                    <a:lnTo>
                      <a:pt x="1933" y="778"/>
                    </a:lnTo>
                    <a:cubicBezTo>
                      <a:pt x="1639" y="935"/>
                      <a:pt x="1282" y="1082"/>
                      <a:pt x="1261" y="1093"/>
                    </a:cubicBezTo>
                    <a:lnTo>
                      <a:pt x="1649" y="1376"/>
                    </a:lnTo>
                    <a:cubicBezTo>
                      <a:pt x="1660" y="1366"/>
                      <a:pt x="1975" y="1261"/>
                      <a:pt x="2291" y="1114"/>
                    </a:cubicBezTo>
                    <a:lnTo>
                      <a:pt x="2291" y="568"/>
                    </a:lnTo>
                    <a:cubicBezTo>
                      <a:pt x="2406" y="473"/>
                      <a:pt x="2417" y="379"/>
                      <a:pt x="2343" y="295"/>
                    </a:cubicBezTo>
                    <a:cubicBezTo>
                      <a:pt x="2322" y="274"/>
                      <a:pt x="2312" y="263"/>
                      <a:pt x="2291" y="253"/>
                    </a:cubicBezTo>
                    <a:lnTo>
                      <a:pt x="2291" y="147"/>
                    </a:lnTo>
                    <a:lnTo>
                      <a:pt x="22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65"/>
              <p:cNvSpPr/>
              <p:nvPr/>
            </p:nvSpPr>
            <p:spPr>
              <a:xfrm>
                <a:off x="2835097" y="2146768"/>
                <a:ext cx="33819" cy="19791"/>
              </a:xfrm>
              <a:custGeom>
                <a:rect b="b" l="l" r="r" t="t"/>
                <a:pathLst>
                  <a:path extrusionOk="0" h="443" w="757">
                    <a:moveTo>
                      <a:pt x="252" y="0"/>
                    </a:moveTo>
                    <a:cubicBezTo>
                      <a:pt x="11" y="158"/>
                      <a:pt x="0" y="294"/>
                      <a:pt x="168" y="389"/>
                    </a:cubicBezTo>
                    <a:cubicBezTo>
                      <a:pt x="229" y="425"/>
                      <a:pt x="293" y="443"/>
                      <a:pt x="379" y="443"/>
                    </a:cubicBezTo>
                    <a:cubicBezTo>
                      <a:pt x="471" y="443"/>
                      <a:pt x="588" y="422"/>
                      <a:pt x="757" y="378"/>
                    </a:cubicBezTo>
                    <a:lnTo>
                      <a:pt x="2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65"/>
              <p:cNvSpPr/>
              <p:nvPr/>
            </p:nvSpPr>
            <p:spPr>
              <a:xfrm>
                <a:off x="2270884" y="2178220"/>
                <a:ext cx="664228" cy="323447"/>
              </a:xfrm>
              <a:custGeom>
                <a:rect b="b" l="l" r="r" t="t"/>
                <a:pathLst>
                  <a:path extrusionOk="0" h="7240" w="14868">
                    <a:moveTo>
                      <a:pt x="0" y="1"/>
                    </a:moveTo>
                    <a:lnTo>
                      <a:pt x="0" y="1608"/>
                    </a:lnTo>
                    <a:lnTo>
                      <a:pt x="0" y="1724"/>
                    </a:lnTo>
                    <a:cubicBezTo>
                      <a:pt x="0" y="1829"/>
                      <a:pt x="84" y="1934"/>
                      <a:pt x="231" y="2018"/>
                    </a:cubicBezTo>
                    <a:lnTo>
                      <a:pt x="8952" y="7082"/>
                    </a:lnTo>
                    <a:cubicBezTo>
                      <a:pt x="9131" y="7187"/>
                      <a:pt x="9372" y="7240"/>
                      <a:pt x="9615" y="7240"/>
                    </a:cubicBezTo>
                    <a:cubicBezTo>
                      <a:pt x="9858" y="7240"/>
                      <a:pt x="10103" y="7187"/>
                      <a:pt x="10287" y="7082"/>
                    </a:cubicBezTo>
                    <a:lnTo>
                      <a:pt x="14868" y="4434"/>
                    </a:lnTo>
                    <a:lnTo>
                      <a:pt x="14868" y="2553"/>
                    </a:lnTo>
                    <a:lnTo>
                      <a:pt x="10423" y="5117"/>
                    </a:lnTo>
                    <a:cubicBezTo>
                      <a:pt x="10203" y="5254"/>
                      <a:pt x="9908" y="5317"/>
                      <a:pt x="9603" y="5317"/>
                    </a:cubicBezTo>
                    <a:cubicBezTo>
                      <a:pt x="9309" y="5317"/>
                      <a:pt x="9015" y="5254"/>
                      <a:pt x="8795" y="5117"/>
                    </a:cubicBezTo>
                    <a:lnTo>
                      <a:pt x="74" y="53"/>
                    </a:lnTo>
                    <a:cubicBezTo>
                      <a:pt x="53" y="32"/>
                      <a:pt x="21" y="22"/>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65"/>
              <p:cNvSpPr/>
              <p:nvPr/>
            </p:nvSpPr>
            <p:spPr>
              <a:xfrm>
                <a:off x="2856229" y="2006441"/>
                <a:ext cx="33819" cy="19746"/>
              </a:xfrm>
              <a:custGeom>
                <a:rect b="b" l="l" r="r" t="t"/>
                <a:pathLst>
                  <a:path extrusionOk="0" h="442" w="757">
                    <a:moveTo>
                      <a:pt x="253" y="0"/>
                    </a:moveTo>
                    <a:cubicBezTo>
                      <a:pt x="11" y="157"/>
                      <a:pt x="1" y="283"/>
                      <a:pt x="169" y="378"/>
                    </a:cubicBezTo>
                    <a:cubicBezTo>
                      <a:pt x="232" y="420"/>
                      <a:pt x="297" y="441"/>
                      <a:pt x="388" y="441"/>
                    </a:cubicBezTo>
                    <a:cubicBezTo>
                      <a:pt x="478" y="441"/>
                      <a:pt x="594" y="420"/>
                      <a:pt x="757" y="378"/>
                    </a:cubicBezTo>
                    <a:lnTo>
                      <a:pt x="2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65"/>
              <p:cNvSpPr/>
              <p:nvPr/>
            </p:nvSpPr>
            <p:spPr>
              <a:xfrm>
                <a:off x="2708351" y="1928035"/>
                <a:ext cx="226770" cy="217523"/>
              </a:xfrm>
              <a:custGeom>
                <a:rect b="b" l="l" r="r" t="t"/>
                <a:pathLst>
                  <a:path extrusionOk="0" h="4869" w="5076">
                    <a:moveTo>
                      <a:pt x="3710" y="0"/>
                    </a:moveTo>
                    <a:cubicBezTo>
                      <a:pt x="2900" y="95"/>
                      <a:pt x="2134" y="315"/>
                      <a:pt x="1513" y="683"/>
                    </a:cubicBezTo>
                    <a:cubicBezTo>
                      <a:pt x="358" y="1345"/>
                      <a:pt x="0" y="2290"/>
                      <a:pt x="442" y="3131"/>
                    </a:cubicBezTo>
                    <a:cubicBezTo>
                      <a:pt x="463" y="3173"/>
                      <a:pt x="495" y="3215"/>
                      <a:pt x="516" y="3268"/>
                    </a:cubicBezTo>
                    <a:lnTo>
                      <a:pt x="610" y="3394"/>
                    </a:lnTo>
                    <a:cubicBezTo>
                      <a:pt x="820" y="3667"/>
                      <a:pt x="1104" y="3930"/>
                      <a:pt x="1492" y="4151"/>
                    </a:cubicBezTo>
                    <a:cubicBezTo>
                      <a:pt x="2317" y="4629"/>
                      <a:pt x="3396" y="4869"/>
                      <a:pt x="4477" y="4869"/>
                    </a:cubicBezTo>
                    <a:cubicBezTo>
                      <a:pt x="4677" y="4869"/>
                      <a:pt x="4877" y="4860"/>
                      <a:pt x="5076" y="4844"/>
                    </a:cubicBezTo>
                    <a:lnTo>
                      <a:pt x="5076" y="3499"/>
                    </a:lnTo>
                    <a:cubicBezTo>
                      <a:pt x="4981" y="3530"/>
                      <a:pt x="4908" y="3562"/>
                      <a:pt x="4897" y="3562"/>
                    </a:cubicBezTo>
                    <a:lnTo>
                      <a:pt x="4518" y="3278"/>
                    </a:lnTo>
                    <a:cubicBezTo>
                      <a:pt x="4539" y="3268"/>
                      <a:pt x="4813" y="3152"/>
                      <a:pt x="5076" y="3026"/>
                    </a:cubicBezTo>
                    <a:lnTo>
                      <a:pt x="5076" y="2879"/>
                    </a:lnTo>
                    <a:lnTo>
                      <a:pt x="4739" y="2638"/>
                    </a:lnTo>
                    <a:lnTo>
                      <a:pt x="4581" y="2512"/>
                    </a:lnTo>
                    <a:cubicBezTo>
                      <a:pt x="4497" y="2533"/>
                      <a:pt x="4413" y="2543"/>
                      <a:pt x="4319" y="2564"/>
                    </a:cubicBezTo>
                    <a:cubicBezTo>
                      <a:pt x="4130" y="2617"/>
                      <a:pt x="3962" y="2648"/>
                      <a:pt x="3804" y="2659"/>
                    </a:cubicBezTo>
                    <a:cubicBezTo>
                      <a:pt x="3753" y="2664"/>
                      <a:pt x="3702" y="2667"/>
                      <a:pt x="3654" y="2667"/>
                    </a:cubicBezTo>
                    <a:cubicBezTo>
                      <a:pt x="3513" y="2667"/>
                      <a:pt x="3382" y="2645"/>
                      <a:pt x="3258" y="2606"/>
                    </a:cubicBezTo>
                    <a:cubicBezTo>
                      <a:pt x="3152" y="2575"/>
                      <a:pt x="3058" y="2533"/>
                      <a:pt x="2963" y="2480"/>
                    </a:cubicBezTo>
                    <a:cubicBezTo>
                      <a:pt x="2396" y="2154"/>
                      <a:pt x="2522" y="1786"/>
                      <a:pt x="3079" y="1471"/>
                    </a:cubicBezTo>
                    <a:lnTo>
                      <a:pt x="3131" y="1440"/>
                    </a:lnTo>
                    <a:lnTo>
                      <a:pt x="2627" y="1062"/>
                    </a:lnTo>
                    <a:lnTo>
                      <a:pt x="2932" y="883"/>
                    </a:lnTo>
                    <a:lnTo>
                      <a:pt x="3458" y="1272"/>
                    </a:lnTo>
                    <a:cubicBezTo>
                      <a:pt x="3773" y="1125"/>
                      <a:pt x="4077" y="1009"/>
                      <a:pt x="4088" y="1009"/>
                    </a:cubicBezTo>
                    <a:lnTo>
                      <a:pt x="4487" y="1293"/>
                    </a:lnTo>
                    <a:cubicBezTo>
                      <a:pt x="4466" y="1293"/>
                      <a:pt x="4151" y="1450"/>
                      <a:pt x="3878" y="1587"/>
                    </a:cubicBezTo>
                    <a:lnTo>
                      <a:pt x="4466" y="2017"/>
                    </a:lnTo>
                    <a:cubicBezTo>
                      <a:pt x="4697" y="1944"/>
                      <a:pt x="4897" y="1902"/>
                      <a:pt x="5076" y="1870"/>
                    </a:cubicBezTo>
                    <a:lnTo>
                      <a:pt x="5076" y="1723"/>
                    </a:lnTo>
                    <a:cubicBezTo>
                      <a:pt x="5076" y="1219"/>
                      <a:pt x="4707" y="588"/>
                      <a:pt x="4266" y="326"/>
                    </a:cubicBezTo>
                    <a:lnTo>
                      <a:pt x="37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65"/>
              <p:cNvSpPr/>
              <p:nvPr/>
            </p:nvSpPr>
            <p:spPr>
              <a:xfrm>
                <a:off x="2270884" y="1864193"/>
                <a:ext cx="664228" cy="538423"/>
              </a:xfrm>
              <a:custGeom>
                <a:rect b="b" l="l" r="r" t="t"/>
                <a:pathLst>
                  <a:path extrusionOk="0" h="12052" w="14868">
                    <a:moveTo>
                      <a:pt x="11011" y="0"/>
                    </a:moveTo>
                    <a:lnTo>
                      <a:pt x="231" y="6220"/>
                    </a:lnTo>
                    <a:cubicBezTo>
                      <a:pt x="158" y="6262"/>
                      <a:pt x="105" y="6315"/>
                      <a:pt x="63" y="6367"/>
                    </a:cubicBezTo>
                    <a:cubicBezTo>
                      <a:pt x="21" y="6409"/>
                      <a:pt x="0" y="6472"/>
                      <a:pt x="0" y="6514"/>
                    </a:cubicBezTo>
                    <a:lnTo>
                      <a:pt x="0" y="6525"/>
                    </a:lnTo>
                    <a:cubicBezTo>
                      <a:pt x="0" y="6567"/>
                      <a:pt x="11" y="6619"/>
                      <a:pt x="42" y="6661"/>
                    </a:cubicBezTo>
                    <a:cubicBezTo>
                      <a:pt x="74" y="6724"/>
                      <a:pt x="137" y="6777"/>
                      <a:pt x="221" y="6829"/>
                    </a:cubicBezTo>
                    <a:lnTo>
                      <a:pt x="8942" y="11894"/>
                    </a:lnTo>
                    <a:cubicBezTo>
                      <a:pt x="9120" y="11999"/>
                      <a:pt x="9365" y="12051"/>
                      <a:pt x="9609" y="12051"/>
                    </a:cubicBezTo>
                    <a:cubicBezTo>
                      <a:pt x="9853" y="12051"/>
                      <a:pt x="10097" y="11999"/>
                      <a:pt x="10276" y="11894"/>
                    </a:cubicBezTo>
                    <a:lnTo>
                      <a:pt x="14868" y="9246"/>
                    </a:lnTo>
                    <a:lnTo>
                      <a:pt x="14868" y="8038"/>
                    </a:lnTo>
                    <a:lnTo>
                      <a:pt x="11221" y="10150"/>
                    </a:lnTo>
                    <a:cubicBezTo>
                      <a:pt x="11153" y="10190"/>
                      <a:pt x="11076" y="10208"/>
                      <a:pt x="10997" y="10208"/>
                    </a:cubicBezTo>
                    <a:cubicBezTo>
                      <a:pt x="10931" y="10208"/>
                      <a:pt x="10864" y="10195"/>
                      <a:pt x="10801" y="10171"/>
                    </a:cubicBezTo>
                    <a:cubicBezTo>
                      <a:pt x="10454" y="10019"/>
                      <a:pt x="10039" y="9942"/>
                      <a:pt x="9623" y="9942"/>
                    </a:cubicBezTo>
                    <a:cubicBezTo>
                      <a:pt x="9207" y="9942"/>
                      <a:pt x="8789" y="10019"/>
                      <a:pt x="8438" y="10171"/>
                    </a:cubicBezTo>
                    <a:cubicBezTo>
                      <a:pt x="8353" y="10206"/>
                      <a:pt x="8290" y="10221"/>
                      <a:pt x="8234" y="10221"/>
                    </a:cubicBezTo>
                    <a:cubicBezTo>
                      <a:pt x="8158" y="10221"/>
                      <a:pt x="8096" y="10192"/>
                      <a:pt x="8017" y="10150"/>
                    </a:cubicBezTo>
                    <a:lnTo>
                      <a:pt x="3383" y="7450"/>
                    </a:lnTo>
                    <a:cubicBezTo>
                      <a:pt x="3247" y="7376"/>
                      <a:pt x="3205" y="7324"/>
                      <a:pt x="3341" y="7208"/>
                    </a:cubicBezTo>
                    <a:cubicBezTo>
                      <a:pt x="3773" y="6882"/>
                      <a:pt x="3857" y="6441"/>
                      <a:pt x="3573" y="6063"/>
                    </a:cubicBezTo>
                    <a:cubicBezTo>
                      <a:pt x="3541" y="6021"/>
                      <a:pt x="3499" y="5979"/>
                      <a:pt x="3457" y="5937"/>
                    </a:cubicBezTo>
                    <a:cubicBezTo>
                      <a:pt x="3425" y="5905"/>
                      <a:pt x="3383" y="5874"/>
                      <a:pt x="3341" y="5842"/>
                    </a:cubicBezTo>
                    <a:cubicBezTo>
                      <a:pt x="3331" y="5832"/>
                      <a:pt x="3331" y="5821"/>
                      <a:pt x="3320" y="5811"/>
                    </a:cubicBezTo>
                    <a:cubicBezTo>
                      <a:pt x="3257" y="5737"/>
                      <a:pt x="3278" y="5664"/>
                      <a:pt x="3383" y="5601"/>
                    </a:cubicBezTo>
                    <a:lnTo>
                      <a:pt x="12052" y="599"/>
                    </a:lnTo>
                    <a:lnTo>
                      <a:pt x="11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65"/>
              <p:cNvSpPr/>
              <p:nvPr/>
            </p:nvSpPr>
            <p:spPr>
              <a:xfrm>
                <a:off x="2257749" y="1856643"/>
                <a:ext cx="677362" cy="658152"/>
              </a:xfrm>
              <a:custGeom>
                <a:rect b="b" l="l" r="r" t="t"/>
                <a:pathLst>
                  <a:path extrusionOk="0" h="14732" w="15162">
                    <a:moveTo>
                      <a:pt x="11011" y="1"/>
                    </a:moveTo>
                    <a:lnTo>
                      <a:pt x="378" y="6137"/>
                    </a:lnTo>
                    <a:cubicBezTo>
                      <a:pt x="126" y="6284"/>
                      <a:pt x="0" y="6473"/>
                      <a:pt x="0" y="6694"/>
                    </a:cubicBezTo>
                    <a:lnTo>
                      <a:pt x="0" y="6704"/>
                    </a:lnTo>
                    <a:lnTo>
                      <a:pt x="0" y="8806"/>
                    </a:lnTo>
                    <a:lnTo>
                      <a:pt x="0" y="8922"/>
                    </a:lnTo>
                    <a:cubicBezTo>
                      <a:pt x="0" y="9132"/>
                      <a:pt x="137" y="9331"/>
                      <a:pt x="378" y="9468"/>
                    </a:cubicBezTo>
                    <a:lnTo>
                      <a:pt x="9099" y="14542"/>
                    </a:lnTo>
                    <a:cubicBezTo>
                      <a:pt x="9320" y="14668"/>
                      <a:pt x="9614" y="14731"/>
                      <a:pt x="9908" y="14731"/>
                    </a:cubicBezTo>
                    <a:cubicBezTo>
                      <a:pt x="10202" y="14731"/>
                      <a:pt x="10497" y="14668"/>
                      <a:pt x="10728" y="14542"/>
                    </a:cubicBezTo>
                    <a:lnTo>
                      <a:pt x="15162" y="11979"/>
                    </a:lnTo>
                    <a:lnTo>
                      <a:pt x="15162" y="11801"/>
                    </a:lnTo>
                    <a:lnTo>
                      <a:pt x="15162" y="11632"/>
                    </a:lnTo>
                    <a:lnTo>
                      <a:pt x="10581" y="14280"/>
                    </a:lnTo>
                    <a:cubicBezTo>
                      <a:pt x="10397" y="14385"/>
                      <a:pt x="10152" y="14438"/>
                      <a:pt x="9909" y="14438"/>
                    </a:cubicBezTo>
                    <a:cubicBezTo>
                      <a:pt x="9666" y="14438"/>
                      <a:pt x="9425" y="14385"/>
                      <a:pt x="9246" y="14280"/>
                    </a:cubicBezTo>
                    <a:lnTo>
                      <a:pt x="525" y="9216"/>
                    </a:lnTo>
                    <a:cubicBezTo>
                      <a:pt x="378" y="9132"/>
                      <a:pt x="294" y="9027"/>
                      <a:pt x="294" y="8922"/>
                    </a:cubicBezTo>
                    <a:lnTo>
                      <a:pt x="294" y="8806"/>
                    </a:lnTo>
                    <a:lnTo>
                      <a:pt x="294" y="7199"/>
                    </a:lnTo>
                    <a:cubicBezTo>
                      <a:pt x="315" y="7220"/>
                      <a:pt x="347" y="7230"/>
                      <a:pt x="368" y="7251"/>
                    </a:cubicBezTo>
                    <a:lnTo>
                      <a:pt x="9089" y="12315"/>
                    </a:lnTo>
                    <a:cubicBezTo>
                      <a:pt x="9309" y="12452"/>
                      <a:pt x="9603" y="12515"/>
                      <a:pt x="9897" y="12515"/>
                    </a:cubicBezTo>
                    <a:cubicBezTo>
                      <a:pt x="10202" y="12515"/>
                      <a:pt x="10497" y="12452"/>
                      <a:pt x="10717" y="12315"/>
                    </a:cubicBezTo>
                    <a:lnTo>
                      <a:pt x="15162" y="9751"/>
                    </a:lnTo>
                    <a:lnTo>
                      <a:pt x="15162" y="9583"/>
                    </a:lnTo>
                    <a:lnTo>
                      <a:pt x="15162" y="9415"/>
                    </a:lnTo>
                    <a:lnTo>
                      <a:pt x="10570" y="12063"/>
                    </a:lnTo>
                    <a:cubicBezTo>
                      <a:pt x="10391" y="12168"/>
                      <a:pt x="10147" y="12220"/>
                      <a:pt x="9903" y="12220"/>
                    </a:cubicBezTo>
                    <a:cubicBezTo>
                      <a:pt x="9659" y="12220"/>
                      <a:pt x="9414" y="12168"/>
                      <a:pt x="9236" y="12063"/>
                    </a:cubicBezTo>
                    <a:lnTo>
                      <a:pt x="515" y="6998"/>
                    </a:lnTo>
                    <a:cubicBezTo>
                      <a:pt x="431" y="6946"/>
                      <a:pt x="368" y="6893"/>
                      <a:pt x="336" y="6830"/>
                    </a:cubicBezTo>
                    <a:cubicBezTo>
                      <a:pt x="305" y="6788"/>
                      <a:pt x="294" y="6736"/>
                      <a:pt x="294" y="6694"/>
                    </a:cubicBezTo>
                    <a:lnTo>
                      <a:pt x="294" y="6683"/>
                    </a:lnTo>
                    <a:cubicBezTo>
                      <a:pt x="294" y="6641"/>
                      <a:pt x="315" y="6578"/>
                      <a:pt x="357" y="6536"/>
                    </a:cubicBezTo>
                    <a:cubicBezTo>
                      <a:pt x="399" y="6484"/>
                      <a:pt x="452" y="6431"/>
                      <a:pt x="525" y="6389"/>
                    </a:cubicBezTo>
                    <a:lnTo>
                      <a:pt x="11305" y="169"/>
                    </a:lnTo>
                    <a:lnTo>
                      <a:pt x="11158" y="85"/>
                    </a:lnTo>
                    <a:lnTo>
                      <a:pt x="110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65"/>
              <p:cNvSpPr/>
              <p:nvPr/>
            </p:nvSpPr>
            <p:spPr>
              <a:xfrm>
                <a:off x="2414070" y="1890954"/>
                <a:ext cx="521045" cy="429863"/>
              </a:xfrm>
              <a:custGeom>
                <a:rect b="b" l="l" r="r" t="t"/>
                <a:pathLst>
                  <a:path extrusionOk="0" h="9622" w="11663">
                    <a:moveTo>
                      <a:pt x="5111" y="5803"/>
                    </a:moveTo>
                    <a:cubicBezTo>
                      <a:pt x="5506" y="5803"/>
                      <a:pt x="5900" y="5889"/>
                      <a:pt x="6199" y="6062"/>
                    </a:cubicBezTo>
                    <a:cubicBezTo>
                      <a:pt x="6798" y="6410"/>
                      <a:pt x="6788" y="6977"/>
                      <a:pt x="6188" y="7323"/>
                    </a:cubicBezTo>
                    <a:cubicBezTo>
                      <a:pt x="5889" y="7497"/>
                      <a:pt x="5495" y="7584"/>
                      <a:pt x="5101" y="7584"/>
                    </a:cubicBezTo>
                    <a:cubicBezTo>
                      <a:pt x="4707" y="7584"/>
                      <a:pt x="4313" y="7497"/>
                      <a:pt x="4014" y="7323"/>
                    </a:cubicBezTo>
                    <a:cubicBezTo>
                      <a:pt x="3414" y="6977"/>
                      <a:pt x="3414" y="6410"/>
                      <a:pt x="4024" y="6062"/>
                    </a:cubicBezTo>
                    <a:cubicBezTo>
                      <a:pt x="4323" y="5889"/>
                      <a:pt x="4717" y="5803"/>
                      <a:pt x="5111" y="5803"/>
                    </a:cubicBezTo>
                    <a:close/>
                    <a:moveTo>
                      <a:pt x="8847" y="0"/>
                    </a:moveTo>
                    <a:lnTo>
                      <a:pt x="178" y="5002"/>
                    </a:lnTo>
                    <a:cubicBezTo>
                      <a:pt x="73" y="5065"/>
                      <a:pt x="52" y="5138"/>
                      <a:pt x="115" y="5212"/>
                    </a:cubicBezTo>
                    <a:cubicBezTo>
                      <a:pt x="126" y="5222"/>
                      <a:pt x="126" y="5233"/>
                      <a:pt x="136" y="5243"/>
                    </a:cubicBezTo>
                    <a:cubicBezTo>
                      <a:pt x="178" y="5275"/>
                      <a:pt x="220" y="5306"/>
                      <a:pt x="252" y="5338"/>
                    </a:cubicBezTo>
                    <a:cubicBezTo>
                      <a:pt x="294" y="5380"/>
                      <a:pt x="336" y="5422"/>
                      <a:pt x="368" y="5464"/>
                    </a:cubicBezTo>
                    <a:cubicBezTo>
                      <a:pt x="652" y="5842"/>
                      <a:pt x="568" y="6283"/>
                      <a:pt x="136" y="6609"/>
                    </a:cubicBezTo>
                    <a:cubicBezTo>
                      <a:pt x="0" y="6725"/>
                      <a:pt x="42" y="6777"/>
                      <a:pt x="178" y="6851"/>
                    </a:cubicBezTo>
                    <a:lnTo>
                      <a:pt x="4812" y="9551"/>
                    </a:lnTo>
                    <a:cubicBezTo>
                      <a:pt x="4891" y="9593"/>
                      <a:pt x="4953" y="9622"/>
                      <a:pt x="5029" y="9622"/>
                    </a:cubicBezTo>
                    <a:cubicBezTo>
                      <a:pt x="5085" y="9622"/>
                      <a:pt x="5148" y="9607"/>
                      <a:pt x="5233" y="9572"/>
                    </a:cubicBezTo>
                    <a:cubicBezTo>
                      <a:pt x="5584" y="9420"/>
                      <a:pt x="6002" y="9343"/>
                      <a:pt x="6418" y="9343"/>
                    </a:cubicBezTo>
                    <a:cubicBezTo>
                      <a:pt x="6834" y="9343"/>
                      <a:pt x="7249" y="9420"/>
                      <a:pt x="7596" y="9572"/>
                    </a:cubicBezTo>
                    <a:cubicBezTo>
                      <a:pt x="7659" y="9596"/>
                      <a:pt x="7726" y="9609"/>
                      <a:pt x="7792" y="9609"/>
                    </a:cubicBezTo>
                    <a:cubicBezTo>
                      <a:pt x="7871" y="9609"/>
                      <a:pt x="7948" y="9591"/>
                      <a:pt x="8016" y="9551"/>
                    </a:cubicBezTo>
                    <a:lnTo>
                      <a:pt x="11663" y="7439"/>
                    </a:lnTo>
                    <a:lnTo>
                      <a:pt x="11663" y="5674"/>
                    </a:lnTo>
                    <a:cubicBezTo>
                      <a:pt x="11464" y="5690"/>
                      <a:pt x="11264" y="5699"/>
                      <a:pt x="11064" y="5699"/>
                    </a:cubicBezTo>
                    <a:cubicBezTo>
                      <a:pt x="9983" y="5699"/>
                      <a:pt x="8904" y="5459"/>
                      <a:pt x="8079" y="4981"/>
                    </a:cubicBezTo>
                    <a:cubicBezTo>
                      <a:pt x="7691" y="4760"/>
                      <a:pt x="7407" y="4497"/>
                      <a:pt x="7197" y="4224"/>
                    </a:cubicBezTo>
                    <a:lnTo>
                      <a:pt x="7103" y="4098"/>
                    </a:lnTo>
                    <a:cubicBezTo>
                      <a:pt x="7082" y="4045"/>
                      <a:pt x="7050" y="4003"/>
                      <a:pt x="7029" y="3961"/>
                    </a:cubicBezTo>
                    <a:cubicBezTo>
                      <a:pt x="6587" y="3120"/>
                      <a:pt x="6945" y="2175"/>
                      <a:pt x="8100" y="1513"/>
                    </a:cubicBezTo>
                    <a:cubicBezTo>
                      <a:pt x="8721" y="1145"/>
                      <a:pt x="9487" y="925"/>
                      <a:pt x="10297" y="830"/>
                    </a:cubicBezTo>
                    <a:lnTo>
                      <a:pt x="884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65"/>
              <p:cNvSpPr/>
              <p:nvPr/>
            </p:nvSpPr>
            <p:spPr>
              <a:xfrm>
                <a:off x="2566594" y="2150164"/>
                <a:ext cx="151180" cy="79611"/>
              </a:xfrm>
              <a:custGeom>
                <a:rect b="b" l="l" r="r" t="t"/>
                <a:pathLst>
                  <a:path extrusionOk="0" h="1782" w="3384">
                    <a:moveTo>
                      <a:pt x="1697" y="1"/>
                    </a:moveTo>
                    <a:cubicBezTo>
                      <a:pt x="1303" y="1"/>
                      <a:pt x="909" y="87"/>
                      <a:pt x="610" y="260"/>
                    </a:cubicBezTo>
                    <a:cubicBezTo>
                      <a:pt x="0" y="608"/>
                      <a:pt x="0" y="1175"/>
                      <a:pt x="600" y="1521"/>
                    </a:cubicBezTo>
                    <a:cubicBezTo>
                      <a:pt x="899" y="1695"/>
                      <a:pt x="1293" y="1782"/>
                      <a:pt x="1687" y="1782"/>
                    </a:cubicBezTo>
                    <a:cubicBezTo>
                      <a:pt x="2081" y="1782"/>
                      <a:pt x="2475" y="1695"/>
                      <a:pt x="2774" y="1521"/>
                    </a:cubicBezTo>
                    <a:cubicBezTo>
                      <a:pt x="3374" y="1175"/>
                      <a:pt x="3384" y="608"/>
                      <a:pt x="2785" y="260"/>
                    </a:cubicBezTo>
                    <a:cubicBezTo>
                      <a:pt x="2486" y="87"/>
                      <a:pt x="2092" y="1"/>
                      <a:pt x="1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65"/>
              <p:cNvSpPr/>
              <p:nvPr/>
            </p:nvSpPr>
            <p:spPr>
              <a:xfrm>
                <a:off x="2935082" y="2056612"/>
                <a:ext cx="5182" cy="6612"/>
              </a:xfrm>
              <a:custGeom>
                <a:rect b="b" l="l" r="r" t="t"/>
                <a:pathLst>
                  <a:path extrusionOk="0" h="148" w="116">
                    <a:moveTo>
                      <a:pt x="1" y="1"/>
                    </a:moveTo>
                    <a:lnTo>
                      <a:pt x="1" y="148"/>
                    </a:lnTo>
                    <a:cubicBezTo>
                      <a:pt x="43" y="127"/>
                      <a:pt x="74" y="106"/>
                      <a:pt x="116" y="85"/>
                    </a:cubicBez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65"/>
              <p:cNvSpPr/>
              <p:nvPr/>
            </p:nvSpPr>
            <p:spPr>
              <a:xfrm>
                <a:off x="2815395" y="1967439"/>
                <a:ext cx="124420" cy="89216"/>
              </a:xfrm>
              <a:custGeom>
                <a:rect b="b" l="l" r="r" t="t"/>
                <a:pathLst>
                  <a:path extrusionOk="0" h="1997" w="2785">
                    <a:moveTo>
                      <a:pt x="1167" y="873"/>
                    </a:moveTo>
                    <a:lnTo>
                      <a:pt x="1671" y="1251"/>
                    </a:lnTo>
                    <a:cubicBezTo>
                      <a:pt x="1508" y="1293"/>
                      <a:pt x="1392" y="1314"/>
                      <a:pt x="1302" y="1314"/>
                    </a:cubicBezTo>
                    <a:cubicBezTo>
                      <a:pt x="1211" y="1314"/>
                      <a:pt x="1146" y="1293"/>
                      <a:pt x="1083" y="1251"/>
                    </a:cubicBezTo>
                    <a:cubicBezTo>
                      <a:pt x="915" y="1156"/>
                      <a:pt x="925" y="1030"/>
                      <a:pt x="1167" y="873"/>
                    </a:cubicBezTo>
                    <a:close/>
                    <a:moveTo>
                      <a:pt x="536" y="1"/>
                    </a:moveTo>
                    <a:lnTo>
                      <a:pt x="231" y="180"/>
                    </a:lnTo>
                    <a:lnTo>
                      <a:pt x="735" y="558"/>
                    </a:lnTo>
                    <a:lnTo>
                      <a:pt x="683" y="589"/>
                    </a:lnTo>
                    <a:cubicBezTo>
                      <a:pt x="126" y="904"/>
                      <a:pt x="0" y="1272"/>
                      <a:pt x="567" y="1598"/>
                    </a:cubicBezTo>
                    <a:cubicBezTo>
                      <a:pt x="662" y="1651"/>
                      <a:pt x="756" y="1693"/>
                      <a:pt x="862" y="1724"/>
                    </a:cubicBezTo>
                    <a:cubicBezTo>
                      <a:pt x="986" y="1763"/>
                      <a:pt x="1117" y="1785"/>
                      <a:pt x="1258" y="1785"/>
                    </a:cubicBezTo>
                    <a:cubicBezTo>
                      <a:pt x="1306" y="1785"/>
                      <a:pt x="1357" y="1782"/>
                      <a:pt x="1408" y="1777"/>
                    </a:cubicBezTo>
                    <a:cubicBezTo>
                      <a:pt x="1566" y="1766"/>
                      <a:pt x="1734" y="1735"/>
                      <a:pt x="1923" y="1682"/>
                    </a:cubicBezTo>
                    <a:cubicBezTo>
                      <a:pt x="2017" y="1661"/>
                      <a:pt x="2101" y="1651"/>
                      <a:pt x="2185" y="1630"/>
                    </a:cubicBezTo>
                    <a:lnTo>
                      <a:pt x="2343" y="1756"/>
                    </a:lnTo>
                    <a:lnTo>
                      <a:pt x="2680" y="1997"/>
                    </a:lnTo>
                    <a:lnTo>
                      <a:pt x="2680" y="1693"/>
                    </a:lnTo>
                    <a:cubicBezTo>
                      <a:pt x="2711" y="1682"/>
                      <a:pt x="2753" y="1672"/>
                      <a:pt x="2785" y="1672"/>
                    </a:cubicBezTo>
                    <a:lnTo>
                      <a:pt x="2680" y="1588"/>
                    </a:lnTo>
                    <a:lnTo>
                      <a:pt x="2680" y="1546"/>
                    </a:lnTo>
                    <a:lnTo>
                      <a:pt x="2680" y="1461"/>
                    </a:lnTo>
                    <a:lnTo>
                      <a:pt x="2680" y="1387"/>
                    </a:lnTo>
                    <a:lnTo>
                      <a:pt x="2680" y="988"/>
                    </a:lnTo>
                    <a:cubicBezTo>
                      <a:pt x="2501" y="1020"/>
                      <a:pt x="2301" y="1062"/>
                      <a:pt x="2070" y="1135"/>
                    </a:cubicBezTo>
                    <a:lnTo>
                      <a:pt x="1482" y="705"/>
                    </a:lnTo>
                    <a:cubicBezTo>
                      <a:pt x="1755" y="568"/>
                      <a:pt x="2070" y="411"/>
                      <a:pt x="2091" y="411"/>
                    </a:cubicBezTo>
                    <a:lnTo>
                      <a:pt x="1692" y="127"/>
                    </a:lnTo>
                    <a:cubicBezTo>
                      <a:pt x="1681" y="127"/>
                      <a:pt x="1377" y="243"/>
                      <a:pt x="1062" y="390"/>
                    </a:cubicBezTo>
                    <a:lnTo>
                      <a:pt x="5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65"/>
              <p:cNvSpPr/>
              <p:nvPr/>
            </p:nvSpPr>
            <p:spPr>
              <a:xfrm>
                <a:off x="2910197" y="2063180"/>
                <a:ext cx="24929" cy="24035"/>
              </a:xfrm>
              <a:custGeom>
                <a:rect b="b" l="l" r="r" t="t"/>
                <a:pathLst>
                  <a:path extrusionOk="0" h="538" w="558">
                    <a:moveTo>
                      <a:pt x="558" y="1"/>
                    </a:moveTo>
                    <a:cubicBezTo>
                      <a:pt x="295" y="127"/>
                      <a:pt x="21" y="243"/>
                      <a:pt x="0" y="253"/>
                    </a:cubicBezTo>
                    <a:lnTo>
                      <a:pt x="379" y="537"/>
                    </a:lnTo>
                    <a:cubicBezTo>
                      <a:pt x="390" y="537"/>
                      <a:pt x="463" y="505"/>
                      <a:pt x="558" y="474"/>
                    </a:cubicBezTo>
                    <a:lnTo>
                      <a:pt x="55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65"/>
              <p:cNvSpPr/>
              <p:nvPr/>
            </p:nvSpPr>
            <p:spPr>
              <a:xfrm>
                <a:off x="2206595" y="2065547"/>
                <a:ext cx="728515" cy="323492"/>
              </a:xfrm>
              <a:custGeom>
                <a:rect b="b" l="l" r="r" t="t"/>
                <a:pathLst>
                  <a:path extrusionOk="0" h="7241" w="16307">
                    <a:moveTo>
                      <a:pt x="0" y="1"/>
                    </a:moveTo>
                    <a:cubicBezTo>
                      <a:pt x="0" y="568"/>
                      <a:pt x="10" y="1146"/>
                      <a:pt x="10" y="1713"/>
                    </a:cubicBezTo>
                    <a:cubicBezTo>
                      <a:pt x="10" y="1818"/>
                      <a:pt x="94" y="1923"/>
                      <a:pt x="241" y="2018"/>
                    </a:cubicBezTo>
                    <a:lnTo>
                      <a:pt x="8952" y="7082"/>
                    </a:lnTo>
                    <a:cubicBezTo>
                      <a:pt x="9136" y="7188"/>
                      <a:pt x="9380" y="7240"/>
                      <a:pt x="9623" y="7240"/>
                    </a:cubicBezTo>
                    <a:cubicBezTo>
                      <a:pt x="9866" y="7240"/>
                      <a:pt x="10107" y="7188"/>
                      <a:pt x="10286" y="7082"/>
                    </a:cubicBezTo>
                    <a:lnTo>
                      <a:pt x="16307" y="3604"/>
                    </a:lnTo>
                    <a:lnTo>
                      <a:pt x="16307" y="1724"/>
                    </a:lnTo>
                    <a:lnTo>
                      <a:pt x="10433" y="5117"/>
                    </a:lnTo>
                    <a:cubicBezTo>
                      <a:pt x="10202" y="5243"/>
                      <a:pt x="9908" y="5306"/>
                      <a:pt x="9613" y="5306"/>
                    </a:cubicBezTo>
                    <a:cubicBezTo>
                      <a:pt x="9319" y="5306"/>
                      <a:pt x="9025" y="5243"/>
                      <a:pt x="8805" y="5117"/>
                    </a:cubicBezTo>
                    <a:lnTo>
                      <a:pt x="84" y="43"/>
                    </a:lnTo>
                    <a:cubicBezTo>
                      <a:pt x="52" y="32"/>
                      <a:pt x="31" y="1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65"/>
              <p:cNvSpPr/>
              <p:nvPr/>
            </p:nvSpPr>
            <p:spPr>
              <a:xfrm>
                <a:off x="2791895" y="1893769"/>
                <a:ext cx="34355" cy="19344"/>
              </a:xfrm>
              <a:custGeom>
                <a:rect b="b" l="l" r="r" t="t"/>
                <a:pathLst>
                  <a:path extrusionOk="0" h="433" w="769">
                    <a:moveTo>
                      <a:pt x="253" y="0"/>
                    </a:moveTo>
                    <a:cubicBezTo>
                      <a:pt x="22" y="148"/>
                      <a:pt x="1" y="284"/>
                      <a:pt x="169" y="379"/>
                    </a:cubicBezTo>
                    <a:cubicBezTo>
                      <a:pt x="235" y="414"/>
                      <a:pt x="298" y="432"/>
                      <a:pt x="384" y="432"/>
                    </a:cubicBezTo>
                    <a:cubicBezTo>
                      <a:pt x="476" y="432"/>
                      <a:pt x="594" y="411"/>
                      <a:pt x="768" y="368"/>
                    </a:cubicBezTo>
                    <a:lnTo>
                      <a:pt x="2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65"/>
              <p:cNvSpPr/>
              <p:nvPr/>
            </p:nvSpPr>
            <p:spPr>
              <a:xfrm>
                <a:off x="2206595" y="1789093"/>
                <a:ext cx="728515" cy="500405"/>
              </a:xfrm>
              <a:custGeom>
                <a:rect b="b" l="l" r="r" t="t"/>
                <a:pathLst>
                  <a:path extrusionOk="0" h="11201" w="16307">
                    <a:moveTo>
                      <a:pt x="9550" y="0"/>
                    </a:moveTo>
                    <a:lnTo>
                      <a:pt x="241" y="5379"/>
                    </a:lnTo>
                    <a:cubicBezTo>
                      <a:pt x="168" y="5422"/>
                      <a:pt x="105" y="5464"/>
                      <a:pt x="63" y="5516"/>
                    </a:cubicBezTo>
                    <a:cubicBezTo>
                      <a:pt x="31" y="5569"/>
                      <a:pt x="0" y="5622"/>
                      <a:pt x="0" y="5674"/>
                    </a:cubicBezTo>
                    <a:lnTo>
                      <a:pt x="0" y="5685"/>
                    </a:lnTo>
                    <a:cubicBezTo>
                      <a:pt x="0" y="5727"/>
                      <a:pt x="21" y="5769"/>
                      <a:pt x="42" y="5811"/>
                    </a:cubicBezTo>
                    <a:cubicBezTo>
                      <a:pt x="84" y="5874"/>
                      <a:pt x="147" y="5937"/>
                      <a:pt x="231" y="5979"/>
                    </a:cubicBezTo>
                    <a:lnTo>
                      <a:pt x="8952" y="11043"/>
                    </a:lnTo>
                    <a:cubicBezTo>
                      <a:pt x="9131" y="11148"/>
                      <a:pt x="9372" y="11201"/>
                      <a:pt x="9615" y="11201"/>
                    </a:cubicBezTo>
                    <a:cubicBezTo>
                      <a:pt x="9858" y="11201"/>
                      <a:pt x="10102" y="11148"/>
                      <a:pt x="10286" y="11043"/>
                    </a:cubicBezTo>
                    <a:lnTo>
                      <a:pt x="16307" y="7565"/>
                    </a:lnTo>
                    <a:lnTo>
                      <a:pt x="16307" y="6367"/>
                    </a:lnTo>
                    <a:lnTo>
                      <a:pt x="11221" y="9309"/>
                    </a:lnTo>
                    <a:cubicBezTo>
                      <a:pt x="11155" y="9345"/>
                      <a:pt x="11076" y="9364"/>
                      <a:pt x="10995" y="9364"/>
                    </a:cubicBezTo>
                    <a:cubicBezTo>
                      <a:pt x="10933" y="9364"/>
                      <a:pt x="10870" y="9353"/>
                      <a:pt x="10811" y="9330"/>
                    </a:cubicBezTo>
                    <a:cubicBezTo>
                      <a:pt x="10464" y="9172"/>
                      <a:pt x="10047" y="9094"/>
                      <a:pt x="9628" y="9094"/>
                    </a:cubicBezTo>
                    <a:cubicBezTo>
                      <a:pt x="9209" y="9094"/>
                      <a:pt x="8789" y="9172"/>
                      <a:pt x="8437" y="9330"/>
                    </a:cubicBezTo>
                    <a:cubicBezTo>
                      <a:pt x="8357" y="9361"/>
                      <a:pt x="8297" y="9375"/>
                      <a:pt x="8243" y="9375"/>
                    </a:cubicBezTo>
                    <a:cubicBezTo>
                      <a:pt x="8168" y="9375"/>
                      <a:pt x="8106" y="9348"/>
                      <a:pt x="8027" y="9299"/>
                    </a:cubicBezTo>
                    <a:lnTo>
                      <a:pt x="3393" y="6609"/>
                    </a:lnTo>
                    <a:cubicBezTo>
                      <a:pt x="3246" y="6525"/>
                      <a:pt x="3215" y="6483"/>
                      <a:pt x="3341" y="6367"/>
                    </a:cubicBezTo>
                    <a:cubicBezTo>
                      <a:pt x="3783" y="6031"/>
                      <a:pt x="3867" y="5590"/>
                      <a:pt x="3583" y="5222"/>
                    </a:cubicBezTo>
                    <a:cubicBezTo>
                      <a:pt x="3551" y="5180"/>
                      <a:pt x="3509" y="5127"/>
                      <a:pt x="3467" y="5085"/>
                    </a:cubicBezTo>
                    <a:cubicBezTo>
                      <a:pt x="3425" y="5054"/>
                      <a:pt x="3393" y="5022"/>
                      <a:pt x="3351" y="4991"/>
                    </a:cubicBezTo>
                    <a:cubicBezTo>
                      <a:pt x="3341" y="4980"/>
                      <a:pt x="3330" y="4970"/>
                      <a:pt x="3320" y="4970"/>
                    </a:cubicBezTo>
                    <a:cubicBezTo>
                      <a:pt x="3267" y="4896"/>
                      <a:pt x="3288" y="4812"/>
                      <a:pt x="3393" y="4749"/>
                    </a:cubicBezTo>
                    <a:lnTo>
                      <a:pt x="10580" y="599"/>
                    </a:lnTo>
                    <a:lnTo>
                      <a:pt x="95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65"/>
              <p:cNvSpPr/>
              <p:nvPr/>
            </p:nvSpPr>
            <p:spPr>
              <a:xfrm>
                <a:off x="2644509" y="1840247"/>
                <a:ext cx="290611" cy="192147"/>
              </a:xfrm>
              <a:custGeom>
                <a:rect b="b" l="l" r="r" t="t"/>
                <a:pathLst>
                  <a:path extrusionOk="0" h="4301" w="6505">
                    <a:moveTo>
                      <a:pt x="1724" y="1"/>
                    </a:moveTo>
                    <a:cubicBezTo>
                      <a:pt x="1651" y="32"/>
                      <a:pt x="1577" y="74"/>
                      <a:pt x="1503" y="116"/>
                    </a:cubicBezTo>
                    <a:cubicBezTo>
                      <a:pt x="358" y="778"/>
                      <a:pt x="1" y="1724"/>
                      <a:pt x="432" y="2564"/>
                    </a:cubicBezTo>
                    <a:cubicBezTo>
                      <a:pt x="463" y="2616"/>
                      <a:pt x="484" y="2658"/>
                      <a:pt x="516" y="2700"/>
                    </a:cubicBezTo>
                    <a:cubicBezTo>
                      <a:pt x="547" y="2753"/>
                      <a:pt x="579" y="2795"/>
                      <a:pt x="610" y="2838"/>
                    </a:cubicBezTo>
                    <a:cubicBezTo>
                      <a:pt x="810" y="3111"/>
                      <a:pt x="1104" y="3363"/>
                      <a:pt x="1482" y="3583"/>
                    </a:cubicBezTo>
                    <a:cubicBezTo>
                      <a:pt x="2306" y="4062"/>
                      <a:pt x="3389" y="4300"/>
                      <a:pt x="4474" y="4300"/>
                    </a:cubicBezTo>
                    <a:cubicBezTo>
                      <a:pt x="5174" y="4300"/>
                      <a:pt x="5874" y="4201"/>
                      <a:pt x="6505" y="4003"/>
                    </a:cubicBezTo>
                    <a:lnTo>
                      <a:pt x="6505" y="3688"/>
                    </a:lnTo>
                    <a:cubicBezTo>
                      <a:pt x="6505" y="3436"/>
                      <a:pt x="6410" y="3153"/>
                      <a:pt x="6273" y="2901"/>
                    </a:cubicBezTo>
                    <a:lnTo>
                      <a:pt x="6021" y="3027"/>
                    </a:lnTo>
                    <a:lnTo>
                      <a:pt x="5601" y="2711"/>
                    </a:lnTo>
                    <a:cubicBezTo>
                      <a:pt x="5265" y="2869"/>
                      <a:pt x="4918" y="2995"/>
                      <a:pt x="4897" y="2995"/>
                    </a:cubicBezTo>
                    <a:lnTo>
                      <a:pt x="4518" y="2711"/>
                    </a:lnTo>
                    <a:cubicBezTo>
                      <a:pt x="4539" y="2711"/>
                      <a:pt x="4887" y="2553"/>
                      <a:pt x="5181" y="2406"/>
                    </a:cubicBezTo>
                    <a:lnTo>
                      <a:pt x="4740" y="2070"/>
                    </a:lnTo>
                    <a:lnTo>
                      <a:pt x="4581" y="1955"/>
                    </a:lnTo>
                    <a:cubicBezTo>
                      <a:pt x="4487" y="1965"/>
                      <a:pt x="4403" y="1986"/>
                      <a:pt x="4319" y="1997"/>
                    </a:cubicBezTo>
                    <a:cubicBezTo>
                      <a:pt x="4119" y="2049"/>
                      <a:pt x="3951" y="2081"/>
                      <a:pt x="3804" y="2091"/>
                    </a:cubicBezTo>
                    <a:cubicBezTo>
                      <a:pt x="3737" y="2098"/>
                      <a:pt x="3673" y="2101"/>
                      <a:pt x="3612" y="2101"/>
                    </a:cubicBezTo>
                    <a:cubicBezTo>
                      <a:pt x="3481" y="2101"/>
                      <a:pt x="3362" y="2085"/>
                      <a:pt x="3248" y="2049"/>
                    </a:cubicBezTo>
                    <a:cubicBezTo>
                      <a:pt x="3153" y="2018"/>
                      <a:pt x="3058" y="1976"/>
                      <a:pt x="2963" y="1913"/>
                    </a:cubicBezTo>
                    <a:cubicBezTo>
                      <a:pt x="2386" y="1587"/>
                      <a:pt x="2522" y="1230"/>
                      <a:pt x="3069" y="904"/>
                    </a:cubicBezTo>
                    <a:lnTo>
                      <a:pt x="3132" y="872"/>
                    </a:lnTo>
                    <a:lnTo>
                      <a:pt x="2753" y="599"/>
                    </a:lnTo>
                    <a:lnTo>
                      <a:pt x="17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65"/>
              <p:cNvSpPr/>
              <p:nvPr/>
            </p:nvSpPr>
            <p:spPr>
              <a:xfrm>
                <a:off x="2193460" y="1781543"/>
                <a:ext cx="741650" cy="620580"/>
              </a:xfrm>
              <a:custGeom>
                <a:rect b="b" l="l" r="r" t="t"/>
                <a:pathLst>
                  <a:path extrusionOk="0" h="13891" w="16601">
                    <a:moveTo>
                      <a:pt x="9550" y="1"/>
                    </a:moveTo>
                    <a:lnTo>
                      <a:pt x="388" y="5286"/>
                    </a:lnTo>
                    <a:cubicBezTo>
                      <a:pt x="136" y="5433"/>
                      <a:pt x="0" y="5633"/>
                      <a:pt x="0" y="5854"/>
                    </a:cubicBezTo>
                    <a:cubicBezTo>
                      <a:pt x="0" y="6589"/>
                      <a:pt x="10" y="7335"/>
                      <a:pt x="10" y="8070"/>
                    </a:cubicBezTo>
                    <a:cubicBezTo>
                      <a:pt x="10" y="8291"/>
                      <a:pt x="136" y="8480"/>
                      <a:pt x="388" y="8627"/>
                    </a:cubicBezTo>
                    <a:lnTo>
                      <a:pt x="9099" y="13692"/>
                    </a:lnTo>
                    <a:cubicBezTo>
                      <a:pt x="9330" y="13818"/>
                      <a:pt x="9624" y="13891"/>
                      <a:pt x="9918" y="13891"/>
                    </a:cubicBezTo>
                    <a:cubicBezTo>
                      <a:pt x="10213" y="13891"/>
                      <a:pt x="10507" y="13818"/>
                      <a:pt x="10727" y="13692"/>
                    </a:cubicBezTo>
                    <a:lnTo>
                      <a:pt x="16601" y="10298"/>
                    </a:lnTo>
                    <a:lnTo>
                      <a:pt x="16601" y="10129"/>
                    </a:lnTo>
                    <a:lnTo>
                      <a:pt x="16601" y="9961"/>
                    </a:lnTo>
                    <a:lnTo>
                      <a:pt x="10580" y="13439"/>
                    </a:lnTo>
                    <a:cubicBezTo>
                      <a:pt x="10401" y="13545"/>
                      <a:pt x="10160" y="13597"/>
                      <a:pt x="9917" y="13597"/>
                    </a:cubicBezTo>
                    <a:cubicBezTo>
                      <a:pt x="9674" y="13597"/>
                      <a:pt x="9430" y="13545"/>
                      <a:pt x="9246" y="13439"/>
                    </a:cubicBezTo>
                    <a:lnTo>
                      <a:pt x="535" y="8375"/>
                    </a:lnTo>
                    <a:cubicBezTo>
                      <a:pt x="388" y="8280"/>
                      <a:pt x="304" y="8175"/>
                      <a:pt x="304" y="8070"/>
                    </a:cubicBezTo>
                    <a:cubicBezTo>
                      <a:pt x="304" y="7503"/>
                      <a:pt x="294" y="6925"/>
                      <a:pt x="294" y="6358"/>
                    </a:cubicBezTo>
                    <a:lnTo>
                      <a:pt x="294" y="6358"/>
                    </a:lnTo>
                    <a:cubicBezTo>
                      <a:pt x="325" y="6368"/>
                      <a:pt x="346" y="6389"/>
                      <a:pt x="378" y="6400"/>
                    </a:cubicBezTo>
                    <a:lnTo>
                      <a:pt x="9099" y="11474"/>
                    </a:lnTo>
                    <a:cubicBezTo>
                      <a:pt x="9319" y="11600"/>
                      <a:pt x="9613" y="11663"/>
                      <a:pt x="9907" y="11663"/>
                    </a:cubicBezTo>
                    <a:cubicBezTo>
                      <a:pt x="10202" y="11663"/>
                      <a:pt x="10496" y="11600"/>
                      <a:pt x="10727" y="11474"/>
                    </a:cubicBezTo>
                    <a:lnTo>
                      <a:pt x="16601" y="8081"/>
                    </a:lnTo>
                    <a:lnTo>
                      <a:pt x="16601" y="7913"/>
                    </a:lnTo>
                    <a:lnTo>
                      <a:pt x="16601" y="7734"/>
                    </a:lnTo>
                    <a:lnTo>
                      <a:pt x="10580" y="11212"/>
                    </a:lnTo>
                    <a:cubicBezTo>
                      <a:pt x="10396" y="11317"/>
                      <a:pt x="10152" y="11370"/>
                      <a:pt x="9909" y="11370"/>
                    </a:cubicBezTo>
                    <a:cubicBezTo>
                      <a:pt x="9666" y="11370"/>
                      <a:pt x="9425" y="11317"/>
                      <a:pt x="9246" y="11212"/>
                    </a:cubicBezTo>
                    <a:lnTo>
                      <a:pt x="525" y="6148"/>
                    </a:lnTo>
                    <a:cubicBezTo>
                      <a:pt x="441" y="6106"/>
                      <a:pt x="378" y="6043"/>
                      <a:pt x="336" y="5980"/>
                    </a:cubicBezTo>
                    <a:cubicBezTo>
                      <a:pt x="315" y="5938"/>
                      <a:pt x="294" y="5896"/>
                      <a:pt x="294" y="5854"/>
                    </a:cubicBezTo>
                    <a:lnTo>
                      <a:pt x="294" y="5843"/>
                    </a:lnTo>
                    <a:cubicBezTo>
                      <a:pt x="294" y="5791"/>
                      <a:pt x="325" y="5738"/>
                      <a:pt x="357" y="5685"/>
                    </a:cubicBezTo>
                    <a:cubicBezTo>
                      <a:pt x="399" y="5633"/>
                      <a:pt x="462" y="5591"/>
                      <a:pt x="535" y="5548"/>
                    </a:cubicBezTo>
                    <a:lnTo>
                      <a:pt x="9844" y="169"/>
                    </a:lnTo>
                    <a:lnTo>
                      <a:pt x="9697" y="85"/>
                    </a:lnTo>
                    <a:lnTo>
                      <a:pt x="95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65"/>
              <p:cNvSpPr/>
              <p:nvPr/>
            </p:nvSpPr>
            <p:spPr>
              <a:xfrm>
                <a:off x="2350228" y="1815854"/>
                <a:ext cx="584885" cy="392112"/>
              </a:xfrm>
              <a:custGeom>
                <a:rect b="b" l="l" r="r" t="t"/>
                <a:pathLst>
                  <a:path extrusionOk="0" h="8777" w="13092">
                    <a:moveTo>
                      <a:pt x="5105" y="4962"/>
                    </a:moveTo>
                    <a:cubicBezTo>
                      <a:pt x="5498" y="4962"/>
                      <a:pt x="5889" y="5049"/>
                      <a:pt x="6188" y="5222"/>
                    </a:cubicBezTo>
                    <a:cubicBezTo>
                      <a:pt x="6788" y="5569"/>
                      <a:pt x="6788" y="6125"/>
                      <a:pt x="6188" y="6472"/>
                    </a:cubicBezTo>
                    <a:cubicBezTo>
                      <a:pt x="5884" y="6651"/>
                      <a:pt x="5490" y="6740"/>
                      <a:pt x="5097" y="6740"/>
                    </a:cubicBezTo>
                    <a:cubicBezTo>
                      <a:pt x="4704" y="6740"/>
                      <a:pt x="4313" y="6651"/>
                      <a:pt x="4014" y="6472"/>
                    </a:cubicBezTo>
                    <a:cubicBezTo>
                      <a:pt x="3415" y="6125"/>
                      <a:pt x="3415" y="5569"/>
                      <a:pt x="4014" y="5222"/>
                    </a:cubicBezTo>
                    <a:cubicBezTo>
                      <a:pt x="4319" y="5049"/>
                      <a:pt x="4713" y="4962"/>
                      <a:pt x="5105" y="4962"/>
                    </a:cubicBezTo>
                    <a:close/>
                    <a:moveTo>
                      <a:pt x="7365" y="0"/>
                    </a:moveTo>
                    <a:lnTo>
                      <a:pt x="178" y="4150"/>
                    </a:lnTo>
                    <a:cubicBezTo>
                      <a:pt x="73" y="4213"/>
                      <a:pt x="52" y="4297"/>
                      <a:pt x="105" y="4371"/>
                    </a:cubicBezTo>
                    <a:cubicBezTo>
                      <a:pt x="115" y="4371"/>
                      <a:pt x="126" y="4381"/>
                      <a:pt x="136" y="4392"/>
                    </a:cubicBezTo>
                    <a:cubicBezTo>
                      <a:pt x="178" y="4423"/>
                      <a:pt x="210" y="4455"/>
                      <a:pt x="252" y="4486"/>
                    </a:cubicBezTo>
                    <a:cubicBezTo>
                      <a:pt x="294" y="4528"/>
                      <a:pt x="336" y="4581"/>
                      <a:pt x="368" y="4623"/>
                    </a:cubicBezTo>
                    <a:cubicBezTo>
                      <a:pt x="652" y="4991"/>
                      <a:pt x="568" y="5432"/>
                      <a:pt x="126" y="5768"/>
                    </a:cubicBezTo>
                    <a:cubicBezTo>
                      <a:pt x="0" y="5884"/>
                      <a:pt x="31" y="5926"/>
                      <a:pt x="178" y="6010"/>
                    </a:cubicBezTo>
                    <a:lnTo>
                      <a:pt x="4812" y="8700"/>
                    </a:lnTo>
                    <a:cubicBezTo>
                      <a:pt x="4891" y="8749"/>
                      <a:pt x="4953" y="8776"/>
                      <a:pt x="5028" y="8776"/>
                    </a:cubicBezTo>
                    <a:cubicBezTo>
                      <a:pt x="5082" y="8776"/>
                      <a:pt x="5142" y="8762"/>
                      <a:pt x="5222" y="8731"/>
                    </a:cubicBezTo>
                    <a:cubicBezTo>
                      <a:pt x="5574" y="8573"/>
                      <a:pt x="5994" y="8495"/>
                      <a:pt x="6413" y="8495"/>
                    </a:cubicBezTo>
                    <a:cubicBezTo>
                      <a:pt x="6832" y="8495"/>
                      <a:pt x="7249" y="8573"/>
                      <a:pt x="7596" y="8731"/>
                    </a:cubicBezTo>
                    <a:cubicBezTo>
                      <a:pt x="7655" y="8754"/>
                      <a:pt x="7718" y="8765"/>
                      <a:pt x="7780" y="8765"/>
                    </a:cubicBezTo>
                    <a:cubicBezTo>
                      <a:pt x="7861" y="8765"/>
                      <a:pt x="7940" y="8746"/>
                      <a:pt x="8006" y="8710"/>
                    </a:cubicBezTo>
                    <a:lnTo>
                      <a:pt x="13092" y="5768"/>
                    </a:lnTo>
                    <a:lnTo>
                      <a:pt x="13092" y="4549"/>
                    </a:lnTo>
                    <a:cubicBezTo>
                      <a:pt x="12461" y="4747"/>
                      <a:pt x="11761" y="4846"/>
                      <a:pt x="11061" y="4846"/>
                    </a:cubicBezTo>
                    <a:cubicBezTo>
                      <a:pt x="9976" y="4846"/>
                      <a:pt x="8893" y="4608"/>
                      <a:pt x="8069" y="4129"/>
                    </a:cubicBezTo>
                    <a:cubicBezTo>
                      <a:pt x="7691" y="3909"/>
                      <a:pt x="7397" y="3657"/>
                      <a:pt x="7197" y="3384"/>
                    </a:cubicBezTo>
                    <a:cubicBezTo>
                      <a:pt x="7166" y="3341"/>
                      <a:pt x="7134" y="3299"/>
                      <a:pt x="7103" y="3246"/>
                    </a:cubicBezTo>
                    <a:cubicBezTo>
                      <a:pt x="7071" y="3204"/>
                      <a:pt x="7050" y="3162"/>
                      <a:pt x="7019" y="3110"/>
                    </a:cubicBezTo>
                    <a:cubicBezTo>
                      <a:pt x="6588" y="2270"/>
                      <a:pt x="6945" y="1324"/>
                      <a:pt x="8090" y="662"/>
                    </a:cubicBezTo>
                    <a:cubicBezTo>
                      <a:pt x="8164" y="620"/>
                      <a:pt x="8238" y="578"/>
                      <a:pt x="8311" y="547"/>
                    </a:cubicBezTo>
                    <a:lnTo>
                      <a:pt x="73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65"/>
              <p:cNvSpPr/>
              <p:nvPr/>
            </p:nvSpPr>
            <p:spPr>
              <a:xfrm>
                <a:off x="2502752" y="2037536"/>
                <a:ext cx="150733" cy="79477"/>
              </a:xfrm>
              <a:custGeom>
                <a:rect b="b" l="l" r="r" t="t"/>
                <a:pathLst>
                  <a:path extrusionOk="0" h="1779" w="3374">
                    <a:moveTo>
                      <a:pt x="1691" y="0"/>
                    </a:moveTo>
                    <a:cubicBezTo>
                      <a:pt x="1299" y="0"/>
                      <a:pt x="905" y="87"/>
                      <a:pt x="600" y="260"/>
                    </a:cubicBezTo>
                    <a:cubicBezTo>
                      <a:pt x="1" y="607"/>
                      <a:pt x="1" y="1163"/>
                      <a:pt x="600" y="1510"/>
                    </a:cubicBezTo>
                    <a:cubicBezTo>
                      <a:pt x="899" y="1689"/>
                      <a:pt x="1290" y="1778"/>
                      <a:pt x="1683" y="1778"/>
                    </a:cubicBezTo>
                    <a:cubicBezTo>
                      <a:pt x="2076" y="1778"/>
                      <a:pt x="2470" y="1689"/>
                      <a:pt x="2774" y="1510"/>
                    </a:cubicBezTo>
                    <a:cubicBezTo>
                      <a:pt x="3374" y="1163"/>
                      <a:pt x="3374" y="607"/>
                      <a:pt x="2774" y="260"/>
                    </a:cubicBezTo>
                    <a:cubicBezTo>
                      <a:pt x="2475" y="87"/>
                      <a:pt x="2084" y="0"/>
                      <a:pt x="16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65"/>
              <p:cNvSpPr/>
              <p:nvPr/>
            </p:nvSpPr>
            <p:spPr>
              <a:xfrm>
                <a:off x="2751106" y="1867008"/>
                <a:ext cx="177449" cy="108471"/>
              </a:xfrm>
              <a:custGeom>
                <a:rect b="b" l="l" r="r" t="t"/>
                <a:pathLst>
                  <a:path extrusionOk="0" h="2428" w="3972">
                    <a:moveTo>
                      <a:pt x="1166" y="599"/>
                    </a:moveTo>
                    <a:lnTo>
                      <a:pt x="1681" y="967"/>
                    </a:lnTo>
                    <a:cubicBezTo>
                      <a:pt x="1507" y="1010"/>
                      <a:pt x="1389" y="1031"/>
                      <a:pt x="1297" y="1031"/>
                    </a:cubicBezTo>
                    <a:cubicBezTo>
                      <a:pt x="1211" y="1031"/>
                      <a:pt x="1148" y="1013"/>
                      <a:pt x="1082" y="978"/>
                    </a:cubicBezTo>
                    <a:cubicBezTo>
                      <a:pt x="914" y="883"/>
                      <a:pt x="935" y="747"/>
                      <a:pt x="1166" y="599"/>
                    </a:cubicBezTo>
                    <a:close/>
                    <a:moveTo>
                      <a:pt x="367" y="0"/>
                    </a:moveTo>
                    <a:lnTo>
                      <a:pt x="746" y="273"/>
                    </a:lnTo>
                    <a:lnTo>
                      <a:pt x="683" y="305"/>
                    </a:lnTo>
                    <a:cubicBezTo>
                      <a:pt x="136" y="631"/>
                      <a:pt x="0" y="988"/>
                      <a:pt x="577" y="1314"/>
                    </a:cubicBezTo>
                    <a:cubicBezTo>
                      <a:pt x="672" y="1377"/>
                      <a:pt x="767" y="1419"/>
                      <a:pt x="862" y="1450"/>
                    </a:cubicBezTo>
                    <a:cubicBezTo>
                      <a:pt x="976" y="1486"/>
                      <a:pt x="1095" y="1502"/>
                      <a:pt x="1226" y="1502"/>
                    </a:cubicBezTo>
                    <a:cubicBezTo>
                      <a:pt x="1287" y="1502"/>
                      <a:pt x="1351" y="1499"/>
                      <a:pt x="1418" y="1492"/>
                    </a:cubicBezTo>
                    <a:cubicBezTo>
                      <a:pt x="1565" y="1482"/>
                      <a:pt x="1733" y="1450"/>
                      <a:pt x="1933" y="1398"/>
                    </a:cubicBezTo>
                    <a:cubicBezTo>
                      <a:pt x="2017" y="1387"/>
                      <a:pt x="2101" y="1366"/>
                      <a:pt x="2195" y="1356"/>
                    </a:cubicBezTo>
                    <a:lnTo>
                      <a:pt x="2354" y="1471"/>
                    </a:lnTo>
                    <a:lnTo>
                      <a:pt x="2795" y="1807"/>
                    </a:lnTo>
                    <a:cubicBezTo>
                      <a:pt x="2501" y="1954"/>
                      <a:pt x="2153" y="2112"/>
                      <a:pt x="2132" y="2112"/>
                    </a:cubicBezTo>
                    <a:lnTo>
                      <a:pt x="2511" y="2396"/>
                    </a:lnTo>
                    <a:cubicBezTo>
                      <a:pt x="2532" y="2396"/>
                      <a:pt x="2879" y="2270"/>
                      <a:pt x="3215" y="2112"/>
                    </a:cubicBezTo>
                    <a:lnTo>
                      <a:pt x="3635" y="2428"/>
                    </a:lnTo>
                    <a:lnTo>
                      <a:pt x="3887" y="2302"/>
                    </a:lnTo>
                    <a:lnTo>
                      <a:pt x="3972" y="2260"/>
                    </a:lnTo>
                    <a:lnTo>
                      <a:pt x="3740" y="2091"/>
                    </a:lnTo>
                    <a:cubicBezTo>
                      <a:pt x="3698" y="2028"/>
                      <a:pt x="3645" y="1975"/>
                      <a:pt x="3593" y="1912"/>
                    </a:cubicBezTo>
                    <a:cubicBezTo>
                      <a:pt x="3498" y="1828"/>
                      <a:pt x="3404" y="1755"/>
                      <a:pt x="3309" y="1692"/>
                    </a:cubicBezTo>
                    <a:lnTo>
                      <a:pt x="3152" y="1597"/>
                    </a:lnTo>
                    <a:lnTo>
                      <a:pt x="2826" y="1419"/>
                    </a:lnTo>
                    <a:lnTo>
                      <a:pt x="2795" y="1387"/>
                    </a:lnTo>
                    <a:lnTo>
                      <a:pt x="2637" y="1272"/>
                    </a:lnTo>
                    <a:cubicBezTo>
                      <a:pt x="2616" y="1272"/>
                      <a:pt x="2606" y="1272"/>
                      <a:pt x="2595" y="1282"/>
                    </a:cubicBezTo>
                    <a:lnTo>
                      <a:pt x="2396" y="1167"/>
                    </a:lnTo>
                    <a:lnTo>
                      <a:pt x="36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65"/>
              <p:cNvSpPr/>
              <p:nvPr/>
            </p:nvSpPr>
            <p:spPr>
              <a:xfrm>
                <a:off x="2750123" y="1854767"/>
                <a:ext cx="13224" cy="7103"/>
              </a:xfrm>
              <a:custGeom>
                <a:rect b="b" l="l" r="r" t="t"/>
                <a:pathLst>
                  <a:path extrusionOk="0" h="159" w="296">
                    <a:moveTo>
                      <a:pt x="211" y="1"/>
                    </a:moveTo>
                    <a:cubicBezTo>
                      <a:pt x="137" y="22"/>
                      <a:pt x="74" y="33"/>
                      <a:pt x="1" y="43"/>
                    </a:cubicBezTo>
                    <a:lnTo>
                      <a:pt x="200" y="159"/>
                    </a:lnTo>
                    <a:cubicBezTo>
                      <a:pt x="232" y="148"/>
                      <a:pt x="263" y="148"/>
                      <a:pt x="295" y="138"/>
                    </a:cubicBezTo>
                    <a:cubicBezTo>
                      <a:pt x="263" y="96"/>
                      <a:pt x="242" y="54"/>
                      <a:pt x="2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65"/>
              <p:cNvSpPr/>
              <p:nvPr/>
            </p:nvSpPr>
            <p:spPr>
              <a:xfrm>
                <a:off x="2759058" y="1860887"/>
                <a:ext cx="8042" cy="5718"/>
              </a:xfrm>
              <a:custGeom>
                <a:rect b="b" l="l" r="r" t="t"/>
                <a:pathLst>
                  <a:path extrusionOk="0" h="128" w="180">
                    <a:moveTo>
                      <a:pt x="95" y="1"/>
                    </a:moveTo>
                    <a:cubicBezTo>
                      <a:pt x="63" y="11"/>
                      <a:pt x="32" y="11"/>
                      <a:pt x="0" y="22"/>
                    </a:cubicBezTo>
                    <a:lnTo>
                      <a:pt x="179" y="127"/>
                    </a:lnTo>
                    <a:cubicBezTo>
                      <a:pt x="147" y="85"/>
                      <a:pt x="116" y="43"/>
                      <a:pt x="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65"/>
              <p:cNvSpPr/>
              <p:nvPr/>
            </p:nvSpPr>
            <p:spPr>
              <a:xfrm>
                <a:off x="2767502" y="1867008"/>
                <a:ext cx="99089" cy="56827"/>
              </a:xfrm>
              <a:custGeom>
                <a:rect b="b" l="l" r="r" t="t"/>
                <a:pathLst>
                  <a:path extrusionOk="0" h="1272" w="2218">
                    <a:moveTo>
                      <a:pt x="0" y="0"/>
                    </a:moveTo>
                    <a:cubicBezTo>
                      <a:pt x="200" y="273"/>
                      <a:pt x="495" y="525"/>
                      <a:pt x="873" y="747"/>
                    </a:cubicBezTo>
                    <a:cubicBezTo>
                      <a:pt x="1272" y="978"/>
                      <a:pt x="1723" y="1156"/>
                      <a:pt x="2218" y="1272"/>
                    </a:cubicBezTo>
                    <a:lnTo>
                      <a:pt x="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65"/>
              <p:cNvSpPr/>
              <p:nvPr/>
            </p:nvSpPr>
            <p:spPr>
              <a:xfrm>
                <a:off x="2767055" y="1866561"/>
                <a:ext cx="983" cy="491"/>
              </a:xfrm>
              <a:custGeom>
                <a:rect b="b" l="l" r="r" t="t"/>
                <a:pathLst>
                  <a:path extrusionOk="0" h="11" w="22">
                    <a:moveTo>
                      <a:pt x="0" y="0"/>
                    </a:moveTo>
                    <a:cubicBezTo>
                      <a:pt x="0" y="0"/>
                      <a:pt x="0" y="10"/>
                      <a:pt x="10" y="10"/>
                    </a:cubicBezTo>
                    <a:lnTo>
                      <a:pt x="21" y="10"/>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00" name="Google Shape;1600;p65"/>
          <p:cNvGrpSpPr/>
          <p:nvPr/>
        </p:nvGrpSpPr>
        <p:grpSpPr>
          <a:xfrm>
            <a:off x="4251779" y="3166576"/>
            <a:ext cx="1513649" cy="1300818"/>
            <a:chOff x="1455055" y="2629044"/>
            <a:chExt cx="1395068" cy="1198910"/>
          </a:xfrm>
        </p:grpSpPr>
        <p:sp>
          <p:nvSpPr>
            <p:cNvPr id="1601" name="Google Shape;1601;p65"/>
            <p:cNvSpPr/>
            <p:nvPr/>
          </p:nvSpPr>
          <p:spPr>
            <a:xfrm>
              <a:off x="1502501" y="3235743"/>
              <a:ext cx="1290839" cy="592212"/>
            </a:xfrm>
            <a:custGeom>
              <a:rect b="b" l="l" r="r" t="t"/>
              <a:pathLst>
                <a:path extrusionOk="0" h="13256" w="28894">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65"/>
            <p:cNvSpPr/>
            <p:nvPr/>
          </p:nvSpPr>
          <p:spPr>
            <a:xfrm>
              <a:off x="1498256" y="2982163"/>
              <a:ext cx="1299283" cy="746609"/>
            </a:xfrm>
            <a:custGeom>
              <a:rect b="b" l="l" r="r" t="t"/>
              <a:pathLst>
                <a:path extrusionOk="0" h="16712" w="29083">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65"/>
            <p:cNvSpPr/>
            <p:nvPr/>
          </p:nvSpPr>
          <p:spPr>
            <a:xfrm>
              <a:off x="1805225" y="3470113"/>
              <a:ext cx="151180" cy="79521"/>
            </a:xfrm>
            <a:custGeom>
              <a:rect b="b" l="l" r="r" t="t"/>
              <a:pathLst>
                <a:path extrusionOk="0" h="1780" w="3384">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65"/>
            <p:cNvSpPr/>
            <p:nvPr/>
          </p:nvSpPr>
          <p:spPr>
            <a:xfrm>
              <a:off x="2054026" y="3287388"/>
              <a:ext cx="187769" cy="120712"/>
            </a:xfrm>
            <a:custGeom>
              <a:rect b="b" l="l" r="r" t="t"/>
              <a:pathLst>
                <a:path extrusionOk="0" h="2702" w="4203">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65"/>
            <p:cNvSpPr/>
            <p:nvPr/>
          </p:nvSpPr>
          <p:spPr>
            <a:xfrm>
              <a:off x="1523588" y="3094924"/>
              <a:ext cx="1290839" cy="592659"/>
            </a:xfrm>
            <a:custGeom>
              <a:rect b="b" l="l" r="r" t="t"/>
              <a:pathLst>
                <a:path extrusionOk="0" h="13266" w="28894">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65"/>
            <p:cNvSpPr/>
            <p:nvPr/>
          </p:nvSpPr>
          <p:spPr>
            <a:xfrm>
              <a:off x="1519388" y="2841836"/>
              <a:ext cx="1299283" cy="746609"/>
            </a:xfrm>
            <a:custGeom>
              <a:rect b="b" l="l" r="r" t="t"/>
              <a:pathLst>
                <a:path extrusionOk="0" h="16712" w="29083">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65"/>
            <p:cNvSpPr/>
            <p:nvPr/>
          </p:nvSpPr>
          <p:spPr>
            <a:xfrm>
              <a:off x="1826357" y="3329294"/>
              <a:ext cx="150733" cy="79611"/>
            </a:xfrm>
            <a:custGeom>
              <a:rect b="b" l="l" r="r" t="t"/>
              <a:pathLst>
                <a:path extrusionOk="0" h="1782" w="3374">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65"/>
            <p:cNvSpPr/>
            <p:nvPr/>
          </p:nvSpPr>
          <p:spPr>
            <a:xfrm>
              <a:off x="2074666" y="3146570"/>
              <a:ext cx="188305" cy="121159"/>
            </a:xfrm>
            <a:custGeom>
              <a:rect b="b" l="l" r="r" t="t"/>
              <a:pathLst>
                <a:path extrusionOk="0" h="2712" w="4215">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65"/>
            <p:cNvSpPr/>
            <p:nvPr/>
          </p:nvSpPr>
          <p:spPr>
            <a:xfrm>
              <a:off x="1459746" y="2982297"/>
              <a:ext cx="1290393" cy="592525"/>
            </a:xfrm>
            <a:custGeom>
              <a:rect b="b" l="l" r="r" t="t"/>
              <a:pathLst>
                <a:path extrusionOk="0" h="13263" w="28884">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65"/>
            <p:cNvSpPr/>
            <p:nvPr/>
          </p:nvSpPr>
          <p:spPr>
            <a:xfrm>
              <a:off x="1455055" y="2729074"/>
              <a:ext cx="1299328" cy="746341"/>
            </a:xfrm>
            <a:custGeom>
              <a:rect b="b" l="l" r="r" t="t"/>
              <a:pathLst>
                <a:path extrusionOk="0" h="16706" w="29084">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65"/>
            <p:cNvSpPr/>
            <p:nvPr/>
          </p:nvSpPr>
          <p:spPr>
            <a:xfrm>
              <a:off x="1762515" y="3216622"/>
              <a:ext cx="150733" cy="79611"/>
            </a:xfrm>
            <a:custGeom>
              <a:rect b="b" l="l" r="r" t="t"/>
              <a:pathLst>
                <a:path extrusionOk="0" h="1782" w="3374">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65"/>
            <p:cNvSpPr/>
            <p:nvPr/>
          </p:nvSpPr>
          <p:spPr>
            <a:xfrm>
              <a:off x="2296215" y="2908224"/>
              <a:ext cx="151180" cy="79611"/>
            </a:xfrm>
            <a:custGeom>
              <a:rect b="b" l="l" r="r" t="t"/>
              <a:pathLst>
                <a:path extrusionOk="0" h="1782" w="3384">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65"/>
            <p:cNvSpPr/>
            <p:nvPr/>
          </p:nvSpPr>
          <p:spPr>
            <a:xfrm>
              <a:off x="2010824" y="3033897"/>
              <a:ext cx="187814" cy="120712"/>
            </a:xfrm>
            <a:custGeom>
              <a:rect b="b" l="l" r="r" t="t"/>
              <a:pathLst>
                <a:path extrusionOk="0" h="2702" w="4204">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65"/>
            <p:cNvSpPr/>
            <p:nvPr/>
          </p:nvSpPr>
          <p:spPr>
            <a:xfrm>
              <a:off x="1555531" y="2882312"/>
              <a:ext cx="1290393" cy="592525"/>
            </a:xfrm>
            <a:custGeom>
              <a:rect b="b" l="l" r="r" t="t"/>
              <a:pathLst>
                <a:path extrusionOk="0" h="13263" w="28884">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65"/>
            <p:cNvSpPr/>
            <p:nvPr/>
          </p:nvSpPr>
          <p:spPr>
            <a:xfrm>
              <a:off x="1550795" y="2629044"/>
              <a:ext cx="1299328" cy="746430"/>
            </a:xfrm>
            <a:custGeom>
              <a:rect b="b" l="l" r="r" t="t"/>
              <a:pathLst>
                <a:path extrusionOk="0" h="16708" w="29084">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65"/>
            <p:cNvSpPr/>
            <p:nvPr/>
          </p:nvSpPr>
          <p:spPr>
            <a:xfrm>
              <a:off x="1705285" y="2717369"/>
              <a:ext cx="990445" cy="569740"/>
            </a:xfrm>
            <a:custGeom>
              <a:rect b="b" l="l" r="r" t="t"/>
              <a:pathLst>
                <a:path extrusionOk="0" h="12753" w="2217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65"/>
            <p:cNvSpPr/>
            <p:nvPr/>
          </p:nvSpPr>
          <p:spPr>
            <a:xfrm>
              <a:off x="1858300" y="3116637"/>
              <a:ext cx="150689" cy="79611"/>
            </a:xfrm>
            <a:custGeom>
              <a:rect b="b" l="l" r="r" t="t"/>
              <a:pathLst>
                <a:path extrusionOk="0" h="1782" w="3373">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65"/>
            <p:cNvSpPr/>
            <p:nvPr/>
          </p:nvSpPr>
          <p:spPr>
            <a:xfrm>
              <a:off x="2391956" y="2808284"/>
              <a:ext cx="151225" cy="79611"/>
            </a:xfrm>
            <a:custGeom>
              <a:rect b="b" l="l" r="r" t="t"/>
              <a:pathLst>
                <a:path extrusionOk="0" h="1782" w="3385">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65"/>
            <p:cNvSpPr/>
            <p:nvPr/>
          </p:nvSpPr>
          <p:spPr>
            <a:xfrm>
              <a:off x="2106565" y="2933957"/>
              <a:ext cx="187814" cy="120667"/>
            </a:xfrm>
            <a:custGeom>
              <a:rect b="b" l="l" r="r" t="t"/>
              <a:pathLst>
                <a:path extrusionOk="0" h="2701" w="4204">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0" name="Google Shape;1620;p65"/>
          <p:cNvSpPr txBox="1"/>
          <p:nvPr/>
        </p:nvSpPr>
        <p:spPr>
          <a:xfrm>
            <a:off x="444500" y="431975"/>
            <a:ext cx="3282600" cy="26421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None/>
            </a:pPr>
            <a:r>
              <a:rPr b="1" lang="en" sz="6100">
                <a:solidFill>
                  <a:schemeClr val="accent3"/>
                </a:solidFill>
                <a:latin typeface="Titillium Web"/>
                <a:ea typeface="Titillium Web"/>
                <a:cs typeface="Titillium Web"/>
                <a:sym typeface="Titillium Web"/>
              </a:rPr>
              <a:t>Time Series Analysis</a:t>
            </a:r>
            <a:endParaRPr sz="4700">
              <a:solidFill>
                <a:schemeClr val="accent3"/>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0"/>
                                        </p:tgtEl>
                                        <p:attrNameLst>
                                          <p:attrName>style.visibility</p:attrName>
                                        </p:attrNameLst>
                                      </p:cBhvr>
                                      <p:to>
                                        <p:strVal val="visible"/>
                                      </p:to>
                                    </p:set>
                                    <p:animEffect filter="fade" transition="in">
                                      <p:cBhvr>
                                        <p:cTn dur="1000"/>
                                        <p:tgtEl>
                                          <p:spTgt spid="16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4" name="Shape 1624"/>
        <p:cNvGrpSpPr/>
        <p:nvPr/>
      </p:nvGrpSpPr>
      <p:grpSpPr>
        <a:xfrm>
          <a:off x="0" y="0"/>
          <a:ext cx="0" cy="0"/>
          <a:chOff x="0" y="0"/>
          <a:chExt cx="0" cy="0"/>
        </a:xfrm>
      </p:grpSpPr>
      <p:sp>
        <p:nvSpPr>
          <p:cNvPr id="1625" name="Google Shape;1625;p66"/>
          <p:cNvSpPr txBox="1"/>
          <p:nvPr/>
        </p:nvSpPr>
        <p:spPr>
          <a:xfrm>
            <a:off x="588750" y="120550"/>
            <a:ext cx="7966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Titillium Web"/>
                <a:ea typeface="Titillium Web"/>
                <a:cs typeface="Titillium Web"/>
                <a:sym typeface="Titillium Web"/>
              </a:rPr>
              <a:t>Happiness over Years by Job Satisfaction</a:t>
            </a:r>
            <a:endParaRPr b="1" sz="3000">
              <a:solidFill>
                <a:schemeClr val="dk1"/>
              </a:solidFill>
              <a:latin typeface="Titillium Web"/>
              <a:ea typeface="Titillium Web"/>
              <a:cs typeface="Titillium Web"/>
              <a:sym typeface="Titillium Web"/>
            </a:endParaRPr>
          </a:p>
        </p:txBody>
      </p:sp>
      <p:pic>
        <p:nvPicPr>
          <p:cNvPr id="1626" name="Google Shape;1626;p66"/>
          <p:cNvPicPr preferRelativeResize="0"/>
          <p:nvPr/>
        </p:nvPicPr>
        <p:blipFill>
          <a:blip r:embed="rId3">
            <a:alphaModFix/>
          </a:blip>
          <a:stretch>
            <a:fillRect/>
          </a:stretch>
        </p:blipFill>
        <p:spPr>
          <a:xfrm>
            <a:off x="452075" y="693175"/>
            <a:ext cx="8691926" cy="4068575"/>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0" name="Shape 1630"/>
        <p:cNvGrpSpPr/>
        <p:nvPr/>
      </p:nvGrpSpPr>
      <p:grpSpPr>
        <a:xfrm>
          <a:off x="0" y="0"/>
          <a:ext cx="0" cy="0"/>
          <a:chOff x="0" y="0"/>
          <a:chExt cx="0" cy="0"/>
        </a:xfrm>
      </p:grpSpPr>
      <p:sp>
        <p:nvSpPr>
          <p:cNvPr id="1631" name="Google Shape;1631;p67"/>
          <p:cNvSpPr txBox="1"/>
          <p:nvPr/>
        </p:nvSpPr>
        <p:spPr>
          <a:xfrm>
            <a:off x="588750" y="120550"/>
            <a:ext cx="7966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Titillium Web"/>
                <a:ea typeface="Titillium Web"/>
                <a:cs typeface="Titillium Web"/>
                <a:sym typeface="Titillium Web"/>
              </a:rPr>
              <a:t>Happiness over Years by Job Satisfaction</a:t>
            </a:r>
            <a:endParaRPr b="1" sz="3000">
              <a:solidFill>
                <a:schemeClr val="dk1"/>
              </a:solidFill>
              <a:latin typeface="Titillium Web"/>
              <a:ea typeface="Titillium Web"/>
              <a:cs typeface="Titillium Web"/>
              <a:sym typeface="Titillium Web"/>
            </a:endParaRPr>
          </a:p>
        </p:txBody>
      </p:sp>
      <p:sp>
        <p:nvSpPr>
          <p:cNvPr id="1632" name="Google Shape;1632;p67"/>
          <p:cNvSpPr txBox="1"/>
          <p:nvPr>
            <p:ph idx="4294967295" type="title"/>
          </p:nvPr>
        </p:nvSpPr>
        <p:spPr>
          <a:xfrm>
            <a:off x="123784" y="1034063"/>
            <a:ext cx="3176100" cy="4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Very Dissatisfied</a:t>
            </a:r>
            <a:endParaRPr sz="2200">
              <a:solidFill>
                <a:schemeClr val="accent2"/>
              </a:solidFill>
            </a:endParaRPr>
          </a:p>
        </p:txBody>
      </p:sp>
      <p:sp>
        <p:nvSpPr>
          <p:cNvPr id="1633" name="Google Shape;1633;p67"/>
          <p:cNvSpPr txBox="1"/>
          <p:nvPr>
            <p:ph idx="4294967295" type="subTitle"/>
          </p:nvPr>
        </p:nvSpPr>
        <p:spPr>
          <a:xfrm>
            <a:off x="191750" y="1542750"/>
            <a:ext cx="3983100" cy="81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Happiness levels are negligible</a:t>
            </a:r>
            <a:r>
              <a:rPr lang="en"/>
              <a:t>.</a:t>
            </a:r>
            <a:endParaRPr/>
          </a:p>
          <a:p>
            <a:pPr indent="-317500" lvl="0" marL="457200" rtl="0" algn="l">
              <a:spcBef>
                <a:spcPts val="0"/>
              </a:spcBef>
              <a:spcAft>
                <a:spcPts val="0"/>
              </a:spcAft>
              <a:buSzPts val="1400"/>
              <a:buChar char="●"/>
            </a:pPr>
            <a:r>
              <a:rPr lang="en"/>
              <a:t>Value </a:t>
            </a:r>
            <a:r>
              <a:rPr lang="en"/>
              <a:t>never crosses the 5 percent mark from 1972 to 2021.</a:t>
            </a:r>
            <a:endParaRPr/>
          </a:p>
        </p:txBody>
      </p:sp>
      <p:sp>
        <p:nvSpPr>
          <p:cNvPr id="1634" name="Google Shape;1634;p67"/>
          <p:cNvSpPr txBox="1"/>
          <p:nvPr>
            <p:ph idx="4294967295" type="title"/>
          </p:nvPr>
        </p:nvSpPr>
        <p:spPr>
          <a:xfrm>
            <a:off x="4660638" y="1034075"/>
            <a:ext cx="3353400" cy="4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A Little Dissatisfied</a:t>
            </a:r>
            <a:endParaRPr sz="2200">
              <a:solidFill>
                <a:schemeClr val="accent2"/>
              </a:solidFill>
            </a:endParaRPr>
          </a:p>
        </p:txBody>
      </p:sp>
      <p:sp>
        <p:nvSpPr>
          <p:cNvPr id="1635" name="Google Shape;1635;p67"/>
          <p:cNvSpPr txBox="1"/>
          <p:nvPr>
            <p:ph idx="4294967295" type="title"/>
          </p:nvPr>
        </p:nvSpPr>
        <p:spPr>
          <a:xfrm>
            <a:off x="392009" y="2462425"/>
            <a:ext cx="3176100" cy="403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accent2"/>
                </a:solidFill>
              </a:rPr>
              <a:t>Moderately Satisfied</a:t>
            </a:r>
            <a:endParaRPr sz="2200">
              <a:solidFill>
                <a:schemeClr val="accent2"/>
              </a:solidFill>
            </a:endParaRPr>
          </a:p>
        </p:txBody>
      </p:sp>
      <p:sp>
        <p:nvSpPr>
          <p:cNvPr id="1636" name="Google Shape;1636;p67"/>
          <p:cNvSpPr txBox="1"/>
          <p:nvPr>
            <p:ph idx="4294967295" type="title"/>
          </p:nvPr>
        </p:nvSpPr>
        <p:spPr>
          <a:xfrm>
            <a:off x="4296122" y="2951225"/>
            <a:ext cx="3176100" cy="4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Very Satisfied</a:t>
            </a:r>
            <a:endParaRPr sz="2200">
              <a:solidFill>
                <a:schemeClr val="accent2"/>
              </a:solidFill>
            </a:endParaRPr>
          </a:p>
        </p:txBody>
      </p:sp>
      <p:sp>
        <p:nvSpPr>
          <p:cNvPr id="1637" name="Google Shape;1637;p67"/>
          <p:cNvSpPr txBox="1"/>
          <p:nvPr>
            <p:ph idx="4294967295" type="subTitle"/>
          </p:nvPr>
        </p:nvSpPr>
        <p:spPr>
          <a:xfrm>
            <a:off x="4572050" y="1518325"/>
            <a:ext cx="3983100" cy="1409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Moderately happy.</a:t>
            </a:r>
            <a:endParaRPr/>
          </a:p>
          <a:p>
            <a:pPr indent="-317500" lvl="0" marL="457200" rtl="0" algn="l">
              <a:spcBef>
                <a:spcPts val="0"/>
              </a:spcBef>
              <a:spcAft>
                <a:spcPts val="0"/>
              </a:spcAft>
              <a:buSzPts val="1400"/>
              <a:buChar char="●"/>
            </a:pPr>
            <a:r>
              <a:rPr lang="en"/>
              <a:t>Hits peak of moderate happiness percentage in 1980, 1984, 1987, and 1993</a:t>
            </a:r>
            <a:endParaRPr/>
          </a:p>
          <a:p>
            <a:pPr indent="-317500" lvl="0" marL="457200" rtl="0" algn="l">
              <a:spcBef>
                <a:spcPts val="0"/>
              </a:spcBef>
              <a:spcAft>
                <a:spcPts val="0"/>
              </a:spcAft>
              <a:buSzPts val="1400"/>
              <a:buChar char="●"/>
            </a:pPr>
            <a:r>
              <a:rPr lang="en"/>
              <a:t>No </a:t>
            </a:r>
            <a:r>
              <a:rPr lang="en"/>
              <a:t>happiness</a:t>
            </a:r>
            <a:r>
              <a:rPr lang="en"/>
              <a:t> type crosses </a:t>
            </a:r>
            <a:r>
              <a:rPr lang="en"/>
              <a:t>10 percent mark.</a:t>
            </a:r>
            <a:endParaRPr/>
          </a:p>
        </p:txBody>
      </p:sp>
      <p:sp>
        <p:nvSpPr>
          <p:cNvPr id="1638" name="Google Shape;1638;p67"/>
          <p:cNvSpPr txBox="1"/>
          <p:nvPr>
            <p:ph idx="4294967295" type="subTitle"/>
          </p:nvPr>
        </p:nvSpPr>
        <p:spPr>
          <a:xfrm>
            <a:off x="191750" y="2895063"/>
            <a:ext cx="4380300" cy="81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Moderate </a:t>
            </a:r>
            <a:r>
              <a:rPr lang="en"/>
              <a:t>happiness (on the higher side) </a:t>
            </a:r>
            <a:endParaRPr/>
          </a:p>
          <a:p>
            <a:pPr indent="-317500" lvl="0" marL="457200" rtl="0" algn="l">
              <a:spcBef>
                <a:spcPts val="0"/>
              </a:spcBef>
              <a:spcAft>
                <a:spcPts val="0"/>
              </a:spcAft>
              <a:buSzPts val="1400"/>
              <a:buChar char="●"/>
            </a:pPr>
            <a:r>
              <a:rPr lang="en"/>
              <a:t>It </a:t>
            </a:r>
            <a:r>
              <a:rPr lang="en"/>
              <a:t>fluctuates between 1982 and 1984 after regaining its position in 1985 and maximizes in the year 2000</a:t>
            </a:r>
            <a:endParaRPr/>
          </a:p>
          <a:p>
            <a:pPr indent="-317500" lvl="0" marL="457200" rtl="0" algn="l">
              <a:spcBef>
                <a:spcPts val="0"/>
              </a:spcBef>
              <a:spcAft>
                <a:spcPts val="0"/>
              </a:spcAft>
              <a:buSzPts val="1400"/>
              <a:buChar char="●"/>
            </a:pPr>
            <a:r>
              <a:rPr lang="en"/>
              <a:t>The extreme ends of happiness(not happy and too happy) are in the lower tens of percentage</a:t>
            </a:r>
            <a:endParaRPr/>
          </a:p>
        </p:txBody>
      </p:sp>
      <p:sp>
        <p:nvSpPr>
          <p:cNvPr id="1639" name="Google Shape;1639;p67"/>
          <p:cNvSpPr txBox="1"/>
          <p:nvPr>
            <p:ph idx="4294967295" type="subTitle"/>
          </p:nvPr>
        </p:nvSpPr>
        <p:spPr>
          <a:xfrm>
            <a:off x="4519572" y="3377950"/>
            <a:ext cx="3756900" cy="81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Show higher happiness levels and relatively lower unhappiness levels</a:t>
            </a:r>
            <a:endParaRPr/>
          </a:p>
          <a:p>
            <a:pPr indent="-317500" lvl="0" marL="457200" rtl="0" algn="l">
              <a:spcBef>
                <a:spcPts val="0"/>
              </a:spcBef>
              <a:spcAft>
                <a:spcPts val="0"/>
              </a:spcAft>
              <a:buSzPts val="1400"/>
              <a:buChar char="●"/>
            </a:pPr>
            <a:r>
              <a:rPr lang="en"/>
              <a:t>The very happy value crosses the moderately happy value on 4 occasions: 1974, 1984, 1988, and 1990</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3" name="Shape 1643"/>
        <p:cNvGrpSpPr/>
        <p:nvPr/>
      </p:nvGrpSpPr>
      <p:grpSpPr>
        <a:xfrm>
          <a:off x="0" y="0"/>
          <a:ext cx="0" cy="0"/>
          <a:chOff x="0" y="0"/>
          <a:chExt cx="0" cy="0"/>
        </a:xfrm>
      </p:grpSpPr>
      <p:sp>
        <p:nvSpPr>
          <p:cNvPr id="1644" name="Google Shape;1644;p68"/>
          <p:cNvSpPr txBox="1"/>
          <p:nvPr/>
        </p:nvSpPr>
        <p:spPr>
          <a:xfrm>
            <a:off x="2067463" y="120550"/>
            <a:ext cx="5009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Titillium Web"/>
                <a:ea typeface="Titillium Web"/>
                <a:cs typeface="Titillium Web"/>
                <a:sym typeface="Titillium Web"/>
              </a:rPr>
              <a:t>A specific data point</a:t>
            </a:r>
            <a:endParaRPr b="1" sz="3000">
              <a:solidFill>
                <a:schemeClr val="dk1"/>
              </a:solidFill>
              <a:latin typeface="Titillium Web"/>
              <a:ea typeface="Titillium Web"/>
              <a:cs typeface="Titillium Web"/>
              <a:sym typeface="Titillium Web"/>
            </a:endParaRPr>
          </a:p>
        </p:txBody>
      </p:sp>
      <p:pic>
        <p:nvPicPr>
          <p:cNvPr id="1645" name="Google Shape;1645;p68"/>
          <p:cNvPicPr preferRelativeResize="0"/>
          <p:nvPr/>
        </p:nvPicPr>
        <p:blipFill>
          <a:blip r:embed="rId3">
            <a:alphaModFix/>
          </a:blip>
          <a:stretch>
            <a:fillRect/>
          </a:stretch>
        </p:blipFill>
        <p:spPr>
          <a:xfrm>
            <a:off x="1074663" y="673075"/>
            <a:ext cx="6994675" cy="3934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5" name="Shape 985"/>
        <p:cNvGrpSpPr/>
        <p:nvPr/>
      </p:nvGrpSpPr>
      <p:grpSpPr>
        <a:xfrm>
          <a:off x="0" y="0"/>
          <a:ext cx="0" cy="0"/>
          <a:chOff x="0" y="0"/>
          <a:chExt cx="0" cy="0"/>
        </a:xfrm>
      </p:grpSpPr>
      <p:sp>
        <p:nvSpPr>
          <p:cNvPr id="986" name="Google Shape;986;p5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Table of contents</a:t>
            </a:r>
            <a:endParaRPr/>
          </a:p>
        </p:txBody>
      </p:sp>
      <p:sp>
        <p:nvSpPr>
          <p:cNvPr id="987" name="Google Shape;987;p51"/>
          <p:cNvSpPr txBox="1"/>
          <p:nvPr>
            <p:ph idx="2" type="title"/>
          </p:nvPr>
        </p:nvSpPr>
        <p:spPr>
          <a:xfrm>
            <a:off x="720000" y="1640842"/>
            <a:ext cx="2375700" cy="71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Introduction</a:t>
            </a:r>
            <a:endParaRPr sz="2300"/>
          </a:p>
        </p:txBody>
      </p:sp>
      <p:sp>
        <p:nvSpPr>
          <p:cNvPr id="988" name="Google Shape;988;p51"/>
          <p:cNvSpPr txBox="1"/>
          <p:nvPr>
            <p:ph idx="3" type="title"/>
          </p:nvPr>
        </p:nvSpPr>
        <p:spPr>
          <a:xfrm>
            <a:off x="720000" y="1218721"/>
            <a:ext cx="12753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01.</a:t>
            </a:r>
            <a:endParaRPr/>
          </a:p>
        </p:txBody>
      </p:sp>
      <p:sp>
        <p:nvSpPr>
          <p:cNvPr id="989" name="Google Shape;989;p51"/>
          <p:cNvSpPr txBox="1"/>
          <p:nvPr>
            <p:ph idx="4" type="title"/>
          </p:nvPr>
        </p:nvSpPr>
        <p:spPr>
          <a:xfrm>
            <a:off x="3403800" y="1640817"/>
            <a:ext cx="2375700" cy="71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solidFill>
                  <a:schemeClr val="accent4"/>
                </a:solidFill>
              </a:rPr>
              <a:t>Descriptive Statistics</a:t>
            </a:r>
            <a:endParaRPr sz="2300">
              <a:solidFill>
                <a:schemeClr val="accent4"/>
              </a:solidFill>
            </a:endParaRPr>
          </a:p>
        </p:txBody>
      </p:sp>
      <p:sp>
        <p:nvSpPr>
          <p:cNvPr id="990" name="Google Shape;990;p51"/>
          <p:cNvSpPr txBox="1"/>
          <p:nvPr>
            <p:ph idx="5" type="title"/>
          </p:nvPr>
        </p:nvSpPr>
        <p:spPr>
          <a:xfrm>
            <a:off x="3403800" y="1218721"/>
            <a:ext cx="12753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solidFill>
                  <a:schemeClr val="accent4"/>
                </a:solidFill>
              </a:rPr>
              <a:t>02.</a:t>
            </a:r>
            <a:endParaRPr>
              <a:solidFill>
                <a:schemeClr val="accent4"/>
              </a:solidFill>
            </a:endParaRPr>
          </a:p>
        </p:txBody>
      </p:sp>
      <p:sp>
        <p:nvSpPr>
          <p:cNvPr id="991" name="Google Shape;991;p51"/>
          <p:cNvSpPr txBox="1"/>
          <p:nvPr>
            <p:ph idx="7" type="title"/>
          </p:nvPr>
        </p:nvSpPr>
        <p:spPr>
          <a:xfrm>
            <a:off x="6087600" y="1640836"/>
            <a:ext cx="2375700" cy="71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solidFill>
                  <a:schemeClr val="accent4"/>
                </a:solidFill>
              </a:rPr>
              <a:t>Statistical Analysis</a:t>
            </a:r>
            <a:endParaRPr sz="2300">
              <a:solidFill>
                <a:schemeClr val="accent4"/>
              </a:solidFill>
            </a:endParaRPr>
          </a:p>
        </p:txBody>
      </p:sp>
      <p:sp>
        <p:nvSpPr>
          <p:cNvPr id="992" name="Google Shape;992;p51"/>
          <p:cNvSpPr txBox="1"/>
          <p:nvPr>
            <p:ph idx="8" type="title"/>
          </p:nvPr>
        </p:nvSpPr>
        <p:spPr>
          <a:xfrm>
            <a:off x="6087600" y="1218721"/>
            <a:ext cx="12753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solidFill>
                  <a:schemeClr val="accent4"/>
                </a:solidFill>
              </a:rPr>
              <a:t>03.</a:t>
            </a:r>
            <a:endParaRPr>
              <a:solidFill>
                <a:schemeClr val="accent4"/>
              </a:solidFill>
            </a:endParaRPr>
          </a:p>
        </p:txBody>
      </p:sp>
      <p:sp>
        <p:nvSpPr>
          <p:cNvPr id="993" name="Google Shape;993;p51"/>
          <p:cNvSpPr txBox="1"/>
          <p:nvPr>
            <p:ph idx="13" type="title"/>
          </p:nvPr>
        </p:nvSpPr>
        <p:spPr>
          <a:xfrm>
            <a:off x="720000" y="3444928"/>
            <a:ext cx="2375700" cy="7167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n" sz="2300">
                <a:solidFill>
                  <a:schemeClr val="accent4"/>
                </a:solidFill>
              </a:rPr>
              <a:t>Graphical Representation</a:t>
            </a:r>
            <a:endParaRPr sz="2300">
              <a:solidFill>
                <a:schemeClr val="accent4"/>
              </a:solidFill>
            </a:endParaRPr>
          </a:p>
        </p:txBody>
      </p:sp>
      <p:sp>
        <p:nvSpPr>
          <p:cNvPr id="994" name="Google Shape;994;p51"/>
          <p:cNvSpPr txBox="1"/>
          <p:nvPr>
            <p:ph idx="14" type="title"/>
          </p:nvPr>
        </p:nvSpPr>
        <p:spPr>
          <a:xfrm>
            <a:off x="720000" y="3022833"/>
            <a:ext cx="12753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solidFill>
                  <a:schemeClr val="accent4"/>
                </a:solidFill>
              </a:rPr>
              <a:t>04.</a:t>
            </a:r>
            <a:endParaRPr>
              <a:solidFill>
                <a:schemeClr val="accent4"/>
              </a:solidFill>
            </a:endParaRPr>
          </a:p>
        </p:txBody>
      </p:sp>
      <p:sp>
        <p:nvSpPr>
          <p:cNvPr id="995" name="Google Shape;995;p51"/>
          <p:cNvSpPr txBox="1"/>
          <p:nvPr>
            <p:ph idx="16" type="title"/>
          </p:nvPr>
        </p:nvSpPr>
        <p:spPr>
          <a:xfrm>
            <a:off x="3403800" y="3444928"/>
            <a:ext cx="2375700" cy="71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4"/>
                </a:solidFill>
              </a:rPr>
              <a:t>Time Series Analysis</a:t>
            </a:r>
            <a:endParaRPr sz="2400">
              <a:solidFill>
                <a:schemeClr val="accent4"/>
              </a:solidFill>
            </a:endParaRPr>
          </a:p>
        </p:txBody>
      </p:sp>
      <p:sp>
        <p:nvSpPr>
          <p:cNvPr id="996" name="Google Shape;996;p51"/>
          <p:cNvSpPr txBox="1"/>
          <p:nvPr>
            <p:ph idx="17" type="title"/>
          </p:nvPr>
        </p:nvSpPr>
        <p:spPr>
          <a:xfrm>
            <a:off x="3403800" y="3022833"/>
            <a:ext cx="12753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solidFill>
                  <a:schemeClr val="accent4"/>
                </a:solidFill>
              </a:rPr>
              <a:t>05.</a:t>
            </a:r>
            <a:endParaRPr>
              <a:solidFill>
                <a:schemeClr val="accent4"/>
              </a:solidFill>
            </a:endParaRPr>
          </a:p>
        </p:txBody>
      </p:sp>
      <p:sp>
        <p:nvSpPr>
          <p:cNvPr id="997" name="Google Shape;997;p51"/>
          <p:cNvSpPr txBox="1"/>
          <p:nvPr>
            <p:ph idx="19" type="title"/>
          </p:nvPr>
        </p:nvSpPr>
        <p:spPr>
          <a:xfrm>
            <a:off x="6087600" y="3444928"/>
            <a:ext cx="2375700" cy="71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Conclusion</a:t>
            </a:r>
            <a:endParaRPr sz="2300"/>
          </a:p>
        </p:txBody>
      </p:sp>
      <p:sp>
        <p:nvSpPr>
          <p:cNvPr id="998" name="Google Shape;998;p51"/>
          <p:cNvSpPr txBox="1"/>
          <p:nvPr>
            <p:ph idx="20" type="title"/>
          </p:nvPr>
        </p:nvSpPr>
        <p:spPr>
          <a:xfrm>
            <a:off x="6087600" y="3022833"/>
            <a:ext cx="12753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06.</a:t>
            </a:r>
            <a:endParaRPr/>
          </a:p>
        </p:txBody>
      </p:sp>
      <p:grpSp>
        <p:nvGrpSpPr>
          <p:cNvPr id="999" name="Google Shape;999;p51"/>
          <p:cNvGrpSpPr/>
          <p:nvPr/>
        </p:nvGrpSpPr>
        <p:grpSpPr>
          <a:xfrm>
            <a:off x="7625495" y="244042"/>
            <a:ext cx="1979884" cy="1286961"/>
            <a:chOff x="3028945" y="2612942"/>
            <a:chExt cx="1979884" cy="1286961"/>
          </a:xfrm>
        </p:grpSpPr>
        <p:grpSp>
          <p:nvGrpSpPr>
            <p:cNvPr id="1000" name="Google Shape;1000;p51"/>
            <p:cNvGrpSpPr/>
            <p:nvPr/>
          </p:nvGrpSpPr>
          <p:grpSpPr>
            <a:xfrm>
              <a:off x="3048248" y="2612942"/>
              <a:ext cx="1960580" cy="1159377"/>
              <a:chOff x="4923200" y="1561363"/>
              <a:chExt cx="975025" cy="576575"/>
            </a:xfrm>
          </p:grpSpPr>
          <p:sp>
            <p:nvSpPr>
              <p:cNvPr id="1001" name="Google Shape;1001;p51"/>
              <p:cNvSpPr/>
              <p:nvPr/>
            </p:nvSpPr>
            <p:spPr>
              <a:xfrm>
                <a:off x="4923200" y="1561363"/>
                <a:ext cx="975025" cy="576575"/>
              </a:xfrm>
              <a:custGeom>
                <a:rect b="b" l="l" r="r" t="t"/>
                <a:pathLst>
                  <a:path extrusionOk="0" h="23063" w="39001">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cap="flat" cmpd="sng" w="7350">
                <a:solidFill>
                  <a:schemeClr val="accent2"/>
                </a:solidFill>
                <a:prstDash val="solid"/>
                <a:miter lim="8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1"/>
              <p:cNvSpPr/>
              <p:nvPr/>
            </p:nvSpPr>
            <p:spPr>
              <a:xfrm>
                <a:off x="5530725" y="1643313"/>
                <a:ext cx="214650" cy="124525"/>
              </a:xfrm>
              <a:custGeom>
                <a:rect b="b" l="l" r="r" t="t"/>
                <a:pathLst>
                  <a:path extrusionOk="0" fill="none" h="4981" w="8586">
                    <a:moveTo>
                      <a:pt x="1" y="0"/>
                    </a:moveTo>
                    <a:lnTo>
                      <a:pt x="8585" y="4981"/>
                    </a:lnTo>
                  </a:path>
                </a:pathLst>
              </a:custGeom>
              <a:solidFill>
                <a:schemeClr val="accent2"/>
              </a:solidFill>
              <a:ln cap="rnd" cmpd="sng" w="5000">
                <a:solidFill>
                  <a:schemeClr val="accent2"/>
                </a:solidFill>
                <a:prstDash val="solid"/>
                <a:miter lim="8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1"/>
              <p:cNvSpPr/>
              <p:nvPr/>
            </p:nvSpPr>
            <p:spPr>
              <a:xfrm>
                <a:off x="5501300" y="1661938"/>
                <a:ext cx="214650" cy="124825"/>
              </a:xfrm>
              <a:custGeom>
                <a:rect b="b" l="l" r="r" t="t"/>
                <a:pathLst>
                  <a:path extrusionOk="0" fill="none" h="4993" w="8586">
                    <a:moveTo>
                      <a:pt x="1" y="1"/>
                    </a:moveTo>
                    <a:lnTo>
                      <a:pt x="8585" y="4992"/>
                    </a:lnTo>
                  </a:path>
                </a:pathLst>
              </a:custGeom>
              <a:solidFill>
                <a:schemeClr val="accent2"/>
              </a:solidFill>
              <a:ln cap="rnd" cmpd="sng" w="5000">
                <a:solidFill>
                  <a:schemeClr val="accent2"/>
                </a:solidFill>
                <a:prstDash val="solid"/>
                <a:miter lim="8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1"/>
              <p:cNvSpPr/>
              <p:nvPr/>
            </p:nvSpPr>
            <p:spPr>
              <a:xfrm>
                <a:off x="5364725" y="1715813"/>
                <a:ext cx="146075" cy="84850"/>
              </a:xfrm>
              <a:custGeom>
                <a:rect b="b" l="l" r="r" t="t"/>
                <a:pathLst>
                  <a:path extrusionOk="0" fill="none" h="3394" w="5843">
                    <a:moveTo>
                      <a:pt x="0" y="0"/>
                    </a:moveTo>
                    <a:lnTo>
                      <a:pt x="5842" y="3393"/>
                    </a:lnTo>
                  </a:path>
                </a:pathLst>
              </a:custGeom>
              <a:solidFill>
                <a:schemeClr val="accent2"/>
              </a:solidFill>
              <a:ln cap="rnd" cmpd="sng" w="5000">
                <a:solidFill>
                  <a:schemeClr val="accent2"/>
                </a:solidFill>
                <a:prstDash val="solid"/>
                <a:miter lim="8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1"/>
              <p:cNvSpPr/>
              <p:nvPr/>
            </p:nvSpPr>
            <p:spPr>
              <a:xfrm>
                <a:off x="5323500" y="1741263"/>
                <a:ext cx="146075" cy="84900"/>
              </a:xfrm>
              <a:custGeom>
                <a:rect b="b" l="l" r="r" t="t"/>
                <a:pathLst>
                  <a:path extrusionOk="0" fill="none" h="3396" w="5843">
                    <a:moveTo>
                      <a:pt x="0" y="1"/>
                    </a:moveTo>
                    <a:lnTo>
                      <a:pt x="5842" y="3395"/>
                    </a:lnTo>
                  </a:path>
                </a:pathLst>
              </a:custGeom>
              <a:solidFill>
                <a:schemeClr val="accent2"/>
              </a:solidFill>
              <a:ln cap="rnd" cmpd="sng" w="5000">
                <a:solidFill>
                  <a:schemeClr val="accent2"/>
                </a:solidFill>
                <a:prstDash val="solid"/>
                <a:miter lim="8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1"/>
              <p:cNvSpPr/>
              <p:nvPr/>
            </p:nvSpPr>
            <p:spPr>
              <a:xfrm>
                <a:off x="5272275" y="1772013"/>
                <a:ext cx="145800" cy="84850"/>
              </a:xfrm>
              <a:custGeom>
                <a:rect b="b" l="l" r="r" t="t"/>
                <a:pathLst>
                  <a:path extrusionOk="0" fill="none" h="3394" w="5832">
                    <a:moveTo>
                      <a:pt x="0" y="1"/>
                    </a:moveTo>
                    <a:lnTo>
                      <a:pt x="5832" y="3394"/>
                    </a:lnTo>
                  </a:path>
                </a:pathLst>
              </a:custGeom>
              <a:solidFill>
                <a:schemeClr val="accent2"/>
              </a:solidFill>
              <a:ln cap="rnd" cmpd="sng" w="5000">
                <a:solidFill>
                  <a:schemeClr val="accent2"/>
                </a:solidFill>
                <a:prstDash val="solid"/>
                <a:miter lim="8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1"/>
              <p:cNvSpPr/>
              <p:nvPr/>
            </p:nvSpPr>
            <p:spPr>
              <a:xfrm>
                <a:off x="5225775" y="1799063"/>
                <a:ext cx="146075" cy="84875"/>
              </a:xfrm>
              <a:custGeom>
                <a:rect b="b" l="l" r="r" t="t"/>
                <a:pathLst>
                  <a:path extrusionOk="0" fill="none" h="3395" w="5843">
                    <a:moveTo>
                      <a:pt x="1" y="0"/>
                    </a:moveTo>
                    <a:lnTo>
                      <a:pt x="5843" y="3395"/>
                    </a:lnTo>
                  </a:path>
                </a:pathLst>
              </a:custGeom>
              <a:solidFill>
                <a:schemeClr val="accent2"/>
              </a:solidFill>
              <a:ln cap="rnd" cmpd="sng" w="5000">
                <a:solidFill>
                  <a:schemeClr val="accent2"/>
                </a:solidFill>
                <a:prstDash val="solid"/>
                <a:miter lim="8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1"/>
              <p:cNvSpPr/>
              <p:nvPr/>
            </p:nvSpPr>
            <p:spPr>
              <a:xfrm>
                <a:off x="5504450" y="1699763"/>
                <a:ext cx="149750" cy="87000"/>
              </a:xfrm>
              <a:custGeom>
                <a:rect b="b" l="l" r="r" t="t"/>
                <a:pathLst>
                  <a:path extrusionOk="0" fill="none" h="3480" w="5990">
                    <a:moveTo>
                      <a:pt x="1" y="1"/>
                    </a:moveTo>
                    <a:lnTo>
                      <a:pt x="5990" y="3479"/>
                    </a:lnTo>
                  </a:path>
                </a:pathLst>
              </a:custGeom>
              <a:solidFill>
                <a:schemeClr val="accent2"/>
              </a:solidFill>
              <a:ln cap="rnd" cmpd="sng" w="5000">
                <a:solidFill>
                  <a:schemeClr val="accent2"/>
                </a:solidFill>
                <a:prstDash val="solid"/>
                <a:miter lim="8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1"/>
              <p:cNvSpPr/>
              <p:nvPr/>
            </p:nvSpPr>
            <p:spPr>
              <a:xfrm>
                <a:off x="5551225" y="1821913"/>
                <a:ext cx="24700" cy="12550"/>
              </a:xfrm>
              <a:custGeom>
                <a:rect b="b" l="l" r="r" t="t"/>
                <a:pathLst>
                  <a:path extrusionOk="0" h="502" w="988">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1"/>
              <p:cNvSpPr/>
              <p:nvPr/>
            </p:nvSpPr>
            <p:spPr>
              <a:xfrm>
                <a:off x="5536250" y="1811938"/>
                <a:ext cx="25775" cy="15275"/>
              </a:xfrm>
              <a:custGeom>
                <a:rect b="b" l="l" r="r" t="t"/>
                <a:pathLst>
                  <a:path extrusionOk="0" h="611" w="1031">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1"/>
              <p:cNvSpPr/>
              <p:nvPr/>
            </p:nvSpPr>
            <p:spPr>
              <a:xfrm>
                <a:off x="5565675" y="1830488"/>
                <a:ext cx="32325" cy="13775"/>
              </a:xfrm>
              <a:custGeom>
                <a:rect b="b" l="l" r="r" t="t"/>
                <a:pathLst>
                  <a:path extrusionOk="0" h="551" w="1293">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1"/>
              <p:cNvSpPr/>
              <p:nvPr/>
            </p:nvSpPr>
            <p:spPr>
              <a:xfrm>
                <a:off x="5633975" y="1867063"/>
                <a:ext cx="29950" cy="15350"/>
              </a:xfrm>
              <a:custGeom>
                <a:rect b="b" l="l" r="r" t="t"/>
                <a:pathLst>
                  <a:path extrusionOk="0" h="614" w="1198">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1"/>
              <p:cNvSpPr/>
              <p:nvPr/>
            </p:nvSpPr>
            <p:spPr>
              <a:xfrm>
                <a:off x="5610325" y="1852388"/>
                <a:ext cx="29975" cy="16750"/>
              </a:xfrm>
              <a:custGeom>
                <a:rect b="b" l="l" r="r" t="t"/>
                <a:pathLst>
                  <a:path extrusionOk="0" h="670" w="1199">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1"/>
              <p:cNvSpPr/>
              <p:nvPr/>
            </p:nvSpPr>
            <p:spPr>
              <a:xfrm>
                <a:off x="5626625" y="1871038"/>
                <a:ext cx="5800" cy="3450"/>
              </a:xfrm>
              <a:custGeom>
                <a:rect b="b" l="l" r="r" t="t"/>
                <a:pathLst>
                  <a:path extrusionOk="0" h="138" w="232">
                    <a:moveTo>
                      <a:pt x="136" y="0"/>
                    </a:moveTo>
                    <a:lnTo>
                      <a:pt x="0" y="74"/>
                    </a:lnTo>
                    <a:lnTo>
                      <a:pt x="94" y="137"/>
                    </a:lnTo>
                    <a:lnTo>
                      <a:pt x="231" y="53"/>
                    </a:lnTo>
                    <a:lnTo>
                      <a:pt x="1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1"/>
              <p:cNvSpPr/>
              <p:nvPr/>
            </p:nvSpPr>
            <p:spPr>
              <a:xfrm>
                <a:off x="5487650" y="1840038"/>
                <a:ext cx="26050" cy="15250"/>
              </a:xfrm>
              <a:custGeom>
                <a:rect b="b" l="l" r="r" t="t"/>
                <a:pathLst>
                  <a:path extrusionOk="0" h="610" w="1042">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1"/>
              <p:cNvSpPr/>
              <p:nvPr/>
            </p:nvSpPr>
            <p:spPr>
              <a:xfrm>
                <a:off x="5517075" y="1858588"/>
                <a:ext cx="32600" cy="13800"/>
              </a:xfrm>
              <a:custGeom>
                <a:rect b="b" l="l" r="r" t="t"/>
                <a:pathLst>
                  <a:path extrusionOk="0" h="552" w="1304">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1"/>
              <p:cNvSpPr/>
              <p:nvPr/>
            </p:nvSpPr>
            <p:spPr>
              <a:xfrm>
                <a:off x="5502875" y="1850088"/>
                <a:ext cx="24725" cy="12525"/>
              </a:xfrm>
              <a:custGeom>
                <a:rect b="b" l="l" r="r" t="t"/>
                <a:pathLst>
                  <a:path extrusionOk="0" h="501" w="989">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1"/>
              <p:cNvSpPr/>
              <p:nvPr/>
            </p:nvSpPr>
            <p:spPr>
              <a:xfrm>
                <a:off x="5585625" y="1895163"/>
                <a:ext cx="29975" cy="15350"/>
              </a:xfrm>
              <a:custGeom>
                <a:rect b="b" l="l" r="r" t="t"/>
                <a:pathLst>
                  <a:path extrusionOk="0" h="614" w="1199">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1"/>
              <p:cNvSpPr/>
              <p:nvPr/>
            </p:nvSpPr>
            <p:spPr>
              <a:xfrm>
                <a:off x="5578000" y="1899138"/>
                <a:ext cx="5800" cy="3450"/>
              </a:xfrm>
              <a:custGeom>
                <a:rect b="b" l="l" r="r" t="t"/>
                <a:pathLst>
                  <a:path extrusionOk="0" h="138" w="232">
                    <a:moveTo>
                      <a:pt x="138" y="1"/>
                    </a:moveTo>
                    <a:lnTo>
                      <a:pt x="1" y="85"/>
                    </a:lnTo>
                    <a:lnTo>
                      <a:pt x="106" y="137"/>
                    </a:lnTo>
                    <a:lnTo>
                      <a:pt x="232" y="64"/>
                    </a:lnTo>
                    <a:lnTo>
                      <a:pt x="1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1"/>
              <p:cNvSpPr/>
              <p:nvPr/>
            </p:nvSpPr>
            <p:spPr>
              <a:xfrm>
                <a:off x="5564350" y="1882863"/>
                <a:ext cx="23950" cy="14975"/>
              </a:xfrm>
              <a:custGeom>
                <a:rect b="b" l="l" r="r" t="t"/>
                <a:pathLst>
                  <a:path extrusionOk="0" h="599" w="958">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1"/>
              <p:cNvSpPr/>
              <p:nvPr/>
            </p:nvSpPr>
            <p:spPr>
              <a:xfrm>
                <a:off x="5439325" y="1868163"/>
                <a:ext cx="25750" cy="15500"/>
              </a:xfrm>
              <a:custGeom>
                <a:rect b="b" l="l" r="r" t="t"/>
                <a:pathLst>
                  <a:path extrusionOk="0" h="620" w="103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1"/>
              <p:cNvSpPr/>
              <p:nvPr/>
            </p:nvSpPr>
            <p:spPr>
              <a:xfrm>
                <a:off x="5468750" y="1886688"/>
                <a:ext cx="32575" cy="14050"/>
              </a:xfrm>
              <a:custGeom>
                <a:rect b="b" l="l" r="r" t="t"/>
                <a:pathLst>
                  <a:path extrusionOk="0" h="562" w="1303">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1"/>
              <p:cNvSpPr/>
              <p:nvPr/>
            </p:nvSpPr>
            <p:spPr>
              <a:xfrm>
                <a:off x="5454300" y="1878213"/>
                <a:ext cx="24975" cy="12575"/>
              </a:xfrm>
              <a:custGeom>
                <a:rect b="b" l="l" r="r" t="t"/>
                <a:pathLst>
                  <a:path extrusionOk="0" h="503" w="999">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1"/>
              <p:cNvSpPr/>
              <p:nvPr/>
            </p:nvSpPr>
            <p:spPr>
              <a:xfrm>
                <a:off x="5516025" y="1908613"/>
                <a:ext cx="28925" cy="14200"/>
              </a:xfrm>
              <a:custGeom>
                <a:rect b="b" l="l" r="r" t="t"/>
                <a:pathLst>
                  <a:path extrusionOk="0" h="568" w="1157">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1"/>
              <p:cNvSpPr/>
              <p:nvPr/>
            </p:nvSpPr>
            <p:spPr>
              <a:xfrm>
                <a:off x="5537300" y="1923363"/>
                <a:ext cx="29700" cy="15450"/>
              </a:xfrm>
              <a:custGeom>
                <a:rect b="b" l="l" r="r" t="t"/>
                <a:pathLst>
                  <a:path extrusionOk="0" h="618" w="1188">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1"/>
              <p:cNvSpPr/>
              <p:nvPr/>
            </p:nvSpPr>
            <p:spPr>
              <a:xfrm>
                <a:off x="5529675" y="1927238"/>
                <a:ext cx="5800" cy="3450"/>
              </a:xfrm>
              <a:custGeom>
                <a:rect b="b" l="l" r="r" t="t"/>
                <a:pathLst>
                  <a:path extrusionOk="0" h="138" w="232">
                    <a:moveTo>
                      <a:pt x="138" y="1"/>
                    </a:moveTo>
                    <a:lnTo>
                      <a:pt x="1" y="85"/>
                    </a:lnTo>
                    <a:lnTo>
                      <a:pt x="96" y="138"/>
                    </a:lnTo>
                    <a:lnTo>
                      <a:pt x="232" y="64"/>
                    </a:lnTo>
                    <a:lnTo>
                      <a:pt x="1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1"/>
              <p:cNvSpPr/>
              <p:nvPr/>
            </p:nvSpPr>
            <p:spPr>
              <a:xfrm>
                <a:off x="5390725" y="1896238"/>
                <a:ext cx="26025" cy="15550"/>
              </a:xfrm>
              <a:custGeom>
                <a:rect b="b" l="l" r="r" t="t"/>
                <a:pathLst>
                  <a:path extrusionOk="0" h="622" w="1041">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1"/>
              <p:cNvSpPr/>
              <p:nvPr/>
            </p:nvSpPr>
            <p:spPr>
              <a:xfrm>
                <a:off x="5405975" y="1906388"/>
                <a:ext cx="24725" cy="12500"/>
              </a:xfrm>
              <a:custGeom>
                <a:rect b="b" l="l" r="r" t="t"/>
                <a:pathLst>
                  <a:path extrusionOk="0" h="500" w="989">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1"/>
              <p:cNvSpPr/>
              <p:nvPr/>
            </p:nvSpPr>
            <p:spPr>
              <a:xfrm>
                <a:off x="5420400" y="1914913"/>
                <a:ext cx="32350" cy="13925"/>
              </a:xfrm>
              <a:custGeom>
                <a:rect b="b" l="l" r="r" t="t"/>
                <a:pathLst>
                  <a:path extrusionOk="0" h="557" w="1294">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1"/>
              <p:cNvSpPr/>
              <p:nvPr/>
            </p:nvSpPr>
            <p:spPr>
              <a:xfrm>
                <a:off x="5488700" y="1951463"/>
                <a:ext cx="29975" cy="15450"/>
              </a:xfrm>
              <a:custGeom>
                <a:rect b="b" l="l" r="r" t="t"/>
                <a:pathLst>
                  <a:path extrusionOk="0" h="618" w="1199">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1"/>
              <p:cNvSpPr/>
              <p:nvPr/>
            </p:nvSpPr>
            <p:spPr>
              <a:xfrm>
                <a:off x="5465050" y="1936963"/>
                <a:ext cx="31300" cy="16475"/>
              </a:xfrm>
              <a:custGeom>
                <a:rect b="b" l="l" r="r" t="t"/>
                <a:pathLst>
                  <a:path extrusionOk="0" h="659" w="1252">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1"/>
              <p:cNvSpPr/>
              <p:nvPr/>
            </p:nvSpPr>
            <p:spPr>
              <a:xfrm>
                <a:off x="5481350" y="1955613"/>
                <a:ext cx="5800" cy="3175"/>
              </a:xfrm>
              <a:custGeom>
                <a:rect b="b" l="l" r="r" t="t"/>
                <a:pathLst>
                  <a:path extrusionOk="0" h="127" w="232">
                    <a:moveTo>
                      <a:pt x="126" y="0"/>
                    </a:moveTo>
                    <a:lnTo>
                      <a:pt x="0" y="74"/>
                    </a:lnTo>
                    <a:lnTo>
                      <a:pt x="95" y="127"/>
                    </a:lnTo>
                    <a:lnTo>
                      <a:pt x="232" y="53"/>
                    </a:lnTo>
                    <a:lnTo>
                      <a:pt x="12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1"/>
              <p:cNvSpPr/>
              <p:nvPr/>
            </p:nvSpPr>
            <p:spPr>
              <a:xfrm>
                <a:off x="5406750" y="1957988"/>
                <a:ext cx="21825" cy="13925"/>
              </a:xfrm>
              <a:custGeom>
                <a:rect b="b" l="l" r="r" t="t"/>
                <a:pathLst>
                  <a:path extrusionOk="0" h="557" w="873">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1"/>
              <p:cNvSpPr/>
              <p:nvPr/>
            </p:nvSpPr>
            <p:spPr>
              <a:xfrm>
                <a:off x="5440375" y="1979563"/>
                <a:ext cx="29975" cy="15525"/>
              </a:xfrm>
              <a:custGeom>
                <a:rect b="b" l="l" r="r" t="t"/>
                <a:pathLst>
                  <a:path extrusionOk="0" h="621" w="1199">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1"/>
              <p:cNvSpPr/>
              <p:nvPr/>
            </p:nvSpPr>
            <p:spPr>
              <a:xfrm>
                <a:off x="5432775" y="1983738"/>
                <a:ext cx="5800" cy="3425"/>
              </a:xfrm>
              <a:custGeom>
                <a:rect b="b" l="l" r="r" t="t"/>
                <a:pathLst>
                  <a:path extrusionOk="0" h="137" w="232">
                    <a:moveTo>
                      <a:pt x="136" y="0"/>
                    </a:moveTo>
                    <a:lnTo>
                      <a:pt x="0" y="73"/>
                    </a:lnTo>
                    <a:lnTo>
                      <a:pt x="94" y="136"/>
                    </a:lnTo>
                    <a:lnTo>
                      <a:pt x="231" y="52"/>
                    </a:lnTo>
                    <a:lnTo>
                      <a:pt x="1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1"/>
              <p:cNvSpPr/>
              <p:nvPr/>
            </p:nvSpPr>
            <p:spPr>
              <a:xfrm>
                <a:off x="5416200" y="1966063"/>
                <a:ext cx="30775" cy="15325"/>
              </a:xfrm>
              <a:custGeom>
                <a:rect b="b" l="l" r="r" t="t"/>
                <a:pathLst>
                  <a:path extrusionOk="0" h="613" w="1231">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1"/>
              <p:cNvSpPr/>
              <p:nvPr/>
            </p:nvSpPr>
            <p:spPr>
              <a:xfrm>
                <a:off x="5331900" y="1973988"/>
                <a:ext cx="11050" cy="6350"/>
              </a:xfrm>
              <a:custGeom>
                <a:rect b="b" l="l" r="r" t="t"/>
                <a:pathLst>
                  <a:path extrusionOk="0" h="254" w="442">
                    <a:moveTo>
                      <a:pt x="85" y="1"/>
                    </a:moveTo>
                    <a:lnTo>
                      <a:pt x="0" y="54"/>
                    </a:lnTo>
                    <a:lnTo>
                      <a:pt x="368" y="253"/>
                    </a:lnTo>
                    <a:lnTo>
                      <a:pt x="442" y="211"/>
                    </a:lnTo>
                    <a:lnTo>
                      <a:pt x="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1"/>
              <p:cNvSpPr/>
              <p:nvPr/>
            </p:nvSpPr>
            <p:spPr>
              <a:xfrm>
                <a:off x="5391800" y="2007713"/>
                <a:ext cx="29950" cy="15500"/>
              </a:xfrm>
              <a:custGeom>
                <a:rect b="b" l="l" r="r" t="t"/>
                <a:pathLst>
                  <a:path extrusionOk="0" h="620" w="1198">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1"/>
              <p:cNvSpPr/>
              <p:nvPr/>
            </p:nvSpPr>
            <p:spPr>
              <a:xfrm>
                <a:off x="5384425" y="2011813"/>
                <a:ext cx="5800" cy="3450"/>
              </a:xfrm>
              <a:custGeom>
                <a:rect b="b" l="l" r="r" t="t"/>
                <a:pathLst>
                  <a:path extrusionOk="0" h="138" w="232">
                    <a:moveTo>
                      <a:pt x="137" y="1"/>
                    </a:moveTo>
                    <a:lnTo>
                      <a:pt x="1" y="75"/>
                    </a:lnTo>
                    <a:lnTo>
                      <a:pt x="95" y="138"/>
                    </a:lnTo>
                    <a:lnTo>
                      <a:pt x="232" y="54"/>
                    </a:lnTo>
                    <a:lnTo>
                      <a:pt x="1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1"/>
              <p:cNvSpPr/>
              <p:nvPr/>
            </p:nvSpPr>
            <p:spPr>
              <a:xfrm>
                <a:off x="5368150" y="1993188"/>
                <a:ext cx="31275" cy="16600"/>
              </a:xfrm>
              <a:custGeom>
                <a:rect b="b" l="l" r="r" t="t"/>
                <a:pathLst>
                  <a:path extrusionOk="0" h="664" w="1251">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1"/>
              <p:cNvSpPr/>
              <p:nvPr/>
            </p:nvSpPr>
            <p:spPr>
              <a:xfrm>
                <a:off x="5351075" y="1983463"/>
                <a:ext cx="30225" cy="18400"/>
              </a:xfrm>
              <a:custGeom>
                <a:rect b="b" l="l" r="r" t="t"/>
                <a:pathLst>
                  <a:path extrusionOk="0" h="736" w="1209">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1"/>
              <p:cNvSpPr/>
              <p:nvPr/>
            </p:nvSpPr>
            <p:spPr>
              <a:xfrm>
                <a:off x="5304050" y="2013313"/>
                <a:ext cx="30500" cy="15250"/>
              </a:xfrm>
              <a:custGeom>
                <a:rect b="b" l="l" r="r" t="t"/>
                <a:pathLst>
                  <a:path extrusionOk="0" h="610" w="122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1"/>
              <p:cNvSpPr/>
              <p:nvPr/>
            </p:nvSpPr>
            <p:spPr>
              <a:xfrm>
                <a:off x="5326900" y="2026238"/>
                <a:ext cx="29725" cy="15400"/>
              </a:xfrm>
              <a:custGeom>
                <a:rect b="b" l="l" r="r" t="t"/>
                <a:pathLst>
                  <a:path extrusionOk="0" h="616" w="1189">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1"/>
              <p:cNvSpPr/>
              <p:nvPr/>
            </p:nvSpPr>
            <p:spPr>
              <a:xfrm>
                <a:off x="5319300" y="2030213"/>
                <a:ext cx="5800" cy="3450"/>
              </a:xfrm>
              <a:custGeom>
                <a:rect b="b" l="l" r="r" t="t"/>
                <a:pathLst>
                  <a:path extrusionOk="0" h="138" w="232">
                    <a:moveTo>
                      <a:pt x="136" y="0"/>
                    </a:moveTo>
                    <a:lnTo>
                      <a:pt x="0" y="84"/>
                    </a:lnTo>
                    <a:lnTo>
                      <a:pt x="94" y="137"/>
                    </a:lnTo>
                    <a:lnTo>
                      <a:pt x="231" y="63"/>
                    </a:lnTo>
                    <a:lnTo>
                      <a:pt x="1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1"/>
              <p:cNvSpPr/>
              <p:nvPr/>
            </p:nvSpPr>
            <p:spPr>
              <a:xfrm>
                <a:off x="5343450" y="2035963"/>
                <a:ext cx="29975" cy="15350"/>
              </a:xfrm>
              <a:custGeom>
                <a:rect b="b" l="l" r="r" t="t"/>
                <a:pathLst>
                  <a:path extrusionOk="0" h="614" w="1199">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6" name="Google Shape;1046;p51"/>
            <p:cNvGrpSpPr/>
            <p:nvPr/>
          </p:nvGrpSpPr>
          <p:grpSpPr>
            <a:xfrm>
              <a:off x="3028945" y="2740526"/>
              <a:ext cx="1960580" cy="1159377"/>
              <a:chOff x="4923200" y="1561363"/>
              <a:chExt cx="975025" cy="576575"/>
            </a:xfrm>
          </p:grpSpPr>
          <p:sp>
            <p:nvSpPr>
              <p:cNvPr id="1047" name="Google Shape;1047;p51"/>
              <p:cNvSpPr/>
              <p:nvPr/>
            </p:nvSpPr>
            <p:spPr>
              <a:xfrm>
                <a:off x="4923200" y="1561363"/>
                <a:ext cx="975025" cy="576575"/>
              </a:xfrm>
              <a:custGeom>
                <a:rect b="b" l="l" r="r" t="t"/>
                <a:pathLst>
                  <a:path extrusionOk="0" h="23063" w="39001">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cap="flat" cmpd="sng" w="7350">
                <a:solidFill>
                  <a:schemeClr val="accent2"/>
                </a:solidFill>
                <a:prstDash val="solid"/>
                <a:miter lim="8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1"/>
              <p:cNvSpPr/>
              <p:nvPr/>
            </p:nvSpPr>
            <p:spPr>
              <a:xfrm>
                <a:off x="5530725" y="1643313"/>
                <a:ext cx="214650" cy="124525"/>
              </a:xfrm>
              <a:custGeom>
                <a:rect b="b" l="l" r="r" t="t"/>
                <a:pathLst>
                  <a:path extrusionOk="0" fill="none" h="4981" w="8586">
                    <a:moveTo>
                      <a:pt x="1" y="0"/>
                    </a:moveTo>
                    <a:lnTo>
                      <a:pt x="8585" y="4981"/>
                    </a:lnTo>
                  </a:path>
                </a:pathLst>
              </a:custGeom>
              <a:solidFill>
                <a:schemeClr val="accent2"/>
              </a:solidFill>
              <a:ln cap="rnd" cmpd="sng" w="5000">
                <a:solidFill>
                  <a:schemeClr val="accent2"/>
                </a:solidFill>
                <a:prstDash val="solid"/>
                <a:miter lim="8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1"/>
              <p:cNvSpPr/>
              <p:nvPr/>
            </p:nvSpPr>
            <p:spPr>
              <a:xfrm>
                <a:off x="5501300" y="1661938"/>
                <a:ext cx="214650" cy="124825"/>
              </a:xfrm>
              <a:custGeom>
                <a:rect b="b" l="l" r="r" t="t"/>
                <a:pathLst>
                  <a:path extrusionOk="0" fill="none" h="4993" w="8586">
                    <a:moveTo>
                      <a:pt x="1" y="1"/>
                    </a:moveTo>
                    <a:lnTo>
                      <a:pt x="8585" y="4992"/>
                    </a:lnTo>
                  </a:path>
                </a:pathLst>
              </a:custGeom>
              <a:solidFill>
                <a:schemeClr val="accent2"/>
              </a:solidFill>
              <a:ln cap="rnd" cmpd="sng" w="5000">
                <a:solidFill>
                  <a:schemeClr val="accent2"/>
                </a:solidFill>
                <a:prstDash val="solid"/>
                <a:miter lim="8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1"/>
              <p:cNvSpPr/>
              <p:nvPr/>
            </p:nvSpPr>
            <p:spPr>
              <a:xfrm>
                <a:off x="5364725" y="1715813"/>
                <a:ext cx="146075" cy="84850"/>
              </a:xfrm>
              <a:custGeom>
                <a:rect b="b" l="l" r="r" t="t"/>
                <a:pathLst>
                  <a:path extrusionOk="0" fill="none" h="3394" w="5843">
                    <a:moveTo>
                      <a:pt x="0" y="0"/>
                    </a:moveTo>
                    <a:lnTo>
                      <a:pt x="5842" y="3393"/>
                    </a:lnTo>
                  </a:path>
                </a:pathLst>
              </a:custGeom>
              <a:solidFill>
                <a:schemeClr val="accent2"/>
              </a:solidFill>
              <a:ln cap="rnd" cmpd="sng" w="5000">
                <a:solidFill>
                  <a:schemeClr val="accent2"/>
                </a:solidFill>
                <a:prstDash val="solid"/>
                <a:miter lim="8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1"/>
              <p:cNvSpPr/>
              <p:nvPr/>
            </p:nvSpPr>
            <p:spPr>
              <a:xfrm>
                <a:off x="5323500" y="1741263"/>
                <a:ext cx="146075" cy="84900"/>
              </a:xfrm>
              <a:custGeom>
                <a:rect b="b" l="l" r="r" t="t"/>
                <a:pathLst>
                  <a:path extrusionOk="0" fill="none" h="3396" w="5843">
                    <a:moveTo>
                      <a:pt x="0" y="1"/>
                    </a:moveTo>
                    <a:lnTo>
                      <a:pt x="5842" y="3395"/>
                    </a:lnTo>
                  </a:path>
                </a:pathLst>
              </a:custGeom>
              <a:solidFill>
                <a:schemeClr val="accent2"/>
              </a:solidFill>
              <a:ln cap="rnd" cmpd="sng" w="5000">
                <a:solidFill>
                  <a:schemeClr val="accent2"/>
                </a:solidFill>
                <a:prstDash val="solid"/>
                <a:miter lim="8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1"/>
              <p:cNvSpPr/>
              <p:nvPr/>
            </p:nvSpPr>
            <p:spPr>
              <a:xfrm>
                <a:off x="5272275" y="1772013"/>
                <a:ext cx="145800" cy="84850"/>
              </a:xfrm>
              <a:custGeom>
                <a:rect b="b" l="l" r="r" t="t"/>
                <a:pathLst>
                  <a:path extrusionOk="0" fill="none" h="3394" w="5832">
                    <a:moveTo>
                      <a:pt x="0" y="1"/>
                    </a:moveTo>
                    <a:lnTo>
                      <a:pt x="5832" y="3394"/>
                    </a:lnTo>
                  </a:path>
                </a:pathLst>
              </a:custGeom>
              <a:solidFill>
                <a:schemeClr val="accent2"/>
              </a:solidFill>
              <a:ln cap="rnd" cmpd="sng" w="5000">
                <a:solidFill>
                  <a:schemeClr val="accent2"/>
                </a:solidFill>
                <a:prstDash val="solid"/>
                <a:miter lim="8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1"/>
              <p:cNvSpPr/>
              <p:nvPr/>
            </p:nvSpPr>
            <p:spPr>
              <a:xfrm>
                <a:off x="5225775" y="1799063"/>
                <a:ext cx="146075" cy="84875"/>
              </a:xfrm>
              <a:custGeom>
                <a:rect b="b" l="l" r="r" t="t"/>
                <a:pathLst>
                  <a:path extrusionOk="0" fill="none" h="3395" w="5843">
                    <a:moveTo>
                      <a:pt x="1" y="0"/>
                    </a:moveTo>
                    <a:lnTo>
                      <a:pt x="5843" y="3395"/>
                    </a:lnTo>
                  </a:path>
                </a:pathLst>
              </a:custGeom>
              <a:solidFill>
                <a:schemeClr val="accent2"/>
              </a:solidFill>
              <a:ln cap="rnd" cmpd="sng" w="5000">
                <a:solidFill>
                  <a:schemeClr val="accent2"/>
                </a:solidFill>
                <a:prstDash val="solid"/>
                <a:miter lim="8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1"/>
              <p:cNvSpPr/>
              <p:nvPr/>
            </p:nvSpPr>
            <p:spPr>
              <a:xfrm>
                <a:off x="5504450" y="1699763"/>
                <a:ext cx="149750" cy="87000"/>
              </a:xfrm>
              <a:custGeom>
                <a:rect b="b" l="l" r="r" t="t"/>
                <a:pathLst>
                  <a:path extrusionOk="0" fill="none" h="3480" w="5990">
                    <a:moveTo>
                      <a:pt x="1" y="1"/>
                    </a:moveTo>
                    <a:lnTo>
                      <a:pt x="5990" y="3479"/>
                    </a:lnTo>
                  </a:path>
                </a:pathLst>
              </a:custGeom>
              <a:solidFill>
                <a:schemeClr val="accent2"/>
              </a:solidFill>
              <a:ln cap="rnd" cmpd="sng" w="5000">
                <a:solidFill>
                  <a:schemeClr val="accent2"/>
                </a:solidFill>
                <a:prstDash val="solid"/>
                <a:miter lim="84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1"/>
              <p:cNvSpPr/>
              <p:nvPr/>
            </p:nvSpPr>
            <p:spPr>
              <a:xfrm>
                <a:off x="5551225" y="1821913"/>
                <a:ext cx="24700" cy="12550"/>
              </a:xfrm>
              <a:custGeom>
                <a:rect b="b" l="l" r="r" t="t"/>
                <a:pathLst>
                  <a:path extrusionOk="0" h="502" w="988">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1"/>
              <p:cNvSpPr/>
              <p:nvPr/>
            </p:nvSpPr>
            <p:spPr>
              <a:xfrm>
                <a:off x="5536250" y="1811938"/>
                <a:ext cx="25775" cy="15275"/>
              </a:xfrm>
              <a:custGeom>
                <a:rect b="b" l="l" r="r" t="t"/>
                <a:pathLst>
                  <a:path extrusionOk="0" h="611" w="1031">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1"/>
              <p:cNvSpPr/>
              <p:nvPr/>
            </p:nvSpPr>
            <p:spPr>
              <a:xfrm>
                <a:off x="5565675" y="1830488"/>
                <a:ext cx="32325" cy="13775"/>
              </a:xfrm>
              <a:custGeom>
                <a:rect b="b" l="l" r="r" t="t"/>
                <a:pathLst>
                  <a:path extrusionOk="0" h="551" w="1293">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1"/>
              <p:cNvSpPr/>
              <p:nvPr/>
            </p:nvSpPr>
            <p:spPr>
              <a:xfrm>
                <a:off x="5633975" y="1867063"/>
                <a:ext cx="29950" cy="15350"/>
              </a:xfrm>
              <a:custGeom>
                <a:rect b="b" l="l" r="r" t="t"/>
                <a:pathLst>
                  <a:path extrusionOk="0" h="614" w="1198">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1"/>
              <p:cNvSpPr/>
              <p:nvPr/>
            </p:nvSpPr>
            <p:spPr>
              <a:xfrm>
                <a:off x="5610325" y="1852388"/>
                <a:ext cx="29975" cy="16750"/>
              </a:xfrm>
              <a:custGeom>
                <a:rect b="b" l="l" r="r" t="t"/>
                <a:pathLst>
                  <a:path extrusionOk="0" h="670" w="1199">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1"/>
              <p:cNvSpPr/>
              <p:nvPr/>
            </p:nvSpPr>
            <p:spPr>
              <a:xfrm>
                <a:off x="5626625" y="1871038"/>
                <a:ext cx="5800" cy="3450"/>
              </a:xfrm>
              <a:custGeom>
                <a:rect b="b" l="l" r="r" t="t"/>
                <a:pathLst>
                  <a:path extrusionOk="0" h="138" w="232">
                    <a:moveTo>
                      <a:pt x="136" y="0"/>
                    </a:moveTo>
                    <a:lnTo>
                      <a:pt x="0" y="74"/>
                    </a:lnTo>
                    <a:lnTo>
                      <a:pt x="94" y="137"/>
                    </a:lnTo>
                    <a:lnTo>
                      <a:pt x="231" y="53"/>
                    </a:lnTo>
                    <a:lnTo>
                      <a:pt x="1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1"/>
              <p:cNvSpPr/>
              <p:nvPr/>
            </p:nvSpPr>
            <p:spPr>
              <a:xfrm>
                <a:off x="5487650" y="1840038"/>
                <a:ext cx="26050" cy="15250"/>
              </a:xfrm>
              <a:custGeom>
                <a:rect b="b" l="l" r="r" t="t"/>
                <a:pathLst>
                  <a:path extrusionOk="0" h="610" w="1042">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1"/>
              <p:cNvSpPr/>
              <p:nvPr/>
            </p:nvSpPr>
            <p:spPr>
              <a:xfrm>
                <a:off x="5517075" y="1858588"/>
                <a:ext cx="32600" cy="13800"/>
              </a:xfrm>
              <a:custGeom>
                <a:rect b="b" l="l" r="r" t="t"/>
                <a:pathLst>
                  <a:path extrusionOk="0" h="552" w="1304">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1"/>
              <p:cNvSpPr/>
              <p:nvPr/>
            </p:nvSpPr>
            <p:spPr>
              <a:xfrm>
                <a:off x="5502875" y="1850088"/>
                <a:ext cx="24725" cy="12525"/>
              </a:xfrm>
              <a:custGeom>
                <a:rect b="b" l="l" r="r" t="t"/>
                <a:pathLst>
                  <a:path extrusionOk="0" h="501" w="989">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1"/>
              <p:cNvSpPr/>
              <p:nvPr/>
            </p:nvSpPr>
            <p:spPr>
              <a:xfrm>
                <a:off x="5585625" y="1895163"/>
                <a:ext cx="29975" cy="15350"/>
              </a:xfrm>
              <a:custGeom>
                <a:rect b="b" l="l" r="r" t="t"/>
                <a:pathLst>
                  <a:path extrusionOk="0" h="614" w="1199">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1"/>
              <p:cNvSpPr/>
              <p:nvPr/>
            </p:nvSpPr>
            <p:spPr>
              <a:xfrm>
                <a:off x="5578000" y="1899138"/>
                <a:ext cx="5800" cy="3450"/>
              </a:xfrm>
              <a:custGeom>
                <a:rect b="b" l="l" r="r" t="t"/>
                <a:pathLst>
                  <a:path extrusionOk="0" h="138" w="232">
                    <a:moveTo>
                      <a:pt x="138" y="1"/>
                    </a:moveTo>
                    <a:lnTo>
                      <a:pt x="1" y="85"/>
                    </a:lnTo>
                    <a:lnTo>
                      <a:pt x="106" y="137"/>
                    </a:lnTo>
                    <a:lnTo>
                      <a:pt x="232" y="64"/>
                    </a:lnTo>
                    <a:lnTo>
                      <a:pt x="1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1"/>
              <p:cNvSpPr/>
              <p:nvPr/>
            </p:nvSpPr>
            <p:spPr>
              <a:xfrm>
                <a:off x="5564350" y="1882863"/>
                <a:ext cx="23950" cy="14975"/>
              </a:xfrm>
              <a:custGeom>
                <a:rect b="b" l="l" r="r" t="t"/>
                <a:pathLst>
                  <a:path extrusionOk="0" h="599" w="958">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1"/>
              <p:cNvSpPr/>
              <p:nvPr/>
            </p:nvSpPr>
            <p:spPr>
              <a:xfrm>
                <a:off x="5439325" y="1868163"/>
                <a:ext cx="25750" cy="15500"/>
              </a:xfrm>
              <a:custGeom>
                <a:rect b="b" l="l" r="r" t="t"/>
                <a:pathLst>
                  <a:path extrusionOk="0" h="620" w="103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1"/>
              <p:cNvSpPr/>
              <p:nvPr/>
            </p:nvSpPr>
            <p:spPr>
              <a:xfrm>
                <a:off x="5468750" y="1886688"/>
                <a:ext cx="32575" cy="14050"/>
              </a:xfrm>
              <a:custGeom>
                <a:rect b="b" l="l" r="r" t="t"/>
                <a:pathLst>
                  <a:path extrusionOk="0" h="562" w="1303">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1"/>
              <p:cNvSpPr/>
              <p:nvPr/>
            </p:nvSpPr>
            <p:spPr>
              <a:xfrm>
                <a:off x="5454300" y="1878213"/>
                <a:ext cx="24975" cy="12575"/>
              </a:xfrm>
              <a:custGeom>
                <a:rect b="b" l="l" r="r" t="t"/>
                <a:pathLst>
                  <a:path extrusionOk="0" h="503" w="999">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1"/>
              <p:cNvSpPr/>
              <p:nvPr/>
            </p:nvSpPr>
            <p:spPr>
              <a:xfrm>
                <a:off x="5516025" y="1908613"/>
                <a:ext cx="28925" cy="14200"/>
              </a:xfrm>
              <a:custGeom>
                <a:rect b="b" l="l" r="r" t="t"/>
                <a:pathLst>
                  <a:path extrusionOk="0" h="568" w="1157">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1"/>
              <p:cNvSpPr/>
              <p:nvPr/>
            </p:nvSpPr>
            <p:spPr>
              <a:xfrm>
                <a:off x="5537300" y="1923363"/>
                <a:ext cx="29700" cy="15450"/>
              </a:xfrm>
              <a:custGeom>
                <a:rect b="b" l="l" r="r" t="t"/>
                <a:pathLst>
                  <a:path extrusionOk="0" h="618" w="1188">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1"/>
              <p:cNvSpPr/>
              <p:nvPr/>
            </p:nvSpPr>
            <p:spPr>
              <a:xfrm>
                <a:off x="5529675" y="1927238"/>
                <a:ext cx="5800" cy="3450"/>
              </a:xfrm>
              <a:custGeom>
                <a:rect b="b" l="l" r="r" t="t"/>
                <a:pathLst>
                  <a:path extrusionOk="0" h="138" w="232">
                    <a:moveTo>
                      <a:pt x="138" y="1"/>
                    </a:moveTo>
                    <a:lnTo>
                      <a:pt x="1" y="85"/>
                    </a:lnTo>
                    <a:lnTo>
                      <a:pt x="96" y="138"/>
                    </a:lnTo>
                    <a:lnTo>
                      <a:pt x="232" y="64"/>
                    </a:lnTo>
                    <a:lnTo>
                      <a:pt x="1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1"/>
              <p:cNvSpPr/>
              <p:nvPr/>
            </p:nvSpPr>
            <p:spPr>
              <a:xfrm>
                <a:off x="5390725" y="1896238"/>
                <a:ext cx="26025" cy="15550"/>
              </a:xfrm>
              <a:custGeom>
                <a:rect b="b" l="l" r="r" t="t"/>
                <a:pathLst>
                  <a:path extrusionOk="0" h="622" w="1041">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1"/>
              <p:cNvSpPr/>
              <p:nvPr/>
            </p:nvSpPr>
            <p:spPr>
              <a:xfrm>
                <a:off x="5405975" y="1906388"/>
                <a:ext cx="24725" cy="12500"/>
              </a:xfrm>
              <a:custGeom>
                <a:rect b="b" l="l" r="r" t="t"/>
                <a:pathLst>
                  <a:path extrusionOk="0" h="500" w="989">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1"/>
              <p:cNvSpPr/>
              <p:nvPr/>
            </p:nvSpPr>
            <p:spPr>
              <a:xfrm>
                <a:off x="5420400" y="1914913"/>
                <a:ext cx="32350" cy="13925"/>
              </a:xfrm>
              <a:custGeom>
                <a:rect b="b" l="l" r="r" t="t"/>
                <a:pathLst>
                  <a:path extrusionOk="0" h="557" w="1294">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1"/>
              <p:cNvSpPr/>
              <p:nvPr/>
            </p:nvSpPr>
            <p:spPr>
              <a:xfrm>
                <a:off x="5488700" y="1951463"/>
                <a:ext cx="29975" cy="15450"/>
              </a:xfrm>
              <a:custGeom>
                <a:rect b="b" l="l" r="r" t="t"/>
                <a:pathLst>
                  <a:path extrusionOk="0" h="618" w="1199">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1"/>
              <p:cNvSpPr/>
              <p:nvPr/>
            </p:nvSpPr>
            <p:spPr>
              <a:xfrm>
                <a:off x="5465050" y="1936963"/>
                <a:ext cx="31300" cy="16475"/>
              </a:xfrm>
              <a:custGeom>
                <a:rect b="b" l="l" r="r" t="t"/>
                <a:pathLst>
                  <a:path extrusionOk="0" h="659" w="1252">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1"/>
              <p:cNvSpPr/>
              <p:nvPr/>
            </p:nvSpPr>
            <p:spPr>
              <a:xfrm>
                <a:off x="5481350" y="1955613"/>
                <a:ext cx="5800" cy="3175"/>
              </a:xfrm>
              <a:custGeom>
                <a:rect b="b" l="l" r="r" t="t"/>
                <a:pathLst>
                  <a:path extrusionOk="0" h="127" w="232">
                    <a:moveTo>
                      <a:pt x="126" y="0"/>
                    </a:moveTo>
                    <a:lnTo>
                      <a:pt x="0" y="74"/>
                    </a:lnTo>
                    <a:lnTo>
                      <a:pt x="95" y="127"/>
                    </a:lnTo>
                    <a:lnTo>
                      <a:pt x="232" y="53"/>
                    </a:lnTo>
                    <a:lnTo>
                      <a:pt x="12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1"/>
              <p:cNvSpPr/>
              <p:nvPr/>
            </p:nvSpPr>
            <p:spPr>
              <a:xfrm>
                <a:off x="5406750" y="1957988"/>
                <a:ext cx="21825" cy="13925"/>
              </a:xfrm>
              <a:custGeom>
                <a:rect b="b" l="l" r="r" t="t"/>
                <a:pathLst>
                  <a:path extrusionOk="0" h="557" w="873">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1"/>
              <p:cNvSpPr/>
              <p:nvPr/>
            </p:nvSpPr>
            <p:spPr>
              <a:xfrm>
                <a:off x="5440375" y="1979563"/>
                <a:ext cx="29975" cy="15525"/>
              </a:xfrm>
              <a:custGeom>
                <a:rect b="b" l="l" r="r" t="t"/>
                <a:pathLst>
                  <a:path extrusionOk="0" h="621" w="1199">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1"/>
              <p:cNvSpPr/>
              <p:nvPr/>
            </p:nvSpPr>
            <p:spPr>
              <a:xfrm>
                <a:off x="5432775" y="1983738"/>
                <a:ext cx="5800" cy="3425"/>
              </a:xfrm>
              <a:custGeom>
                <a:rect b="b" l="l" r="r" t="t"/>
                <a:pathLst>
                  <a:path extrusionOk="0" h="137" w="232">
                    <a:moveTo>
                      <a:pt x="136" y="0"/>
                    </a:moveTo>
                    <a:lnTo>
                      <a:pt x="0" y="73"/>
                    </a:lnTo>
                    <a:lnTo>
                      <a:pt x="94" y="136"/>
                    </a:lnTo>
                    <a:lnTo>
                      <a:pt x="231" y="52"/>
                    </a:lnTo>
                    <a:lnTo>
                      <a:pt x="1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1"/>
              <p:cNvSpPr/>
              <p:nvPr/>
            </p:nvSpPr>
            <p:spPr>
              <a:xfrm>
                <a:off x="5416200" y="1966063"/>
                <a:ext cx="30775" cy="15325"/>
              </a:xfrm>
              <a:custGeom>
                <a:rect b="b" l="l" r="r" t="t"/>
                <a:pathLst>
                  <a:path extrusionOk="0" h="613" w="1231">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1"/>
              <p:cNvSpPr/>
              <p:nvPr/>
            </p:nvSpPr>
            <p:spPr>
              <a:xfrm>
                <a:off x="5331900" y="1973988"/>
                <a:ext cx="11050" cy="6350"/>
              </a:xfrm>
              <a:custGeom>
                <a:rect b="b" l="l" r="r" t="t"/>
                <a:pathLst>
                  <a:path extrusionOk="0" h="254" w="442">
                    <a:moveTo>
                      <a:pt x="85" y="1"/>
                    </a:moveTo>
                    <a:lnTo>
                      <a:pt x="0" y="54"/>
                    </a:lnTo>
                    <a:lnTo>
                      <a:pt x="368" y="253"/>
                    </a:lnTo>
                    <a:lnTo>
                      <a:pt x="442" y="211"/>
                    </a:lnTo>
                    <a:lnTo>
                      <a:pt x="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1"/>
              <p:cNvSpPr/>
              <p:nvPr/>
            </p:nvSpPr>
            <p:spPr>
              <a:xfrm>
                <a:off x="5391800" y="2007713"/>
                <a:ext cx="29950" cy="15500"/>
              </a:xfrm>
              <a:custGeom>
                <a:rect b="b" l="l" r="r" t="t"/>
                <a:pathLst>
                  <a:path extrusionOk="0" h="620" w="1198">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1"/>
              <p:cNvSpPr/>
              <p:nvPr/>
            </p:nvSpPr>
            <p:spPr>
              <a:xfrm>
                <a:off x="5384425" y="2011813"/>
                <a:ext cx="5800" cy="3450"/>
              </a:xfrm>
              <a:custGeom>
                <a:rect b="b" l="l" r="r" t="t"/>
                <a:pathLst>
                  <a:path extrusionOk="0" h="138" w="232">
                    <a:moveTo>
                      <a:pt x="137" y="1"/>
                    </a:moveTo>
                    <a:lnTo>
                      <a:pt x="1" y="75"/>
                    </a:lnTo>
                    <a:lnTo>
                      <a:pt x="95" y="138"/>
                    </a:lnTo>
                    <a:lnTo>
                      <a:pt x="232" y="54"/>
                    </a:lnTo>
                    <a:lnTo>
                      <a:pt x="1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1"/>
              <p:cNvSpPr/>
              <p:nvPr/>
            </p:nvSpPr>
            <p:spPr>
              <a:xfrm>
                <a:off x="5368150" y="1993188"/>
                <a:ext cx="31275" cy="16600"/>
              </a:xfrm>
              <a:custGeom>
                <a:rect b="b" l="l" r="r" t="t"/>
                <a:pathLst>
                  <a:path extrusionOk="0" h="664" w="1251">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1"/>
              <p:cNvSpPr/>
              <p:nvPr/>
            </p:nvSpPr>
            <p:spPr>
              <a:xfrm>
                <a:off x="5351075" y="1983463"/>
                <a:ext cx="30225" cy="18400"/>
              </a:xfrm>
              <a:custGeom>
                <a:rect b="b" l="l" r="r" t="t"/>
                <a:pathLst>
                  <a:path extrusionOk="0" h="736" w="1209">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1"/>
              <p:cNvSpPr/>
              <p:nvPr/>
            </p:nvSpPr>
            <p:spPr>
              <a:xfrm>
                <a:off x="5304050" y="2013313"/>
                <a:ext cx="30500" cy="15250"/>
              </a:xfrm>
              <a:custGeom>
                <a:rect b="b" l="l" r="r" t="t"/>
                <a:pathLst>
                  <a:path extrusionOk="0" h="610" w="122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1"/>
              <p:cNvSpPr/>
              <p:nvPr/>
            </p:nvSpPr>
            <p:spPr>
              <a:xfrm>
                <a:off x="5326900" y="2026238"/>
                <a:ext cx="29725" cy="15400"/>
              </a:xfrm>
              <a:custGeom>
                <a:rect b="b" l="l" r="r" t="t"/>
                <a:pathLst>
                  <a:path extrusionOk="0" h="616" w="1189">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1"/>
              <p:cNvSpPr/>
              <p:nvPr/>
            </p:nvSpPr>
            <p:spPr>
              <a:xfrm>
                <a:off x="5319300" y="2030213"/>
                <a:ext cx="5800" cy="3450"/>
              </a:xfrm>
              <a:custGeom>
                <a:rect b="b" l="l" r="r" t="t"/>
                <a:pathLst>
                  <a:path extrusionOk="0" h="138" w="232">
                    <a:moveTo>
                      <a:pt x="136" y="0"/>
                    </a:moveTo>
                    <a:lnTo>
                      <a:pt x="0" y="84"/>
                    </a:lnTo>
                    <a:lnTo>
                      <a:pt x="94" y="137"/>
                    </a:lnTo>
                    <a:lnTo>
                      <a:pt x="231" y="63"/>
                    </a:lnTo>
                    <a:lnTo>
                      <a:pt x="1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1"/>
              <p:cNvSpPr/>
              <p:nvPr/>
            </p:nvSpPr>
            <p:spPr>
              <a:xfrm>
                <a:off x="5343450" y="2035963"/>
                <a:ext cx="29975" cy="15350"/>
              </a:xfrm>
              <a:custGeom>
                <a:rect b="b" l="l" r="r" t="t"/>
                <a:pathLst>
                  <a:path extrusionOk="0" h="614" w="1199">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9" name="Shape 1649"/>
        <p:cNvGrpSpPr/>
        <p:nvPr/>
      </p:nvGrpSpPr>
      <p:grpSpPr>
        <a:xfrm>
          <a:off x="0" y="0"/>
          <a:ext cx="0" cy="0"/>
          <a:chOff x="0" y="0"/>
          <a:chExt cx="0" cy="0"/>
        </a:xfrm>
      </p:grpSpPr>
      <p:sp>
        <p:nvSpPr>
          <p:cNvPr id="1650" name="Google Shape;1650;p69"/>
          <p:cNvSpPr txBox="1"/>
          <p:nvPr/>
        </p:nvSpPr>
        <p:spPr>
          <a:xfrm>
            <a:off x="588750" y="120550"/>
            <a:ext cx="7966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Titillium Web"/>
                <a:ea typeface="Titillium Web"/>
                <a:cs typeface="Titillium Web"/>
                <a:sym typeface="Titillium Web"/>
              </a:rPr>
              <a:t>Happiness over Years by Financial Satisfaction</a:t>
            </a:r>
            <a:endParaRPr b="1" sz="3000">
              <a:solidFill>
                <a:schemeClr val="dk1"/>
              </a:solidFill>
              <a:latin typeface="Titillium Web"/>
              <a:ea typeface="Titillium Web"/>
              <a:cs typeface="Titillium Web"/>
              <a:sym typeface="Titillium Web"/>
            </a:endParaRPr>
          </a:p>
        </p:txBody>
      </p:sp>
      <p:pic>
        <p:nvPicPr>
          <p:cNvPr id="1651" name="Google Shape;1651;p69"/>
          <p:cNvPicPr preferRelativeResize="0"/>
          <p:nvPr/>
        </p:nvPicPr>
        <p:blipFill>
          <a:blip r:embed="rId3">
            <a:alphaModFix/>
          </a:blip>
          <a:stretch>
            <a:fillRect/>
          </a:stretch>
        </p:blipFill>
        <p:spPr>
          <a:xfrm>
            <a:off x="462100" y="663050"/>
            <a:ext cx="8681900" cy="4088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5" name="Shape 1655"/>
        <p:cNvGrpSpPr/>
        <p:nvPr/>
      </p:nvGrpSpPr>
      <p:grpSpPr>
        <a:xfrm>
          <a:off x="0" y="0"/>
          <a:ext cx="0" cy="0"/>
          <a:chOff x="0" y="0"/>
          <a:chExt cx="0" cy="0"/>
        </a:xfrm>
      </p:grpSpPr>
      <p:sp>
        <p:nvSpPr>
          <p:cNvPr id="1656" name="Google Shape;1656;p70"/>
          <p:cNvSpPr txBox="1"/>
          <p:nvPr/>
        </p:nvSpPr>
        <p:spPr>
          <a:xfrm>
            <a:off x="588750" y="302825"/>
            <a:ext cx="7966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Titillium Web"/>
                <a:ea typeface="Titillium Web"/>
                <a:cs typeface="Titillium Web"/>
                <a:sym typeface="Titillium Web"/>
              </a:rPr>
              <a:t>Happiness over Years by Financial Satisfaction</a:t>
            </a:r>
            <a:endParaRPr b="1" sz="3000">
              <a:solidFill>
                <a:schemeClr val="dk1"/>
              </a:solidFill>
              <a:latin typeface="Titillium Web"/>
              <a:ea typeface="Titillium Web"/>
              <a:cs typeface="Titillium Web"/>
              <a:sym typeface="Titillium Web"/>
            </a:endParaRPr>
          </a:p>
        </p:txBody>
      </p:sp>
      <p:sp>
        <p:nvSpPr>
          <p:cNvPr id="1657" name="Google Shape;1657;p70"/>
          <p:cNvSpPr txBox="1"/>
          <p:nvPr>
            <p:ph idx="4294967295" type="title"/>
          </p:nvPr>
        </p:nvSpPr>
        <p:spPr>
          <a:xfrm>
            <a:off x="311159" y="870025"/>
            <a:ext cx="3176100" cy="4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200">
                <a:solidFill>
                  <a:schemeClr val="accent2"/>
                </a:solidFill>
              </a:rPr>
              <a:t>Not satisfied</a:t>
            </a:r>
            <a:endParaRPr sz="2200">
              <a:solidFill>
                <a:schemeClr val="accent2"/>
              </a:solidFill>
            </a:endParaRPr>
          </a:p>
        </p:txBody>
      </p:sp>
      <p:sp>
        <p:nvSpPr>
          <p:cNvPr id="1658" name="Google Shape;1658;p70"/>
          <p:cNvSpPr txBox="1"/>
          <p:nvPr>
            <p:ph idx="4294967295" type="subTitle"/>
          </p:nvPr>
        </p:nvSpPr>
        <p:spPr>
          <a:xfrm>
            <a:off x="588750" y="1273525"/>
            <a:ext cx="3983100" cy="81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Over the years, a net growth in </a:t>
            </a:r>
            <a:r>
              <a:rPr lang="en"/>
              <a:t>not happy value is visible</a:t>
            </a:r>
            <a:endParaRPr/>
          </a:p>
          <a:p>
            <a:pPr indent="-317500" lvl="0" marL="457200" rtl="0" algn="l">
              <a:spcBef>
                <a:spcPts val="0"/>
              </a:spcBef>
              <a:spcAft>
                <a:spcPts val="0"/>
              </a:spcAft>
              <a:buSzPts val="1400"/>
              <a:buChar char="●"/>
            </a:pPr>
            <a:r>
              <a:rPr lang="en"/>
              <a:t>Happiness percentage never broke the 20 percent barrier</a:t>
            </a:r>
            <a:endParaRPr/>
          </a:p>
          <a:p>
            <a:pPr indent="-317500" lvl="0" marL="457200" rtl="0" algn="l">
              <a:spcBef>
                <a:spcPts val="0"/>
              </a:spcBef>
              <a:spcAft>
                <a:spcPts val="0"/>
              </a:spcAft>
              <a:buSzPts val="1400"/>
              <a:buChar char="●"/>
            </a:pPr>
            <a:r>
              <a:rPr lang="en"/>
              <a:t>Very happy percentage stays on the lowest of the lows.</a:t>
            </a:r>
            <a:endParaRPr/>
          </a:p>
        </p:txBody>
      </p:sp>
      <p:sp>
        <p:nvSpPr>
          <p:cNvPr id="1659" name="Google Shape;1659;p70"/>
          <p:cNvSpPr txBox="1"/>
          <p:nvPr>
            <p:ph idx="4294967295" type="title"/>
          </p:nvPr>
        </p:nvSpPr>
        <p:spPr>
          <a:xfrm>
            <a:off x="5003088" y="870025"/>
            <a:ext cx="3353400" cy="4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More or less satisfied</a:t>
            </a:r>
            <a:endParaRPr sz="2200">
              <a:solidFill>
                <a:schemeClr val="accent2"/>
              </a:solidFill>
            </a:endParaRPr>
          </a:p>
        </p:txBody>
      </p:sp>
      <p:sp>
        <p:nvSpPr>
          <p:cNvPr id="1660" name="Google Shape;1660;p70"/>
          <p:cNvSpPr txBox="1"/>
          <p:nvPr>
            <p:ph idx="4294967295" type="title"/>
          </p:nvPr>
        </p:nvSpPr>
        <p:spPr>
          <a:xfrm>
            <a:off x="2564759" y="3127525"/>
            <a:ext cx="3176100" cy="403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accent2"/>
                </a:solidFill>
              </a:rPr>
              <a:t>Pretty well satisfied</a:t>
            </a:r>
            <a:endParaRPr sz="2200">
              <a:solidFill>
                <a:schemeClr val="accent2"/>
              </a:solidFill>
            </a:endParaRPr>
          </a:p>
        </p:txBody>
      </p:sp>
      <p:sp>
        <p:nvSpPr>
          <p:cNvPr id="1661" name="Google Shape;1661;p70"/>
          <p:cNvSpPr txBox="1"/>
          <p:nvPr>
            <p:ph idx="4294967295" type="subTitle"/>
          </p:nvPr>
        </p:nvSpPr>
        <p:spPr>
          <a:xfrm>
            <a:off x="4843922" y="1273525"/>
            <a:ext cx="3983100" cy="81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They show </a:t>
            </a:r>
            <a:r>
              <a:rPr lang="en"/>
              <a:t>highest </a:t>
            </a:r>
            <a:r>
              <a:rPr lang="en"/>
              <a:t>values in pretty/moderately </a:t>
            </a:r>
            <a:r>
              <a:rPr lang="en"/>
              <a:t>happy category</a:t>
            </a:r>
            <a:endParaRPr/>
          </a:p>
          <a:p>
            <a:pPr indent="-317500" lvl="0" marL="457200" rtl="0" algn="l">
              <a:spcBef>
                <a:spcPts val="0"/>
              </a:spcBef>
              <a:spcAft>
                <a:spcPts val="0"/>
              </a:spcAft>
              <a:buSzPts val="1400"/>
              <a:buChar char="●"/>
            </a:pPr>
            <a:r>
              <a:rPr lang="en"/>
              <a:t>The pretty happy values hit major bottom twice in 1974 and 2008 and major tops in 1987, 1991 and 1994.</a:t>
            </a:r>
            <a:endParaRPr/>
          </a:p>
          <a:p>
            <a:pPr indent="-317500" lvl="0" marL="457200" rtl="0" algn="l">
              <a:spcBef>
                <a:spcPts val="0"/>
              </a:spcBef>
              <a:spcAft>
                <a:spcPts val="0"/>
              </a:spcAft>
              <a:buSzPts val="1400"/>
              <a:buChar char="●"/>
            </a:pPr>
            <a:r>
              <a:rPr lang="en"/>
              <a:t>M</a:t>
            </a:r>
            <a:r>
              <a:rPr lang="en"/>
              <a:t>oderately happy percentage value goes up discarding the general trend </a:t>
            </a:r>
            <a:endParaRPr/>
          </a:p>
        </p:txBody>
      </p:sp>
      <p:sp>
        <p:nvSpPr>
          <p:cNvPr id="1662" name="Google Shape;1662;p70"/>
          <p:cNvSpPr txBox="1"/>
          <p:nvPr>
            <p:ph idx="4294967295" type="subTitle"/>
          </p:nvPr>
        </p:nvSpPr>
        <p:spPr>
          <a:xfrm>
            <a:off x="2381850" y="3531025"/>
            <a:ext cx="4380300" cy="81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Higher happiness value, lowest of the not happy value</a:t>
            </a:r>
            <a:endParaRPr/>
          </a:p>
          <a:p>
            <a:pPr indent="-317500" lvl="0" marL="457200" rtl="0" algn="l">
              <a:spcBef>
                <a:spcPts val="0"/>
              </a:spcBef>
              <a:spcAft>
                <a:spcPts val="0"/>
              </a:spcAft>
              <a:buSzPts val="1400"/>
              <a:buChar char="●"/>
            </a:pPr>
            <a:r>
              <a:rPr lang="en"/>
              <a:t>pretty happy percentage values surpassing very happy values eighteen times from 1975 to 2021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6" name="Shape 1666"/>
        <p:cNvGrpSpPr/>
        <p:nvPr/>
      </p:nvGrpSpPr>
      <p:grpSpPr>
        <a:xfrm>
          <a:off x="0" y="0"/>
          <a:ext cx="0" cy="0"/>
          <a:chOff x="0" y="0"/>
          <a:chExt cx="0" cy="0"/>
        </a:xfrm>
      </p:grpSpPr>
      <p:grpSp>
        <p:nvGrpSpPr>
          <p:cNvPr id="1667" name="Google Shape;1667;p71"/>
          <p:cNvGrpSpPr/>
          <p:nvPr/>
        </p:nvGrpSpPr>
        <p:grpSpPr>
          <a:xfrm>
            <a:off x="3388129" y="3166584"/>
            <a:ext cx="1571277" cy="1022816"/>
            <a:chOff x="6980995" y="445019"/>
            <a:chExt cx="1299328" cy="845792"/>
          </a:xfrm>
        </p:grpSpPr>
        <p:sp>
          <p:nvSpPr>
            <p:cNvPr id="1668" name="Google Shape;1668;p71"/>
            <p:cNvSpPr/>
            <p:nvPr/>
          </p:nvSpPr>
          <p:spPr>
            <a:xfrm>
              <a:off x="7256557" y="1145269"/>
              <a:ext cx="150733" cy="79611"/>
            </a:xfrm>
            <a:custGeom>
              <a:rect b="b" l="l" r="r" t="t"/>
              <a:pathLst>
                <a:path extrusionOk="0" h="1782" w="3374">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71"/>
            <p:cNvSpPr/>
            <p:nvPr/>
          </p:nvSpPr>
          <p:spPr>
            <a:xfrm>
              <a:off x="7504866" y="962545"/>
              <a:ext cx="188305" cy="121159"/>
            </a:xfrm>
            <a:custGeom>
              <a:rect b="b" l="l" r="r" t="t"/>
              <a:pathLst>
                <a:path extrusionOk="0" h="2712" w="4215">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71"/>
            <p:cNvSpPr/>
            <p:nvPr/>
          </p:nvSpPr>
          <p:spPr>
            <a:xfrm>
              <a:off x="7192715" y="1032597"/>
              <a:ext cx="150733" cy="79611"/>
            </a:xfrm>
            <a:custGeom>
              <a:rect b="b" l="l" r="r" t="t"/>
              <a:pathLst>
                <a:path extrusionOk="0" h="1782" w="3374">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71"/>
            <p:cNvSpPr/>
            <p:nvPr/>
          </p:nvSpPr>
          <p:spPr>
            <a:xfrm>
              <a:off x="7726415" y="724199"/>
              <a:ext cx="151180" cy="79611"/>
            </a:xfrm>
            <a:custGeom>
              <a:rect b="b" l="l" r="r" t="t"/>
              <a:pathLst>
                <a:path extrusionOk="0" h="1782" w="3384">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71"/>
            <p:cNvSpPr/>
            <p:nvPr/>
          </p:nvSpPr>
          <p:spPr>
            <a:xfrm>
              <a:off x="7441024" y="849872"/>
              <a:ext cx="187814" cy="120712"/>
            </a:xfrm>
            <a:custGeom>
              <a:rect b="b" l="l" r="r" t="t"/>
              <a:pathLst>
                <a:path extrusionOk="0" h="2702" w="4204">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71"/>
            <p:cNvSpPr/>
            <p:nvPr/>
          </p:nvSpPr>
          <p:spPr>
            <a:xfrm>
              <a:off x="6985731" y="698287"/>
              <a:ext cx="1290393" cy="592525"/>
            </a:xfrm>
            <a:custGeom>
              <a:rect b="b" l="l" r="r" t="t"/>
              <a:pathLst>
                <a:path extrusionOk="0" h="13263" w="28884">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71"/>
            <p:cNvSpPr/>
            <p:nvPr/>
          </p:nvSpPr>
          <p:spPr>
            <a:xfrm>
              <a:off x="6980995" y="445019"/>
              <a:ext cx="1299328" cy="746430"/>
            </a:xfrm>
            <a:custGeom>
              <a:rect b="b" l="l" r="r" t="t"/>
              <a:pathLst>
                <a:path extrusionOk="0" h="16708" w="29084">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71"/>
            <p:cNvSpPr/>
            <p:nvPr/>
          </p:nvSpPr>
          <p:spPr>
            <a:xfrm>
              <a:off x="7135485" y="533344"/>
              <a:ext cx="990445" cy="569740"/>
            </a:xfrm>
            <a:custGeom>
              <a:rect b="b" l="l" r="r" t="t"/>
              <a:pathLst>
                <a:path extrusionOk="0" h="12753" w="2217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71"/>
            <p:cNvSpPr/>
            <p:nvPr/>
          </p:nvSpPr>
          <p:spPr>
            <a:xfrm>
              <a:off x="7288500" y="932612"/>
              <a:ext cx="150689" cy="79611"/>
            </a:xfrm>
            <a:custGeom>
              <a:rect b="b" l="l" r="r" t="t"/>
              <a:pathLst>
                <a:path extrusionOk="0" h="1782" w="3373">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71"/>
            <p:cNvSpPr/>
            <p:nvPr/>
          </p:nvSpPr>
          <p:spPr>
            <a:xfrm>
              <a:off x="7822156" y="624259"/>
              <a:ext cx="151225" cy="79611"/>
            </a:xfrm>
            <a:custGeom>
              <a:rect b="b" l="l" r="r" t="t"/>
              <a:pathLst>
                <a:path extrusionOk="0" h="1782" w="3385">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71"/>
            <p:cNvSpPr/>
            <p:nvPr/>
          </p:nvSpPr>
          <p:spPr>
            <a:xfrm>
              <a:off x="7536765" y="749932"/>
              <a:ext cx="187814" cy="120667"/>
            </a:xfrm>
            <a:custGeom>
              <a:rect b="b" l="l" r="r" t="t"/>
              <a:pathLst>
                <a:path extrusionOk="0" h="2701" w="4204">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9" name="Google Shape;1679;p71"/>
          <p:cNvSpPr txBox="1"/>
          <p:nvPr>
            <p:ph idx="2" type="title"/>
          </p:nvPr>
        </p:nvSpPr>
        <p:spPr>
          <a:xfrm>
            <a:off x="4775575" y="2725338"/>
            <a:ext cx="3503700" cy="1905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06</a:t>
            </a:r>
            <a:endParaRPr/>
          </a:p>
        </p:txBody>
      </p:sp>
      <p:grpSp>
        <p:nvGrpSpPr>
          <p:cNvPr id="1680" name="Google Shape;1680;p71"/>
          <p:cNvGrpSpPr/>
          <p:nvPr/>
        </p:nvGrpSpPr>
        <p:grpSpPr>
          <a:xfrm>
            <a:off x="4251779" y="3166576"/>
            <a:ext cx="1513649" cy="1300818"/>
            <a:chOff x="1455055" y="2629044"/>
            <a:chExt cx="1395068" cy="1198910"/>
          </a:xfrm>
        </p:grpSpPr>
        <p:sp>
          <p:nvSpPr>
            <p:cNvPr id="1681" name="Google Shape;1681;p71"/>
            <p:cNvSpPr/>
            <p:nvPr/>
          </p:nvSpPr>
          <p:spPr>
            <a:xfrm>
              <a:off x="1502501" y="3235743"/>
              <a:ext cx="1290839" cy="592212"/>
            </a:xfrm>
            <a:custGeom>
              <a:rect b="b" l="l" r="r" t="t"/>
              <a:pathLst>
                <a:path extrusionOk="0" h="13256" w="28894">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71"/>
            <p:cNvSpPr/>
            <p:nvPr/>
          </p:nvSpPr>
          <p:spPr>
            <a:xfrm>
              <a:off x="1498256" y="2982163"/>
              <a:ext cx="1299283" cy="746609"/>
            </a:xfrm>
            <a:custGeom>
              <a:rect b="b" l="l" r="r" t="t"/>
              <a:pathLst>
                <a:path extrusionOk="0" h="16712" w="29083">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71"/>
            <p:cNvSpPr/>
            <p:nvPr/>
          </p:nvSpPr>
          <p:spPr>
            <a:xfrm>
              <a:off x="1805225" y="3470113"/>
              <a:ext cx="151180" cy="79521"/>
            </a:xfrm>
            <a:custGeom>
              <a:rect b="b" l="l" r="r" t="t"/>
              <a:pathLst>
                <a:path extrusionOk="0" h="1780" w="3384">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71"/>
            <p:cNvSpPr/>
            <p:nvPr/>
          </p:nvSpPr>
          <p:spPr>
            <a:xfrm>
              <a:off x="2054026" y="3287388"/>
              <a:ext cx="187769" cy="120712"/>
            </a:xfrm>
            <a:custGeom>
              <a:rect b="b" l="l" r="r" t="t"/>
              <a:pathLst>
                <a:path extrusionOk="0" h="2702" w="4203">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71"/>
            <p:cNvSpPr/>
            <p:nvPr/>
          </p:nvSpPr>
          <p:spPr>
            <a:xfrm>
              <a:off x="1523588" y="3094924"/>
              <a:ext cx="1290839" cy="592659"/>
            </a:xfrm>
            <a:custGeom>
              <a:rect b="b" l="l" r="r" t="t"/>
              <a:pathLst>
                <a:path extrusionOk="0" h="13266" w="28894">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71"/>
            <p:cNvSpPr/>
            <p:nvPr/>
          </p:nvSpPr>
          <p:spPr>
            <a:xfrm>
              <a:off x="1519388" y="2841836"/>
              <a:ext cx="1299283" cy="746609"/>
            </a:xfrm>
            <a:custGeom>
              <a:rect b="b" l="l" r="r" t="t"/>
              <a:pathLst>
                <a:path extrusionOk="0" h="16712" w="29083">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71"/>
            <p:cNvSpPr/>
            <p:nvPr/>
          </p:nvSpPr>
          <p:spPr>
            <a:xfrm>
              <a:off x="1826357" y="3329294"/>
              <a:ext cx="150733" cy="79611"/>
            </a:xfrm>
            <a:custGeom>
              <a:rect b="b" l="l" r="r" t="t"/>
              <a:pathLst>
                <a:path extrusionOk="0" h="1782" w="3374">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71"/>
            <p:cNvSpPr/>
            <p:nvPr/>
          </p:nvSpPr>
          <p:spPr>
            <a:xfrm>
              <a:off x="2074666" y="3146570"/>
              <a:ext cx="188305" cy="121159"/>
            </a:xfrm>
            <a:custGeom>
              <a:rect b="b" l="l" r="r" t="t"/>
              <a:pathLst>
                <a:path extrusionOk="0" h="2712" w="4215">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71"/>
            <p:cNvSpPr/>
            <p:nvPr/>
          </p:nvSpPr>
          <p:spPr>
            <a:xfrm>
              <a:off x="1459746" y="2982297"/>
              <a:ext cx="1290393" cy="592525"/>
            </a:xfrm>
            <a:custGeom>
              <a:rect b="b" l="l" r="r" t="t"/>
              <a:pathLst>
                <a:path extrusionOk="0" h="13263" w="28884">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71"/>
            <p:cNvSpPr/>
            <p:nvPr/>
          </p:nvSpPr>
          <p:spPr>
            <a:xfrm>
              <a:off x="1455055" y="2729074"/>
              <a:ext cx="1299328" cy="746341"/>
            </a:xfrm>
            <a:custGeom>
              <a:rect b="b" l="l" r="r" t="t"/>
              <a:pathLst>
                <a:path extrusionOk="0" h="16706" w="29084">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71"/>
            <p:cNvSpPr/>
            <p:nvPr/>
          </p:nvSpPr>
          <p:spPr>
            <a:xfrm>
              <a:off x="1762515" y="3216622"/>
              <a:ext cx="150733" cy="79611"/>
            </a:xfrm>
            <a:custGeom>
              <a:rect b="b" l="l" r="r" t="t"/>
              <a:pathLst>
                <a:path extrusionOk="0" h="1782" w="3374">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71"/>
            <p:cNvSpPr/>
            <p:nvPr/>
          </p:nvSpPr>
          <p:spPr>
            <a:xfrm>
              <a:off x="2296215" y="2908224"/>
              <a:ext cx="151180" cy="79611"/>
            </a:xfrm>
            <a:custGeom>
              <a:rect b="b" l="l" r="r" t="t"/>
              <a:pathLst>
                <a:path extrusionOk="0" h="1782" w="3384">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71"/>
            <p:cNvSpPr/>
            <p:nvPr/>
          </p:nvSpPr>
          <p:spPr>
            <a:xfrm>
              <a:off x="2010824" y="3033897"/>
              <a:ext cx="187814" cy="120712"/>
            </a:xfrm>
            <a:custGeom>
              <a:rect b="b" l="l" r="r" t="t"/>
              <a:pathLst>
                <a:path extrusionOk="0" h="2702" w="4204">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71"/>
            <p:cNvSpPr/>
            <p:nvPr/>
          </p:nvSpPr>
          <p:spPr>
            <a:xfrm>
              <a:off x="1555531" y="2882312"/>
              <a:ext cx="1290393" cy="592525"/>
            </a:xfrm>
            <a:custGeom>
              <a:rect b="b" l="l" r="r" t="t"/>
              <a:pathLst>
                <a:path extrusionOk="0" h="13263" w="28884">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71"/>
            <p:cNvSpPr/>
            <p:nvPr/>
          </p:nvSpPr>
          <p:spPr>
            <a:xfrm>
              <a:off x="1550795" y="2629044"/>
              <a:ext cx="1299328" cy="746430"/>
            </a:xfrm>
            <a:custGeom>
              <a:rect b="b" l="l" r="r" t="t"/>
              <a:pathLst>
                <a:path extrusionOk="0" h="16708" w="29084">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71"/>
            <p:cNvSpPr/>
            <p:nvPr/>
          </p:nvSpPr>
          <p:spPr>
            <a:xfrm>
              <a:off x="1705285" y="2717369"/>
              <a:ext cx="990445" cy="569740"/>
            </a:xfrm>
            <a:custGeom>
              <a:rect b="b" l="l" r="r" t="t"/>
              <a:pathLst>
                <a:path extrusionOk="0" h="12753" w="2217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71"/>
            <p:cNvSpPr/>
            <p:nvPr/>
          </p:nvSpPr>
          <p:spPr>
            <a:xfrm>
              <a:off x="1858300" y="3116637"/>
              <a:ext cx="150689" cy="79611"/>
            </a:xfrm>
            <a:custGeom>
              <a:rect b="b" l="l" r="r" t="t"/>
              <a:pathLst>
                <a:path extrusionOk="0" h="1782" w="3373">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71"/>
            <p:cNvSpPr/>
            <p:nvPr/>
          </p:nvSpPr>
          <p:spPr>
            <a:xfrm>
              <a:off x="2391956" y="2808284"/>
              <a:ext cx="151225" cy="79611"/>
            </a:xfrm>
            <a:custGeom>
              <a:rect b="b" l="l" r="r" t="t"/>
              <a:pathLst>
                <a:path extrusionOk="0" h="1782" w="3385">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71"/>
            <p:cNvSpPr/>
            <p:nvPr/>
          </p:nvSpPr>
          <p:spPr>
            <a:xfrm>
              <a:off x="2106565" y="2933957"/>
              <a:ext cx="187814" cy="120667"/>
            </a:xfrm>
            <a:custGeom>
              <a:rect b="b" l="l" r="r" t="t"/>
              <a:pathLst>
                <a:path extrusionOk="0" h="2701" w="4204">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0" name="Google Shape;1700;p71"/>
          <p:cNvSpPr txBox="1"/>
          <p:nvPr/>
        </p:nvSpPr>
        <p:spPr>
          <a:xfrm>
            <a:off x="567050" y="358050"/>
            <a:ext cx="4071000" cy="26421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None/>
            </a:pPr>
            <a:r>
              <a:rPr b="1" lang="en" sz="6100">
                <a:solidFill>
                  <a:schemeClr val="accent3"/>
                </a:solidFill>
                <a:latin typeface="Titillium Web"/>
                <a:ea typeface="Titillium Web"/>
                <a:cs typeface="Titillium Web"/>
                <a:sym typeface="Titillium Web"/>
              </a:rPr>
              <a:t>Conclusion and Future Scope</a:t>
            </a:r>
            <a:endParaRPr sz="4700">
              <a:solidFill>
                <a:schemeClr val="accent3"/>
              </a:solidFill>
              <a:latin typeface="Montserrat"/>
              <a:ea typeface="Montserrat"/>
              <a:cs typeface="Montserrat"/>
              <a:sym typeface="Montserrat"/>
            </a:endParaRPr>
          </a:p>
        </p:txBody>
      </p:sp>
      <p:grpSp>
        <p:nvGrpSpPr>
          <p:cNvPr id="1701" name="Google Shape;1701;p71"/>
          <p:cNvGrpSpPr/>
          <p:nvPr/>
        </p:nvGrpSpPr>
        <p:grpSpPr>
          <a:xfrm>
            <a:off x="134757" y="126821"/>
            <a:ext cx="8622919" cy="4620389"/>
            <a:chOff x="1050227" y="912894"/>
            <a:chExt cx="7255296" cy="3558251"/>
          </a:xfrm>
        </p:grpSpPr>
        <p:sp>
          <p:nvSpPr>
            <p:cNvPr id="1702" name="Google Shape;1702;p71"/>
            <p:cNvSpPr/>
            <p:nvPr/>
          </p:nvSpPr>
          <p:spPr>
            <a:xfrm>
              <a:off x="8120171" y="105743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71"/>
            <p:cNvSpPr/>
            <p:nvPr/>
          </p:nvSpPr>
          <p:spPr>
            <a:xfrm>
              <a:off x="4996826" y="2150056"/>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71"/>
            <p:cNvSpPr/>
            <p:nvPr/>
          </p:nvSpPr>
          <p:spPr>
            <a:xfrm>
              <a:off x="5301306" y="4312381"/>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71"/>
            <p:cNvSpPr/>
            <p:nvPr/>
          </p:nvSpPr>
          <p:spPr>
            <a:xfrm>
              <a:off x="6009781" y="2663463"/>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71"/>
            <p:cNvSpPr/>
            <p:nvPr/>
          </p:nvSpPr>
          <p:spPr>
            <a:xfrm>
              <a:off x="5470223" y="912894"/>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71"/>
            <p:cNvSpPr/>
            <p:nvPr/>
          </p:nvSpPr>
          <p:spPr>
            <a:xfrm>
              <a:off x="8163026" y="2274484"/>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8" name="Google Shape;1708;p71"/>
            <p:cNvGrpSpPr/>
            <p:nvPr/>
          </p:nvGrpSpPr>
          <p:grpSpPr>
            <a:xfrm>
              <a:off x="2138846" y="3487330"/>
              <a:ext cx="99806" cy="99809"/>
              <a:chOff x="3688596" y="3879680"/>
              <a:chExt cx="99806" cy="99809"/>
            </a:xfrm>
          </p:grpSpPr>
          <p:sp>
            <p:nvSpPr>
              <p:cNvPr id="1709" name="Google Shape;1709;p71"/>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71"/>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1" name="Google Shape;1711;p71"/>
            <p:cNvSpPr/>
            <p:nvPr/>
          </p:nvSpPr>
          <p:spPr>
            <a:xfrm>
              <a:off x="7078631" y="163183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71"/>
            <p:cNvSpPr/>
            <p:nvPr/>
          </p:nvSpPr>
          <p:spPr>
            <a:xfrm flipH="1">
              <a:off x="1050227" y="4371431"/>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0"/>
                                        </p:tgtEl>
                                        <p:attrNameLst>
                                          <p:attrName>style.visibility</p:attrName>
                                        </p:attrNameLst>
                                      </p:cBhvr>
                                      <p:to>
                                        <p:strVal val="visible"/>
                                      </p:to>
                                    </p:set>
                                    <p:animEffect filter="fade" transition="in">
                                      <p:cBhvr>
                                        <p:cTn dur="1000"/>
                                        <p:tgtEl>
                                          <p:spTgt spid="16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6" name="Shape 1716"/>
        <p:cNvGrpSpPr/>
        <p:nvPr/>
      </p:nvGrpSpPr>
      <p:grpSpPr>
        <a:xfrm>
          <a:off x="0" y="0"/>
          <a:ext cx="0" cy="0"/>
          <a:chOff x="0" y="0"/>
          <a:chExt cx="0" cy="0"/>
        </a:xfrm>
      </p:grpSpPr>
      <p:sp>
        <p:nvSpPr>
          <p:cNvPr id="1717" name="Google Shape;1717;p7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718" name="Google Shape;1718;p72"/>
          <p:cNvSpPr txBox="1"/>
          <p:nvPr>
            <p:ph idx="1" type="body"/>
          </p:nvPr>
        </p:nvSpPr>
        <p:spPr>
          <a:xfrm>
            <a:off x="720000" y="1408725"/>
            <a:ext cx="7704000" cy="2973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800"/>
              <a:t>Overall, happiness is related to job and financial satisfaction. </a:t>
            </a:r>
            <a:endParaRPr sz="1800"/>
          </a:p>
          <a:p>
            <a:pPr indent="-317500" lvl="0" marL="457200" rtl="0" algn="l">
              <a:spcBef>
                <a:spcPts val="0"/>
              </a:spcBef>
              <a:spcAft>
                <a:spcPts val="0"/>
              </a:spcAft>
              <a:buClr>
                <a:schemeClr val="dk1"/>
              </a:buClr>
              <a:buSzPts val="1400"/>
              <a:buChar char="●"/>
            </a:pPr>
            <a:r>
              <a:rPr lang="en" sz="1800"/>
              <a:t>The more financially satisfied you are, the happier you are. In addition, the more satisfied you are with your job, the happier you are. </a:t>
            </a:r>
            <a:endParaRPr sz="1800"/>
          </a:p>
          <a:p>
            <a:pPr indent="-317500" lvl="0" marL="457200" rtl="0" algn="l">
              <a:spcBef>
                <a:spcPts val="0"/>
              </a:spcBef>
              <a:spcAft>
                <a:spcPts val="0"/>
              </a:spcAft>
              <a:buClr>
                <a:schemeClr val="dk1"/>
              </a:buClr>
              <a:buSzPts val="1400"/>
              <a:buChar char="●"/>
            </a:pPr>
            <a:r>
              <a:rPr lang="en" sz="1800"/>
              <a:t>One might believe that money </a:t>
            </a:r>
            <a:r>
              <a:rPr lang="en" sz="1800"/>
              <a:t>can't</a:t>
            </a:r>
            <a:r>
              <a:rPr lang="en" sz="1800"/>
              <a:t> buy you happiness, but the data points out that money, along with a fulfilling job and financial satisfaction, has the potential to provide happiness. </a:t>
            </a:r>
            <a:endParaRPr sz="1800"/>
          </a:p>
          <a:p>
            <a:pPr indent="-317500" lvl="0" marL="457200" rtl="0" algn="l">
              <a:spcBef>
                <a:spcPts val="0"/>
              </a:spcBef>
              <a:spcAft>
                <a:spcPts val="0"/>
              </a:spcAft>
              <a:buClr>
                <a:schemeClr val="dk1"/>
              </a:buClr>
              <a:buSzPts val="1400"/>
              <a:buChar char="●"/>
            </a:pPr>
            <a:r>
              <a:rPr lang="en" sz="1800"/>
              <a:t>Job fulfillment and financial security can make our life easier and more comfortable. It allows us to fulfill our needs and wants.  </a:t>
            </a:r>
            <a:endParaRPr sz="1800"/>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2" name="Shape 1722"/>
        <p:cNvGrpSpPr/>
        <p:nvPr/>
      </p:nvGrpSpPr>
      <p:grpSpPr>
        <a:xfrm>
          <a:off x="0" y="0"/>
          <a:ext cx="0" cy="0"/>
          <a:chOff x="0" y="0"/>
          <a:chExt cx="0" cy="0"/>
        </a:xfrm>
      </p:grpSpPr>
      <p:sp>
        <p:nvSpPr>
          <p:cNvPr id="1723" name="Google Shape;1723;p7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1724" name="Google Shape;1724;p73"/>
          <p:cNvSpPr txBox="1"/>
          <p:nvPr>
            <p:ph idx="1" type="body"/>
          </p:nvPr>
        </p:nvSpPr>
        <p:spPr>
          <a:xfrm>
            <a:off x="705100" y="1600950"/>
            <a:ext cx="7704000" cy="2781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700"/>
              <a:t>In the future, we can also observe relationship between job and financial satisfaction with the stress levels of individuals. </a:t>
            </a:r>
            <a:endParaRPr sz="1700"/>
          </a:p>
          <a:p>
            <a:pPr indent="-317500" lvl="0" marL="457200" rtl="0" algn="l">
              <a:spcBef>
                <a:spcPts val="0"/>
              </a:spcBef>
              <a:spcAft>
                <a:spcPts val="0"/>
              </a:spcAft>
              <a:buClr>
                <a:schemeClr val="dk1"/>
              </a:buClr>
              <a:buSzPts val="1400"/>
              <a:buChar char="●"/>
            </a:pPr>
            <a:r>
              <a:rPr lang="en" sz="1700"/>
              <a:t>It will be interesting to find connections with other similar variables like mental health, . </a:t>
            </a:r>
            <a:endParaRPr sz="1700"/>
          </a:p>
          <a:p>
            <a:pPr indent="-317500" lvl="0" marL="457200" rtl="0" algn="l">
              <a:spcBef>
                <a:spcPts val="0"/>
              </a:spcBef>
              <a:spcAft>
                <a:spcPts val="0"/>
              </a:spcAft>
              <a:buClr>
                <a:schemeClr val="dk1"/>
              </a:buClr>
              <a:buSzPts val="1400"/>
              <a:buChar char="●"/>
            </a:pPr>
            <a:r>
              <a:rPr lang="en" sz="1700"/>
              <a:t>After gathering more data, we can also observe the short-term and long-term impact on individuals due to Covid-19 and how long it took for the numbers to return to Pre-Covid time.</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74"/>
          <p:cNvSpPr txBox="1"/>
          <p:nvPr>
            <p:ph type="title"/>
          </p:nvPr>
        </p:nvSpPr>
        <p:spPr>
          <a:xfrm>
            <a:off x="2950500" y="1476457"/>
            <a:ext cx="3243000" cy="109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Thank You</a:t>
            </a:r>
            <a:endParaRPr>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095" name="Shape 1095"/>
        <p:cNvGrpSpPr/>
        <p:nvPr/>
      </p:nvGrpSpPr>
      <p:grpSpPr>
        <a:xfrm>
          <a:off x="0" y="0"/>
          <a:ext cx="0" cy="0"/>
          <a:chOff x="0" y="0"/>
          <a:chExt cx="0" cy="0"/>
        </a:xfrm>
      </p:grpSpPr>
      <p:sp>
        <p:nvSpPr>
          <p:cNvPr id="1096" name="Google Shape;1096;p52"/>
          <p:cNvSpPr txBox="1"/>
          <p:nvPr>
            <p:ph type="title"/>
          </p:nvPr>
        </p:nvSpPr>
        <p:spPr>
          <a:xfrm>
            <a:off x="1467650" y="632175"/>
            <a:ext cx="4396500" cy="149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SMART Question</a:t>
            </a:r>
            <a:endParaRPr sz="4200"/>
          </a:p>
        </p:txBody>
      </p:sp>
      <p:sp>
        <p:nvSpPr>
          <p:cNvPr id="1097" name="Google Shape;1097;p52"/>
          <p:cNvSpPr txBox="1"/>
          <p:nvPr>
            <p:ph idx="1" type="subTitle"/>
          </p:nvPr>
        </p:nvSpPr>
        <p:spPr>
          <a:xfrm>
            <a:off x="1157600" y="1851375"/>
            <a:ext cx="5016600" cy="261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600"/>
              <a:t>How do individuals’ level of satisfaction with their job and financial situation relate to their general level of happiness across the USA from 1972 to 2021?</a:t>
            </a:r>
            <a:endParaRPr sz="2600"/>
          </a:p>
        </p:txBody>
      </p:sp>
      <p:grpSp>
        <p:nvGrpSpPr>
          <p:cNvPr id="1098" name="Google Shape;1098;p52"/>
          <p:cNvGrpSpPr/>
          <p:nvPr/>
        </p:nvGrpSpPr>
        <p:grpSpPr>
          <a:xfrm>
            <a:off x="6174074" y="1264815"/>
            <a:ext cx="1673524" cy="2613873"/>
            <a:chOff x="5542724" y="1467403"/>
            <a:chExt cx="1673524" cy="2613873"/>
          </a:xfrm>
        </p:grpSpPr>
        <p:sp>
          <p:nvSpPr>
            <p:cNvPr id="1099" name="Google Shape;1099;p52"/>
            <p:cNvSpPr/>
            <p:nvPr/>
          </p:nvSpPr>
          <p:spPr>
            <a:xfrm>
              <a:off x="5738475" y="1467403"/>
              <a:ext cx="761894" cy="1373054"/>
            </a:xfrm>
            <a:custGeom>
              <a:rect b="b" l="l" r="r" t="t"/>
              <a:pathLst>
                <a:path extrusionOk="0" h="17138" w="951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cap="flat" cmpd="sng" w="50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2"/>
            <p:cNvSpPr/>
            <p:nvPr/>
          </p:nvSpPr>
          <p:spPr>
            <a:xfrm>
              <a:off x="5969053" y="2006998"/>
              <a:ext cx="300672" cy="515236"/>
            </a:xfrm>
            <a:custGeom>
              <a:rect b="b" l="l" r="r" t="t"/>
              <a:pathLst>
                <a:path extrusionOk="0" h="6431" w="3753">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cap="flat" cmpd="sng" w="50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1" name="Google Shape;1101;p52"/>
            <p:cNvGrpSpPr/>
            <p:nvPr/>
          </p:nvGrpSpPr>
          <p:grpSpPr>
            <a:xfrm>
              <a:off x="5542724" y="2522228"/>
              <a:ext cx="1673524" cy="1438213"/>
              <a:chOff x="1455055" y="2629044"/>
              <a:chExt cx="1395068" cy="1198910"/>
            </a:xfrm>
          </p:grpSpPr>
          <p:sp>
            <p:nvSpPr>
              <p:cNvPr id="1102" name="Google Shape;1102;p52"/>
              <p:cNvSpPr/>
              <p:nvPr/>
            </p:nvSpPr>
            <p:spPr>
              <a:xfrm>
                <a:off x="1502501" y="3235743"/>
                <a:ext cx="1290839" cy="592212"/>
              </a:xfrm>
              <a:custGeom>
                <a:rect b="b" l="l" r="r" t="t"/>
                <a:pathLst>
                  <a:path extrusionOk="0" h="13256" w="28894">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2"/>
              <p:cNvSpPr/>
              <p:nvPr/>
            </p:nvSpPr>
            <p:spPr>
              <a:xfrm>
                <a:off x="1498256" y="2982163"/>
                <a:ext cx="1299283" cy="746609"/>
              </a:xfrm>
              <a:custGeom>
                <a:rect b="b" l="l" r="r" t="t"/>
                <a:pathLst>
                  <a:path extrusionOk="0" h="16712" w="29083">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2"/>
              <p:cNvSpPr/>
              <p:nvPr/>
            </p:nvSpPr>
            <p:spPr>
              <a:xfrm>
                <a:off x="1805225" y="3470113"/>
                <a:ext cx="151180" cy="79521"/>
              </a:xfrm>
              <a:custGeom>
                <a:rect b="b" l="l" r="r" t="t"/>
                <a:pathLst>
                  <a:path extrusionOk="0" h="1780" w="3384">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2"/>
              <p:cNvSpPr/>
              <p:nvPr/>
            </p:nvSpPr>
            <p:spPr>
              <a:xfrm>
                <a:off x="2054026" y="3287388"/>
                <a:ext cx="187769" cy="120712"/>
              </a:xfrm>
              <a:custGeom>
                <a:rect b="b" l="l" r="r" t="t"/>
                <a:pathLst>
                  <a:path extrusionOk="0" h="2702" w="4203">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2"/>
              <p:cNvSpPr/>
              <p:nvPr/>
            </p:nvSpPr>
            <p:spPr>
              <a:xfrm>
                <a:off x="1523588" y="3094924"/>
                <a:ext cx="1290839" cy="592659"/>
              </a:xfrm>
              <a:custGeom>
                <a:rect b="b" l="l" r="r" t="t"/>
                <a:pathLst>
                  <a:path extrusionOk="0" h="13266" w="28894">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2"/>
              <p:cNvSpPr/>
              <p:nvPr/>
            </p:nvSpPr>
            <p:spPr>
              <a:xfrm>
                <a:off x="1519388" y="2841836"/>
                <a:ext cx="1299283" cy="746609"/>
              </a:xfrm>
              <a:custGeom>
                <a:rect b="b" l="l" r="r" t="t"/>
                <a:pathLst>
                  <a:path extrusionOk="0" h="16712" w="29083">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2"/>
              <p:cNvSpPr/>
              <p:nvPr/>
            </p:nvSpPr>
            <p:spPr>
              <a:xfrm>
                <a:off x="1826357" y="3329294"/>
                <a:ext cx="150733" cy="79611"/>
              </a:xfrm>
              <a:custGeom>
                <a:rect b="b" l="l" r="r" t="t"/>
                <a:pathLst>
                  <a:path extrusionOk="0" h="1782" w="3374">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2"/>
              <p:cNvSpPr/>
              <p:nvPr/>
            </p:nvSpPr>
            <p:spPr>
              <a:xfrm>
                <a:off x="2074666" y="3146570"/>
                <a:ext cx="188305" cy="121159"/>
              </a:xfrm>
              <a:custGeom>
                <a:rect b="b" l="l" r="r" t="t"/>
                <a:pathLst>
                  <a:path extrusionOk="0" h="2712" w="4215">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2"/>
              <p:cNvSpPr/>
              <p:nvPr/>
            </p:nvSpPr>
            <p:spPr>
              <a:xfrm>
                <a:off x="1459746" y="2982297"/>
                <a:ext cx="1290393" cy="592525"/>
              </a:xfrm>
              <a:custGeom>
                <a:rect b="b" l="l" r="r" t="t"/>
                <a:pathLst>
                  <a:path extrusionOk="0" h="13263" w="28884">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2"/>
              <p:cNvSpPr/>
              <p:nvPr/>
            </p:nvSpPr>
            <p:spPr>
              <a:xfrm>
                <a:off x="1455055" y="2729074"/>
                <a:ext cx="1299328" cy="746341"/>
              </a:xfrm>
              <a:custGeom>
                <a:rect b="b" l="l" r="r" t="t"/>
                <a:pathLst>
                  <a:path extrusionOk="0" h="16706" w="29084">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2"/>
              <p:cNvSpPr/>
              <p:nvPr/>
            </p:nvSpPr>
            <p:spPr>
              <a:xfrm>
                <a:off x="1762515" y="3216622"/>
                <a:ext cx="150733" cy="79611"/>
              </a:xfrm>
              <a:custGeom>
                <a:rect b="b" l="l" r="r" t="t"/>
                <a:pathLst>
                  <a:path extrusionOk="0" h="1782" w="3374">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2"/>
              <p:cNvSpPr/>
              <p:nvPr/>
            </p:nvSpPr>
            <p:spPr>
              <a:xfrm>
                <a:off x="2296215" y="2908224"/>
                <a:ext cx="151180" cy="79611"/>
              </a:xfrm>
              <a:custGeom>
                <a:rect b="b" l="l" r="r" t="t"/>
                <a:pathLst>
                  <a:path extrusionOk="0" h="1782" w="3384">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2"/>
              <p:cNvSpPr/>
              <p:nvPr/>
            </p:nvSpPr>
            <p:spPr>
              <a:xfrm>
                <a:off x="2010824" y="3033897"/>
                <a:ext cx="187814" cy="120712"/>
              </a:xfrm>
              <a:custGeom>
                <a:rect b="b" l="l" r="r" t="t"/>
                <a:pathLst>
                  <a:path extrusionOk="0" h="2702" w="4204">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2"/>
              <p:cNvSpPr/>
              <p:nvPr/>
            </p:nvSpPr>
            <p:spPr>
              <a:xfrm>
                <a:off x="1555531" y="2882312"/>
                <a:ext cx="1290393" cy="592525"/>
              </a:xfrm>
              <a:custGeom>
                <a:rect b="b" l="l" r="r" t="t"/>
                <a:pathLst>
                  <a:path extrusionOk="0" h="13263" w="28884">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2"/>
              <p:cNvSpPr/>
              <p:nvPr/>
            </p:nvSpPr>
            <p:spPr>
              <a:xfrm>
                <a:off x="1550795" y="2629044"/>
                <a:ext cx="1299328" cy="746430"/>
              </a:xfrm>
              <a:custGeom>
                <a:rect b="b" l="l" r="r" t="t"/>
                <a:pathLst>
                  <a:path extrusionOk="0" h="16708" w="29084">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cap="flat" cmpd="sng" w="7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2"/>
              <p:cNvSpPr/>
              <p:nvPr/>
            </p:nvSpPr>
            <p:spPr>
              <a:xfrm>
                <a:off x="1705285" y="2717369"/>
                <a:ext cx="990445" cy="569740"/>
              </a:xfrm>
              <a:custGeom>
                <a:rect b="b" l="l" r="r" t="t"/>
                <a:pathLst>
                  <a:path extrusionOk="0" h="12753" w="2217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2"/>
              <p:cNvSpPr/>
              <p:nvPr/>
            </p:nvSpPr>
            <p:spPr>
              <a:xfrm>
                <a:off x="1858300" y="3116637"/>
                <a:ext cx="150689" cy="79611"/>
              </a:xfrm>
              <a:custGeom>
                <a:rect b="b" l="l" r="r" t="t"/>
                <a:pathLst>
                  <a:path extrusionOk="0" h="1782" w="3373">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2"/>
              <p:cNvSpPr/>
              <p:nvPr/>
            </p:nvSpPr>
            <p:spPr>
              <a:xfrm>
                <a:off x="2391956" y="2808284"/>
                <a:ext cx="151225" cy="79611"/>
              </a:xfrm>
              <a:custGeom>
                <a:rect b="b" l="l" r="r" t="t"/>
                <a:pathLst>
                  <a:path extrusionOk="0" h="1782" w="3385">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2"/>
              <p:cNvSpPr/>
              <p:nvPr/>
            </p:nvSpPr>
            <p:spPr>
              <a:xfrm>
                <a:off x="2106565" y="2933957"/>
                <a:ext cx="187814" cy="120667"/>
              </a:xfrm>
              <a:custGeom>
                <a:rect b="b" l="l" r="r" t="t"/>
                <a:pathLst>
                  <a:path extrusionOk="0" h="2701" w="4204">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1" name="Google Shape;1121;p52"/>
            <p:cNvGrpSpPr/>
            <p:nvPr/>
          </p:nvGrpSpPr>
          <p:grpSpPr>
            <a:xfrm>
              <a:off x="6318506" y="3478067"/>
              <a:ext cx="639344" cy="603209"/>
              <a:chOff x="5127806" y="3642167"/>
              <a:chExt cx="639344" cy="603209"/>
            </a:xfrm>
          </p:grpSpPr>
          <p:sp>
            <p:nvSpPr>
              <p:cNvPr id="1122" name="Google Shape;1122;p52"/>
              <p:cNvSpPr/>
              <p:nvPr/>
            </p:nvSpPr>
            <p:spPr>
              <a:xfrm>
                <a:off x="5155952" y="4006901"/>
                <a:ext cx="582562" cy="238475"/>
              </a:xfrm>
              <a:custGeom>
                <a:rect b="b" l="l" r="r" t="t"/>
                <a:pathLst>
                  <a:path extrusionOk="0" h="5338" w="1304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2"/>
              <p:cNvSpPr/>
              <p:nvPr/>
            </p:nvSpPr>
            <p:spPr>
              <a:xfrm>
                <a:off x="5127806" y="3838830"/>
                <a:ext cx="639344" cy="337073"/>
              </a:xfrm>
              <a:custGeom>
                <a:rect b="b" l="l" r="r" t="t"/>
                <a:pathLst>
                  <a:path extrusionOk="0" h="7545" w="14311">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2"/>
              <p:cNvSpPr/>
              <p:nvPr/>
            </p:nvSpPr>
            <p:spPr>
              <a:xfrm>
                <a:off x="5219347" y="3878457"/>
                <a:ext cx="456266" cy="142558"/>
              </a:xfrm>
              <a:custGeom>
                <a:rect b="b" l="l" r="r" t="t"/>
                <a:pathLst>
                  <a:path extrusionOk="0" h="3191" w="10213">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2"/>
              <p:cNvSpPr/>
              <p:nvPr/>
            </p:nvSpPr>
            <p:spPr>
              <a:xfrm>
                <a:off x="5225915" y="3904906"/>
                <a:ext cx="443131" cy="231685"/>
              </a:xfrm>
              <a:custGeom>
                <a:rect b="b" l="l" r="r" t="t"/>
                <a:pathLst>
                  <a:path extrusionOk="0" h="5186" w="9919">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2"/>
              <p:cNvSpPr/>
              <p:nvPr/>
            </p:nvSpPr>
            <p:spPr>
              <a:xfrm>
                <a:off x="5219347" y="3865591"/>
                <a:ext cx="456266" cy="283552"/>
              </a:xfrm>
              <a:custGeom>
                <a:rect b="b" l="l" r="r" t="t"/>
                <a:pathLst>
                  <a:path extrusionOk="0" fill="none" h="6347" w="10213">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2"/>
              <p:cNvSpPr/>
              <p:nvPr/>
            </p:nvSpPr>
            <p:spPr>
              <a:xfrm>
                <a:off x="5225915" y="3892352"/>
                <a:ext cx="443131" cy="129111"/>
              </a:xfrm>
              <a:custGeom>
                <a:rect b="b" l="l" r="r" t="t"/>
                <a:pathLst>
                  <a:path extrusionOk="0" fill="none" h="2890" w="9919">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2"/>
              <p:cNvSpPr/>
              <p:nvPr/>
            </p:nvSpPr>
            <p:spPr>
              <a:xfrm>
                <a:off x="5339034" y="3951949"/>
                <a:ext cx="216450" cy="124911"/>
              </a:xfrm>
              <a:custGeom>
                <a:rect b="b" l="l" r="r" t="t"/>
                <a:pathLst>
                  <a:path extrusionOk="0" h="2796" w="4845">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2"/>
              <p:cNvSpPr/>
              <p:nvPr/>
            </p:nvSpPr>
            <p:spPr>
              <a:xfrm>
                <a:off x="5155952" y="3908346"/>
                <a:ext cx="582562" cy="238475"/>
              </a:xfrm>
              <a:custGeom>
                <a:rect b="b" l="l" r="r" t="t"/>
                <a:pathLst>
                  <a:path extrusionOk="0" h="5338" w="1304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2"/>
              <p:cNvSpPr/>
              <p:nvPr/>
            </p:nvSpPr>
            <p:spPr>
              <a:xfrm>
                <a:off x="5127806" y="3740409"/>
                <a:ext cx="639344" cy="337430"/>
              </a:xfrm>
              <a:custGeom>
                <a:rect b="b" l="l" r="r" t="t"/>
                <a:pathLst>
                  <a:path extrusionOk="0" h="7553" w="14311">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2"/>
              <p:cNvSpPr/>
              <p:nvPr/>
            </p:nvSpPr>
            <p:spPr>
              <a:xfrm>
                <a:off x="5219347" y="3780081"/>
                <a:ext cx="456266" cy="142826"/>
              </a:xfrm>
              <a:custGeom>
                <a:rect b="b" l="l" r="r" t="t"/>
                <a:pathLst>
                  <a:path extrusionOk="0" h="3197" w="10213">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2"/>
              <p:cNvSpPr/>
              <p:nvPr/>
            </p:nvSpPr>
            <p:spPr>
              <a:xfrm>
                <a:off x="5225915" y="3806485"/>
                <a:ext cx="443131" cy="231551"/>
              </a:xfrm>
              <a:custGeom>
                <a:rect b="b" l="l" r="r" t="t"/>
                <a:pathLst>
                  <a:path extrusionOk="0" h="5183" w="9919">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2"/>
              <p:cNvSpPr/>
              <p:nvPr/>
            </p:nvSpPr>
            <p:spPr>
              <a:xfrm>
                <a:off x="5219347" y="3767527"/>
                <a:ext cx="456266" cy="283061"/>
              </a:xfrm>
              <a:custGeom>
                <a:rect b="b" l="l" r="r" t="t"/>
                <a:pathLst>
                  <a:path extrusionOk="0" fill="none" h="6336" w="10213">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2"/>
              <p:cNvSpPr/>
              <p:nvPr/>
            </p:nvSpPr>
            <p:spPr>
              <a:xfrm>
                <a:off x="5225915" y="3793797"/>
                <a:ext cx="443131" cy="129602"/>
              </a:xfrm>
              <a:custGeom>
                <a:rect b="b" l="l" r="r" t="t"/>
                <a:pathLst>
                  <a:path extrusionOk="0" fill="none" h="2901" w="9919">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2"/>
              <p:cNvSpPr/>
              <p:nvPr/>
            </p:nvSpPr>
            <p:spPr>
              <a:xfrm>
                <a:off x="5339034" y="3853394"/>
                <a:ext cx="216450" cy="124911"/>
              </a:xfrm>
              <a:custGeom>
                <a:rect b="b" l="l" r="r" t="t"/>
                <a:pathLst>
                  <a:path extrusionOk="0" h="2796" w="4845">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2"/>
              <p:cNvSpPr/>
              <p:nvPr/>
            </p:nvSpPr>
            <p:spPr>
              <a:xfrm>
                <a:off x="5155952" y="3809746"/>
                <a:ext cx="582562" cy="238922"/>
              </a:xfrm>
              <a:custGeom>
                <a:rect b="b" l="l" r="r" t="t"/>
                <a:pathLst>
                  <a:path extrusionOk="0" h="5348" w="1304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2"/>
              <p:cNvSpPr/>
              <p:nvPr/>
            </p:nvSpPr>
            <p:spPr>
              <a:xfrm>
                <a:off x="5127806" y="3642167"/>
                <a:ext cx="639344" cy="337073"/>
              </a:xfrm>
              <a:custGeom>
                <a:rect b="b" l="l" r="r" t="t"/>
                <a:pathLst>
                  <a:path extrusionOk="0" h="7545" w="14311">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2"/>
              <p:cNvSpPr/>
              <p:nvPr/>
            </p:nvSpPr>
            <p:spPr>
              <a:xfrm>
                <a:off x="5219347" y="3681615"/>
                <a:ext cx="456266" cy="142737"/>
              </a:xfrm>
              <a:custGeom>
                <a:rect b="b" l="l" r="r" t="t"/>
                <a:pathLst>
                  <a:path extrusionOk="0" h="3195" w="10213">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2"/>
              <p:cNvSpPr/>
              <p:nvPr/>
            </p:nvSpPr>
            <p:spPr>
              <a:xfrm>
                <a:off x="5225915" y="3708242"/>
                <a:ext cx="443131" cy="231595"/>
              </a:xfrm>
              <a:custGeom>
                <a:rect b="b" l="l" r="r" t="t"/>
                <a:pathLst>
                  <a:path extrusionOk="0" h="5184" w="9919">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2"/>
              <p:cNvSpPr/>
              <p:nvPr/>
            </p:nvSpPr>
            <p:spPr>
              <a:xfrm>
                <a:off x="5219347" y="3668927"/>
                <a:ext cx="456266" cy="283552"/>
              </a:xfrm>
              <a:custGeom>
                <a:rect b="b" l="l" r="r" t="t"/>
                <a:pathLst>
                  <a:path extrusionOk="0" fill="none" h="6347" w="10213">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2"/>
              <p:cNvSpPr/>
              <p:nvPr/>
            </p:nvSpPr>
            <p:spPr>
              <a:xfrm>
                <a:off x="5225915" y="3695688"/>
                <a:ext cx="443131" cy="129111"/>
              </a:xfrm>
              <a:custGeom>
                <a:rect b="b" l="l" r="r" t="t"/>
                <a:pathLst>
                  <a:path extrusionOk="0" fill="none" h="2890" w="9919">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2"/>
              <p:cNvSpPr/>
              <p:nvPr/>
            </p:nvSpPr>
            <p:spPr>
              <a:xfrm>
                <a:off x="5339034" y="3755286"/>
                <a:ext cx="216450" cy="124911"/>
              </a:xfrm>
              <a:custGeom>
                <a:rect b="b" l="l" r="r" t="t"/>
                <a:pathLst>
                  <a:path extrusionOk="0" h="2796" w="4845">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53"/>
          <p:cNvSpPr txBox="1"/>
          <p:nvPr/>
        </p:nvSpPr>
        <p:spPr>
          <a:xfrm>
            <a:off x="747625" y="719875"/>
            <a:ext cx="6009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Data Set: General Social Survey</a:t>
            </a:r>
            <a:endParaRPr b="1" sz="2000">
              <a:latin typeface="Montserrat"/>
              <a:ea typeface="Montserrat"/>
              <a:cs typeface="Montserrat"/>
              <a:sym typeface="Montserrat"/>
            </a:endParaRPr>
          </a:p>
        </p:txBody>
      </p:sp>
      <p:sp>
        <p:nvSpPr>
          <p:cNvPr id="1148" name="Google Shape;1148;p53"/>
          <p:cNvSpPr txBox="1"/>
          <p:nvPr/>
        </p:nvSpPr>
        <p:spPr>
          <a:xfrm>
            <a:off x="1032875" y="1335425"/>
            <a:ext cx="600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149" name="Google Shape;1149;p53"/>
          <p:cNvSpPr txBox="1"/>
          <p:nvPr/>
        </p:nvSpPr>
        <p:spPr>
          <a:xfrm>
            <a:off x="5247075" y="4413475"/>
            <a:ext cx="600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Source: </a:t>
            </a:r>
            <a:r>
              <a:rPr lang="en" sz="1200" u="sng">
                <a:solidFill>
                  <a:srgbClr val="1155CC"/>
                </a:solidFill>
                <a:hlinkClick r:id="rId3">
                  <a:extLst>
                    <a:ext uri="{A12FA001-AC4F-418D-AE19-62706E023703}">
                      <ahyp:hlinkClr val="tx"/>
                    </a:ext>
                  </a:extLst>
                </a:hlinkClick>
              </a:rPr>
              <a:t>https://gssdataexplorer.norc.org/home</a:t>
            </a:r>
            <a:endParaRPr sz="1200" u="sng">
              <a:solidFill>
                <a:srgbClr val="1155CC"/>
              </a:solidFill>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id="1150" name="Google Shape;1150;p53"/>
          <p:cNvPicPr preferRelativeResize="0"/>
          <p:nvPr/>
        </p:nvPicPr>
        <p:blipFill>
          <a:blip r:embed="rId4">
            <a:alphaModFix/>
          </a:blip>
          <a:stretch>
            <a:fillRect/>
          </a:stretch>
        </p:blipFill>
        <p:spPr>
          <a:xfrm>
            <a:off x="678150" y="1488100"/>
            <a:ext cx="7970851" cy="2820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154" name="Shape 1154"/>
        <p:cNvGrpSpPr/>
        <p:nvPr/>
      </p:nvGrpSpPr>
      <p:grpSpPr>
        <a:xfrm>
          <a:off x="0" y="0"/>
          <a:ext cx="0" cy="0"/>
          <a:chOff x="0" y="0"/>
          <a:chExt cx="0" cy="0"/>
        </a:xfrm>
      </p:grpSpPr>
      <p:sp>
        <p:nvSpPr>
          <p:cNvPr id="1155" name="Google Shape;1155;p54"/>
          <p:cNvSpPr txBox="1"/>
          <p:nvPr>
            <p:ph type="title"/>
          </p:nvPr>
        </p:nvSpPr>
        <p:spPr>
          <a:xfrm>
            <a:off x="720000" y="1153675"/>
            <a:ext cx="4585800" cy="177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Introduction</a:t>
            </a:r>
            <a:endParaRPr>
              <a:solidFill>
                <a:schemeClr val="accent3"/>
              </a:solidFill>
            </a:endParaRPr>
          </a:p>
        </p:txBody>
      </p:sp>
      <p:sp>
        <p:nvSpPr>
          <p:cNvPr id="1156" name="Google Shape;1156;p54"/>
          <p:cNvSpPr txBox="1"/>
          <p:nvPr>
            <p:ph idx="2" type="title"/>
          </p:nvPr>
        </p:nvSpPr>
        <p:spPr>
          <a:xfrm>
            <a:off x="4920300" y="2698200"/>
            <a:ext cx="3503700" cy="1905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grpSp>
        <p:nvGrpSpPr>
          <p:cNvPr id="1157" name="Google Shape;1157;p54"/>
          <p:cNvGrpSpPr/>
          <p:nvPr/>
        </p:nvGrpSpPr>
        <p:grpSpPr>
          <a:xfrm>
            <a:off x="835411" y="3183484"/>
            <a:ext cx="3334056" cy="1157978"/>
            <a:chOff x="892731" y="3511352"/>
            <a:chExt cx="3247984" cy="982503"/>
          </a:xfrm>
        </p:grpSpPr>
        <p:grpSp>
          <p:nvGrpSpPr>
            <p:cNvPr id="1158" name="Google Shape;1158;p54"/>
            <p:cNvGrpSpPr/>
            <p:nvPr/>
          </p:nvGrpSpPr>
          <p:grpSpPr>
            <a:xfrm>
              <a:off x="3501371" y="3511352"/>
              <a:ext cx="639344" cy="800140"/>
              <a:chOff x="1486921" y="3847202"/>
              <a:chExt cx="639344" cy="800140"/>
            </a:xfrm>
          </p:grpSpPr>
          <p:sp>
            <p:nvSpPr>
              <p:cNvPr id="1159" name="Google Shape;1159;p54"/>
              <p:cNvSpPr/>
              <p:nvPr/>
            </p:nvSpPr>
            <p:spPr>
              <a:xfrm>
                <a:off x="1515559" y="4408510"/>
                <a:ext cx="582071" cy="238833"/>
              </a:xfrm>
              <a:custGeom>
                <a:rect b="b" l="l" r="r" t="t"/>
                <a:pathLst>
                  <a:path extrusionOk="0" h="5346" w="13029">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4"/>
              <p:cNvSpPr/>
              <p:nvPr/>
            </p:nvSpPr>
            <p:spPr>
              <a:xfrm>
                <a:off x="1486921" y="4240931"/>
                <a:ext cx="639344" cy="337028"/>
              </a:xfrm>
              <a:custGeom>
                <a:rect b="b" l="l" r="r" t="t"/>
                <a:pathLst>
                  <a:path extrusionOk="0" h="7544" w="14311">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4"/>
              <p:cNvSpPr/>
              <p:nvPr/>
            </p:nvSpPr>
            <p:spPr>
              <a:xfrm>
                <a:off x="1578462" y="4280335"/>
                <a:ext cx="456713" cy="142781"/>
              </a:xfrm>
              <a:custGeom>
                <a:rect b="b" l="l" r="r" t="t"/>
                <a:pathLst>
                  <a:path extrusionOk="0" h="3196" w="10223">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4"/>
              <p:cNvSpPr/>
              <p:nvPr/>
            </p:nvSpPr>
            <p:spPr>
              <a:xfrm>
                <a:off x="1585030" y="4307007"/>
                <a:ext cx="443131" cy="231551"/>
              </a:xfrm>
              <a:custGeom>
                <a:rect b="b" l="l" r="r" t="t"/>
                <a:pathLst>
                  <a:path extrusionOk="0" h="5183" w="9919">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4"/>
              <p:cNvSpPr/>
              <p:nvPr/>
            </p:nvSpPr>
            <p:spPr>
              <a:xfrm>
                <a:off x="1578462" y="4267647"/>
                <a:ext cx="456713" cy="283597"/>
              </a:xfrm>
              <a:custGeom>
                <a:rect b="b" l="l" r="r" t="t"/>
                <a:pathLst>
                  <a:path extrusionOk="0" fill="none" h="6348" w="10223">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4"/>
              <p:cNvSpPr/>
              <p:nvPr/>
            </p:nvSpPr>
            <p:spPr>
              <a:xfrm>
                <a:off x="1585030" y="4294453"/>
                <a:ext cx="443578" cy="129111"/>
              </a:xfrm>
              <a:custGeom>
                <a:rect b="b" l="l" r="r" t="t"/>
                <a:pathLst>
                  <a:path extrusionOk="0" fill="none" h="2890" w="9929">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4"/>
              <p:cNvSpPr/>
              <p:nvPr/>
            </p:nvSpPr>
            <p:spPr>
              <a:xfrm>
                <a:off x="1698596" y="4354050"/>
                <a:ext cx="216450" cy="124420"/>
              </a:xfrm>
              <a:custGeom>
                <a:rect b="b" l="l" r="r" t="t"/>
                <a:pathLst>
                  <a:path extrusionOk="0" h="2785" w="4845">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4"/>
              <p:cNvSpPr/>
              <p:nvPr/>
            </p:nvSpPr>
            <p:spPr>
              <a:xfrm>
                <a:off x="1515559" y="4310402"/>
                <a:ext cx="582071" cy="238475"/>
              </a:xfrm>
              <a:custGeom>
                <a:rect b="b" l="l" r="r" t="t"/>
                <a:pathLst>
                  <a:path extrusionOk="0" h="5338" w="13029">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4"/>
              <p:cNvSpPr/>
              <p:nvPr/>
            </p:nvSpPr>
            <p:spPr>
              <a:xfrm>
                <a:off x="1486921" y="4142465"/>
                <a:ext cx="639344" cy="337296"/>
              </a:xfrm>
              <a:custGeom>
                <a:rect b="b" l="l" r="r" t="t"/>
                <a:pathLst>
                  <a:path extrusionOk="0" h="7550" w="14311">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4"/>
              <p:cNvSpPr/>
              <p:nvPr/>
            </p:nvSpPr>
            <p:spPr>
              <a:xfrm>
                <a:off x="1578462" y="4182138"/>
                <a:ext cx="456713" cy="142379"/>
              </a:xfrm>
              <a:custGeom>
                <a:rect b="b" l="l" r="r" t="t"/>
                <a:pathLst>
                  <a:path extrusionOk="0" h="3187" w="10223">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4"/>
              <p:cNvSpPr/>
              <p:nvPr/>
            </p:nvSpPr>
            <p:spPr>
              <a:xfrm>
                <a:off x="1585030" y="4208541"/>
                <a:ext cx="443131" cy="231551"/>
              </a:xfrm>
              <a:custGeom>
                <a:rect b="b" l="l" r="r" t="t"/>
                <a:pathLst>
                  <a:path extrusionOk="0" h="5183" w="9919">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4"/>
              <p:cNvSpPr/>
              <p:nvPr/>
            </p:nvSpPr>
            <p:spPr>
              <a:xfrm>
                <a:off x="1578462" y="4169584"/>
                <a:ext cx="456713" cy="283061"/>
              </a:xfrm>
              <a:custGeom>
                <a:rect b="b" l="l" r="r" t="t"/>
                <a:pathLst>
                  <a:path extrusionOk="0" fill="none" h="6336" w="10223">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4"/>
              <p:cNvSpPr/>
              <p:nvPr/>
            </p:nvSpPr>
            <p:spPr>
              <a:xfrm>
                <a:off x="1585030" y="4195853"/>
                <a:ext cx="443578" cy="129111"/>
              </a:xfrm>
              <a:custGeom>
                <a:rect b="b" l="l" r="r" t="t"/>
                <a:pathLst>
                  <a:path extrusionOk="0" fill="none" h="2890" w="9929">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4"/>
              <p:cNvSpPr/>
              <p:nvPr/>
            </p:nvSpPr>
            <p:spPr>
              <a:xfrm>
                <a:off x="1698596" y="4255451"/>
                <a:ext cx="216450" cy="124911"/>
              </a:xfrm>
              <a:custGeom>
                <a:rect b="b" l="l" r="r" t="t"/>
                <a:pathLst>
                  <a:path extrusionOk="0" h="2796" w="4845">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4"/>
              <p:cNvSpPr/>
              <p:nvPr/>
            </p:nvSpPr>
            <p:spPr>
              <a:xfrm>
                <a:off x="1515559" y="4211847"/>
                <a:ext cx="582071" cy="238475"/>
              </a:xfrm>
              <a:custGeom>
                <a:rect b="b" l="l" r="r" t="t"/>
                <a:pathLst>
                  <a:path extrusionOk="0" h="5338" w="13029">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4"/>
              <p:cNvSpPr/>
              <p:nvPr/>
            </p:nvSpPr>
            <p:spPr>
              <a:xfrm>
                <a:off x="1486921" y="4044268"/>
                <a:ext cx="639344" cy="337073"/>
              </a:xfrm>
              <a:custGeom>
                <a:rect b="b" l="l" r="r" t="t"/>
                <a:pathLst>
                  <a:path extrusionOk="0" h="7545" w="14311">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4"/>
              <p:cNvSpPr/>
              <p:nvPr/>
            </p:nvSpPr>
            <p:spPr>
              <a:xfrm>
                <a:off x="1578462" y="4083583"/>
                <a:ext cx="456713" cy="142826"/>
              </a:xfrm>
              <a:custGeom>
                <a:rect b="b" l="l" r="r" t="t"/>
                <a:pathLst>
                  <a:path extrusionOk="0" h="3197" w="10223">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4"/>
              <p:cNvSpPr/>
              <p:nvPr/>
            </p:nvSpPr>
            <p:spPr>
              <a:xfrm>
                <a:off x="1585030" y="4110299"/>
                <a:ext cx="443131" cy="231595"/>
              </a:xfrm>
              <a:custGeom>
                <a:rect b="b" l="l" r="r" t="t"/>
                <a:pathLst>
                  <a:path extrusionOk="0" h="5184" w="9919">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4"/>
              <p:cNvSpPr/>
              <p:nvPr/>
            </p:nvSpPr>
            <p:spPr>
              <a:xfrm>
                <a:off x="1578462" y="4071029"/>
                <a:ext cx="456713" cy="283552"/>
              </a:xfrm>
              <a:custGeom>
                <a:rect b="b" l="l" r="r" t="t"/>
                <a:pathLst>
                  <a:path extrusionOk="0" fill="none" h="6347" w="10223">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4"/>
              <p:cNvSpPr/>
              <p:nvPr/>
            </p:nvSpPr>
            <p:spPr>
              <a:xfrm>
                <a:off x="1585030" y="4097745"/>
                <a:ext cx="443578" cy="129155"/>
              </a:xfrm>
              <a:custGeom>
                <a:rect b="b" l="l" r="r" t="t"/>
                <a:pathLst>
                  <a:path extrusionOk="0" fill="none" h="2891" w="9929">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4"/>
              <p:cNvSpPr/>
              <p:nvPr/>
            </p:nvSpPr>
            <p:spPr>
              <a:xfrm>
                <a:off x="1698596" y="4156896"/>
                <a:ext cx="216450" cy="124911"/>
              </a:xfrm>
              <a:custGeom>
                <a:rect b="b" l="l" r="r" t="t"/>
                <a:pathLst>
                  <a:path extrusionOk="0" h="2796" w="4845">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4"/>
              <p:cNvSpPr/>
              <p:nvPr/>
            </p:nvSpPr>
            <p:spPr>
              <a:xfrm>
                <a:off x="1515559" y="4113694"/>
                <a:ext cx="582071" cy="238520"/>
              </a:xfrm>
              <a:custGeom>
                <a:rect b="b" l="l" r="r" t="t"/>
                <a:pathLst>
                  <a:path extrusionOk="0" h="5339" w="13029">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4"/>
              <p:cNvSpPr/>
              <p:nvPr/>
            </p:nvSpPr>
            <p:spPr>
              <a:xfrm>
                <a:off x="1486921" y="3945668"/>
                <a:ext cx="639344" cy="337073"/>
              </a:xfrm>
              <a:custGeom>
                <a:rect b="b" l="l" r="r" t="t"/>
                <a:pathLst>
                  <a:path extrusionOk="0" h="7545" w="14311">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4"/>
              <p:cNvSpPr/>
              <p:nvPr/>
            </p:nvSpPr>
            <p:spPr>
              <a:xfrm>
                <a:off x="1578462" y="3985296"/>
                <a:ext cx="456713" cy="142513"/>
              </a:xfrm>
              <a:custGeom>
                <a:rect b="b" l="l" r="r" t="t"/>
                <a:pathLst>
                  <a:path extrusionOk="0" h="3190" w="10223">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4"/>
              <p:cNvSpPr/>
              <p:nvPr/>
            </p:nvSpPr>
            <p:spPr>
              <a:xfrm>
                <a:off x="1585030" y="4011744"/>
                <a:ext cx="443131" cy="231685"/>
              </a:xfrm>
              <a:custGeom>
                <a:rect b="b" l="l" r="r" t="t"/>
                <a:pathLst>
                  <a:path extrusionOk="0" h="5186" w="9919">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4"/>
              <p:cNvSpPr/>
              <p:nvPr/>
            </p:nvSpPr>
            <p:spPr>
              <a:xfrm>
                <a:off x="1578462" y="3972429"/>
                <a:ext cx="456713" cy="283552"/>
              </a:xfrm>
              <a:custGeom>
                <a:rect b="b" l="l" r="r" t="t"/>
                <a:pathLst>
                  <a:path extrusionOk="0" fill="none" h="6347" w="10223">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4"/>
              <p:cNvSpPr/>
              <p:nvPr/>
            </p:nvSpPr>
            <p:spPr>
              <a:xfrm>
                <a:off x="1585030" y="3999190"/>
                <a:ext cx="443578" cy="129111"/>
              </a:xfrm>
              <a:custGeom>
                <a:rect b="b" l="l" r="r" t="t"/>
                <a:pathLst>
                  <a:path extrusionOk="0" fill="none" h="2890" w="9929">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4"/>
              <p:cNvSpPr/>
              <p:nvPr/>
            </p:nvSpPr>
            <p:spPr>
              <a:xfrm>
                <a:off x="1698596" y="4058787"/>
                <a:ext cx="216450" cy="124911"/>
              </a:xfrm>
              <a:custGeom>
                <a:rect b="b" l="l" r="r" t="t"/>
                <a:pathLst>
                  <a:path extrusionOk="0" h="2796" w="4845">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4"/>
              <p:cNvSpPr/>
              <p:nvPr/>
            </p:nvSpPr>
            <p:spPr>
              <a:xfrm>
                <a:off x="1515559" y="4015139"/>
                <a:ext cx="582071" cy="238520"/>
              </a:xfrm>
              <a:custGeom>
                <a:rect b="b" l="l" r="r" t="t"/>
                <a:pathLst>
                  <a:path extrusionOk="0" h="5339" w="13029">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4"/>
              <p:cNvSpPr/>
              <p:nvPr/>
            </p:nvSpPr>
            <p:spPr>
              <a:xfrm>
                <a:off x="1486921" y="3847202"/>
                <a:ext cx="639344" cy="337430"/>
              </a:xfrm>
              <a:custGeom>
                <a:rect b="b" l="l" r="r" t="t"/>
                <a:pathLst>
                  <a:path extrusionOk="0" h="7553" w="14311">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4"/>
              <p:cNvSpPr/>
              <p:nvPr/>
            </p:nvSpPr>
            <p:spPr>
              <a:xfrm>
                <a:off x="1578462" y="3886875"/>
                <a:ext cx="456713" cy="142871"/>
              </a:xfrm>
              <a:custGeom>
                <a:rect b="b" l="l" r="r" t="t"/>
                <a:pathLst>
                  <a:path extrusionOk="0" h="3198" w="10223">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4"/>
              <p:cNvSpPr/>
              <p:nvPr/>
            </p:nvSpPr>
            <p:spPr>
              <a:xfrm>
                <a:off x="1585030" y="3913278"/>
                <a:ext cx="443131" cy="231908"/>
              </a:xfrm>
              <a:custGeom>
                <a:rect b="b" l="l" r="r" t="t"/>
                <a:pathLst>
                  <a:path extrusionOk="0" h="5191" w="9919">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4"/>
              <p:cNvSpPr/>
              <p:nvPr/>
            </p:nvSpPr>
            <p:spPr>
              <a:xfrm>
                <a:off x="1578462" y="3874321"/>
                <a:ext cx="456713" cy="283552"/>
              </a:xfrm>
              <a:custGeom>
                <a:rect b="b" l="l" r="r" t="t"/>
                <a:pathLst>
                  <a:path extrusionOk="0" fill="none" h="6347" w="10223">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4"/>
              <p:cNvSpPr/>
              <p:nvPr/>
            </p:nvSpPr>
            <p:spPr>
              <a:xfrm>
                <a:off x="1585030" y="3900590"/>
                <a:ext cx="443578" cy="129602"/>
              </a:xfrm>
              <a:custGeom>
                <a:rect b="b" l="l" r="r" t="t"/>
                <a:pathLst>
                  <a:path extrusionOk="0" fill="none" h="2901" w="9929">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4"/>
              <p:cNvSpPr/>
              <p:nvPr/>
            </p:nvSpPr>
            <p:spPr>
              <a:xfrm>
                <a:off x="1698596" y="3960232"/>
                <a:ext cx="216450" cy="124911"/>
              </a:xfrm>
              <a:custGeom>
                <a:rect b="b" l="l" r="r" t="t"/>
                <a:pathLst>
                  <a:path extrusionOk="0" h="2796" w="4845">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4" name="Google Shape;1194;p54"/>
            <p:cNvGrpSpPr/>
            <p:nvPr/>
          </p:nvGrpSpPr>
          <p:grpSpPr>
            <a:xfrm>
              <a:off x="1367771" y="3511352"/>
              <a:ext cx="639344" cy="800140"/>
              <a:chOff x="1486921" y="3847202"/>
              <a:chExt cx="639344" cy="800140"/>
            </a:xfrm>
          </p:grpSpPr>
          <p:sp>
            <p:nvSpPr>
              <p:cNvPr id="1195" name="Google Shape;1195;p54"/>
              <p:cNvSpPr/>
              <p:nvPr/>
            </p:nvSpPr>
            <p:spPr>
              <a:xfrm>
                <a:off x="1515559" y="4408510"/>
                <a:ext cx="582071" cy="238833"/>
              </a:xfrm>
              <a:custGeom>
                <a:rect b="b" l="l" r="r" t="t"/>
                <a:pathLst>
                  <a:path extrusionOk="0" h="5346" w="13029">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4"/>
              <p:cNvSpPr/>
              <p:nvPr/>
            </p:nvSpPr>
            <p:spPr>
              <a:xfrm>
                <a:off x="1486921" y="4240931"/>
                <a:ext cx="639344" cy="337028"/>
              </a:xfrm>
              <a:custGeom>
                <a:rect b="b" l="l" r="r" t="t"/>
                <a:pathLst>
                  <a:path extrusionOk="0" h="7544" w="14311">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4"/>
              <p:cNvSpPr/>
              <p:nvPr/>
            </p:nvSpPr>
            <p:spPr>
              <a:xfrm>
                <a:off x="1578462" y="4280335"/>
                <a:ext cx="456713" cy="142781"/>
              </a:xfrm>
              <a:custGeom>
                <a:rect b="b" l="l" r="r" t="t"/>
                <a:pathLst>
                  <a:path extrusionOk="0" h="3196" w="10223">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4"/>
              <p:cNvSpPr/>
              <p:nvPr/>
            </p:nvSpPr>
            <p:spPr>
              <a:xfrm>
                <a:off x="1585030" y="4307007"/>
                <a:ext cx="443131" cy="231551"/>
              </a:xfrm>
              <a:custGeom>
                <a:rect b="b" l="l" r="r" t="t"/>
                <a:pathLst>
                  <a:path extrusionOk="0" h="5183" w="9919">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4"/>
              <p:cNvSpPr/>
              <p:nvPr/>
            </p:nvSpPr>
            <p:spPr>
              <a:xfrm>
                <a:off x="1578462" y="4267647"/>
                <a:ext cx="456713" cy="283597"/>
              </a:xfrm>
              <a:custGeom>
                <a:rect b="b" l="l" r="r" t="t"/>
                <a:pathLst>
                  <a:path extrusionOk="0" fill="none" h="6348" w="10223">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4"/>
              <p:cNvSpPr/>
              <p:nvPr/>
            </p:nvSpPr>
            <p:spPr>
              <a:xfrm>
                <a:off x="1585030" y="4294453"/>
                <a:ext cx="443578" cy="129111"/>
              </a:xfrm>
              <a:custGeom>
                <a:rect b="b" l="l" r="r" t="t"/>
                <a:pathLst>
                  <a:path extrusionOk="0" fill="none" h="2890" w="9929">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4"/>
              <p:cNvSpPr/>
              <p:nvPr/>
            </p:nvSpPr>
            <p:spPr>
              <a:xfrm>
                <a:off x="1698596" y="4354050"/>
                <a:ext cx="216450" cy="124420"/>
              </a:xfrm>
              <a:custGeom>
                <a:rect b="b" l="l" r="r" t="t"/>
                <a:pathLst>
                  <a:path extrusionOk="0" h="2785" w="4845">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4"/>
              <p:cNvSpPr/>
              <p:nvPr/>
            </p:nvSpPr>
            <p:spPr>
              <a:xfrm>
                <a:off x="1515559" y="4310402"/>
                <a:ext cx="582071" cy="238475"/>
              </a:xfrm>
              <a:custGeom>
                <a:rect b="b" l="l" r="r" t="t"/>
                <a:pathLst>
                  <a:path extrusionOk="0" h="5338" w="13029">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4"/>
              <p:cNvSpPr/>
              <p:nvPr/>
            </p:nvSpPr>
            <p:spPr>
              <a:xfrm>
                <a:off x="1486921" y="4142465"/>
                <a:ext cx="639344" cy="337296"/>
              </a:xfrm>
              <a:custGeom>
                <a:rect b="b" l="l" r="r" t="t"/>
                <a:pathLst>
                  <a:path extrusionOk="0" h="7550" w="14311">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4"/>
              <p:cNvSpPr/>
              <p:nvPr/>
            </p:nvSpPr>
            <p:spPr>
              <a:xfrm>
                <a:off x="1578462" y="4182138"/>
                <a:ext cx="456713" cy="142379"/>
              </a:xfrm>
              <a:custGeom>
                <a:rect b="b" l="l" r="r" t="t"/>
                <a:pathLst>
                  <a:path extrusionOk="0" h="3187" w="10223">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4"/>
              <p:cNvSpPr/>
              <p:nvPr/>
            </p:nvSpPr>
            <p:spPr>
              <a:xfrm>
                <a:off x="1585030" y="4208541"/>
                <a:ext cx="443131" cy="231551"/>
              </a:xfrm>
              <a:custGeom>
                <a:rect b="b" l="l" r="r" t="t"/>
                <a:pathLst>
                  <a:path extrusionOk="0" h="5183" w="9919">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4"/>
              <p:cNvSpPr/>
              <p:nvPr/>
            </p:nvSpPr>
            <p:spPr>
              <a:xfrm>
                <a:off x="1578462" y="4169584"/>
                <a:ext cx="456713" cy="283061"/>
              </a:xfrm>
              <a:custGeom>
                <a:rect b="b" l="l" r="r" t="t"/>
                <a:pathLst>
                  <a:path extrusionOk="0" fill="none" h="6336" w="10223">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4"/>
              <p:cNvSpPr/>
              <p:nvPr/>
            </p:nvSpPr>
            <p:spPr>
              <a:xfrm>
                <a:off x="1585030" y="4195853"/>
                <a:ext cx="443578" cy="129111"/>
              </a:xfrm>
              <a:custGeom>
                <a:rect b="b" l="l" r="r" t="t"/>
                <a:pathLst>
                  <a:path extrusionOk="0" fill="none" h="2890" w="9929">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4"/>
              <p:cNvSpPr/>
              <p:nvPr/>
            </p:nvSpPr>
            <p:spPr>
              <a:xfrm>
                <a:off x="1698596" y="4255451"/>
                <a:ext cx="216450" cy="124911"/>
              </a:xfrm>
              <a:custGeom>
                <a:rect b="b" l="l" r="r" t="t"/>
                <a:pathLst>
                  <a:path extrusionOk="0" h="2796" w="4845">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4"/>
              <p:cNvSpPr/>
              <p:nvPr/>
            </p:nvSpPr>
            <p:spPr>
              <a:xfrm>
                <a:off x="1515559" y="4211847"/>
                <a:ext cx="582071" cy="238475"/>
              </a:xfrm>
              <a:custGeom>
                <a:rect b="b" l="l" r="r" t="t"/>
                <a:pathLst>
                  <a:path extrusionOk="0" h="5338" w="13029">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4"/>
              <p:cNvSpPr/>
              <p:nvPr/>
            </p:nvSpPr>
            <p:spPr>
              <a:xfrm>
                <a:off x="1486921" y="4044268"/>
                <a:ext cx="639344" cy="337073"/>
              </a:xfrm>
              <a:custGeom>
                <a:rect b="b" l="l" r="r" t="t"/>
                <a:pathLst>
                  <a:path extrusionOk="0" h="7545" w="14311">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4"/>
              <p:cNvSpPr/>
              <p:nvPr/>
            </p:nvSpPr>
            <p:spPr>
              <a:xfrm>
                <a:off x="1578462" y="4083583"/>
                <a:ext cx="456713" cy="142826"/>
              </a:xfrm>
              <a:custGeom>
                <a:rect b="b" l="l" r="r" t="t"/>
                <a:pathLst>
                  <a:path extrusionOk="0" h="3197" w="10223">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4"/>
              <p:cNvSpPr/>
              <p:nvPr/>
            </p:nvSpPr>
            <p:spPr>
              <a:xfrm>
                <a:off x="1585030" y="4110299"/>
                <a:ext cx="443131" cy="231595"/>
              </a:xfrm>
              <a:custGeom>
                <a:rect b="b" l="l" r="r" t="t"/>
                <a:pathLst>
                  <a:path extrusionOk="0" h="5184" w="9919">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4"/>
              <p:cNvSpPr/>
              <p:nvPr/>
            </p:nvSpPr>
            <p:spPr>
              <a:xfrm>
                <a:off x="1578462" y="4071029"/>
                <a:ext cx="456713" cy="283552"/>
              </a:xfrm>
              <a:custGeom>
                <a:rect b="b" l="l" r="r" t="t"/>
                <a:pathLst>
                  <a:path extrusionOk="0" fill="none" h="6347" w="10223">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4"/>
              <p:cNvSpPr/>
              <p:nvPr/>
            </p:nvSpPr>
            <p:spPr>
              <a:xfrm>
                <a:off x="1585030" y="4097745"/>
                <a:ext cx="443578" cy="129155"/>
              </a:xfrm>
              <a:custGeom>
                <a:rect b="b" l="l" r="r" t="t"/>
                <a:pathLst>
                  <a:path extrusionOk="0" fill="none" h="2891" w="9929">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4"/>
              <p:cNvSpPr/>
              <p:nvPr/>
            </p:nvSpPr>
            <p:spPr>
              <a:xfrm>
                <a:off x="1698596" y="4156896"/>
                <a:ext cx="216450" cy="124911"/>
              </a:xfrm>
              <a:custGeom>
                <a:rect b="b" l="l" r="r" t="t"/>
                <a:pathLst>
                  <a:path extrusionOk="0" h="2796" w="4845">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4"/>
              <p:cNvSpPr/>
              <p:nvPr/>
            </p:nvSpPr>
            <p:spPr>
              <a:xfrm>
                <a:off x="1515559" y="4113694"/>
                <a:ext cx="582071" cy="238520"/>
              </a:xfrm>
              <a:custGeom>
                <a:rect b="b" l="l" r="r" t="t"/>
                <a:pathLst>
                  <a:path extrusionOk="0" h="5339" w="13029">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4"/>
              <p:cNvSpPr/>
              <p:nvPr/>
            </p:nvSpPr>
            <p:spPr>
              <a:xfrm>
                <a:off x="1486921" y="3945668"/>
                <a:ext cx="639344" cy="337073"/>
              </a:xfrm>
              <a:custGeom>
                <a:rect b="b" l="l" r="r" t="t"/>
                <a:pathLst>
                  <a:path extrusionOk="0" h="7545" w="14311">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4"/>
              <p:cNvSpPr/>
              <p:nvPr/>
            </p:nvSpPr>
            <p:spPr>
              <a:xfrm>
                <a:off x="1578462" y="3985296"/>
                <a:ext cx="456713" cy="142513"/>
              </a:xfrm>
              <a:custGeom>
                <a:rect b="b" l="l" r="r" t="t"/>
                <a:pathLst>
                  <a:path extrusionOk="0" h="3190" w="10223">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4"/>
              <p:cNvSpPr/>
              <p:nvPr/>
            </p:nvSpPr>
            <p:spPr>
              <a:xfrm>
                <a:off x="1585030" y="4011744"/>
                <a:ext cx="443131" cy="231685"/>
              </a:xfrm>
              <a:custGeom>
                <a:rect b="b" l="l" r="r" t="t"/>
                <a:pathLst>
                  <a:path extrusionOk="0" h="5186" w="9919">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4"/>
              <p:cNvSpPr/>
              <p:nvPr/>
            </p:nvSpPr>
            <p:spPr>
              <a:xfrm>
                <a:off x="1578462" y="3972429"/>
                <a:ext cx="456713" cy="283552"/>
              </a:xfrm>
              <a:custGeom>
                <a:rect b="b" l="l" r="r" t="t"/>
                <a:pathLst>
                  <a:path extrusionOk="0" fill="none" h="6347" w="10223">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4"/>
              <p:cNvSpPr/>
              <p:nvPr/>
            </p:nvSpPr>
            <p:spPr>
              <a:xfrm>
                <a:off x="1585030" y="3999190"/>
                <a:ext cx="443578" cy="129111"/>
              </a:xfrm>
              <a:custGeom>
                <a:rect b="b" l="l" r="r" t="t"/>
                <a:pathLst>
                  <a:path extrusionOk="0" fill="none" h="2890" w="9929">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4"/>
              <p:cNvSpPr/>
              <p:nvPr/>
            </p:nvSpPr>
            <p:spPr>
              <a:xfrm>
                <a:off x="1698596" y="4058787"/>
                <a:ext cx="216450" cy="124911"/>
              </a:xfrm>
              <a:custGeom>
                <a:rect b="b" l="l" r="r" t="t"/>
                <a:pathLst>
                  <a:path extrusionOk="0" h="2796" w="4845">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4"/>
              <p:cNvSpPr/>
              <p:nvPr/>
            </p:nvSpPr>
            <p:spPr>
              <a:xfrm>
                <a:off x="1515559" y="4015139"/>
                <a:ext cx="582071" cy="238520"/>
              </a:xfrm>
              <a:custGeom>
                <a:rect b="b" l="l" r="r" t="t"/>
                <a:pathLst>
                  <a:path extrusionOk="0" h="5339" w="13029">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4"/>
              <p:cNvSpPr/>
              <p:nvPr/>
            </p:nvSpPr>
            <p:spPr>
              <a:xfrm>
                <a:off x="1486921" y="3847202"/>
                <a:ext cx="639344" cy="337430"/>
              </a:xfrm>
              <a:custGeom>
                <a:rect b="b" l="l" r="r" t="t"/>
                <a:pathLst>
                  <a:path extrusionOk="0" h="7553" w="14311">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4"/>
              <p:cNvSpPr/>
              <p:nvPr/>
            </p:nvSpPr>
            <p:spPr>
              <a:xfrm>
                <a:off x="1578462" y="3886875"/>
                <a:ext cx="456713" cy="142871"/>
              </a:xfrm>
              <a:custGeom>
                <a:rect b="b" l="l" r="r" t="t"/>
                <a:pathLst>
                  <a:path extrusionOk="0" h="3198" w="10223">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4"/>
              <p:cNvSpPr/>
              <p:nvPr/>
            </p:nvSpPr>
            <p:spPr>
              <a:xfrm>
                <a:off x="1585030" y="3913278"/>
                <a:ext cx="443131" cy="231908"/>
              </a:xfrm>
              <a:custGeom>
                <a:rect b="b" l="l" r="r" t="t"/>
                <a:pathLst>
                  <a:path extrusionOk="0" h="5191" w="9919">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4"/>
              <p:cNvSpPr/>
              <p:nvPr/>
            </p:nvSpPr>
            <p:spPr>
              <a:xfrm>
                <a:off x="1578462" y="3874321"/>
                <a:ext cx="456713" cy="283552"/>
              </a:xfrm>
              <a:custGeom>
                <a:rect b="b" l="l" r="r" t="t"/>
                <a:pathLst>
                  <a:path extrusionOk="0" fill="none" h="6347" w="10223">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4"/>
              <p:cNvSpPr/>
              <p:nvPr/>
            </p:nvSpPr>
            <p:spPr>
              <a:xfrm>
                <a:off x="1585030" y="3900590"/>
                <a:ext cx="443578" cy="129602"/>
              </a:xfrm>
              <a:custGeom>
                <a:rect b="b" l="l" r="r" t="t"/>
                <a:pathLst>
                  <a:path extrusionOk="0" fill="none" h="2901" w="9929">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4"/>
              <p:cNvSpPr/>
              <p:nvPr/>
            </p:nvSpPr>
            <p:spPr>
              <a:xfrm>
                <a:off x="1698596" y="3960232"/>
                <a:ext cx="216450" cy="124911"/>
              </a:xfrm>
              <a:custGeom>
                <a:rect b="b" l="l" r="r" t="t"/>
                <a:pathLst>
                  <a:path extrusionOk="0" h="2796" w="4845">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0" name="Google Shape;1230;p54"/>
            <p:cNvGrpSpPr/>
            <p:nvPr/>
          </p:nvGrpSpPr>
          <p:grpSpPr>
            <a:xfrm>
              <a:off x="892731" y="3890517"/>
              <a:ext cx="639344" cy="603209"/>
              <a:chOff x="5127806" y="3642167"/>
              <a:chExt cx="639344" cy="603209"/>
            </a:xfrm>
          </p:grpSpPr>
          <p:sp>
            <p:nvSpPr>
              <p:cNvPr id="1231" name="Google Shape;1231;p54"/>
              <p:cNvSpPr/>
              <p:nvPr/>
            </p:nvSpPr>
            <p:spPr>
              <a:xfrm>
                <a:off x="5155952" y="4006901"/>
                <a:ext cx="582562" cy="238475"/>
              </a:xfrm>
              <a:custGeom>
                <a:rect b="b" l="l" r="r" t="t"/>
                <a:pathLst>
                  <a:path extrusionOk="0" h="5338" w="1304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4"/>
              <p:cNvSpPr/>
              <p:nvPr/>
            </p:nvSpPr>
            <p:spPr>
              <a:xfrm>
                <a:off x="5127806" y="3838830"/>
                <a:ext cx="639344" cy="337073"/>
              </a:xfrm>
              <a:custGeom>
                <a:rect b="b" l="l" r="r" t="t"/>
                <a:pathLst>
                  <a:path extrusionOk="0" h="7545" w="14311">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4"/>
              <p:cNvSpPr/>
              <p:nvPr/>
            </p:nvSpPr>
            <p:spPr>
              <a:xfrm>
                <a:off x="5219347" y="3878457"/>
                <a:ext cx="456266" cy="142558"/>
              </a:xfrm>
              <a:custGeom>
                <a:rect b="b" l="l" r="r" t="t"/>
                <a:pathLst>
                  <a:path extrusionOk="0" h="3191" w="10213">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4"/>
              <p:cNvSpPr/>
              <p:nvPr/>
            </p:nvSpPr>
            <p:spPr>
              <a:xfrm>
                <a:off x="5225915" y="3904906"/>
                <a:ext cx="443131" cy="231685"/>
              </a:xfrm>
              <a:custGeom>
                <a:rect b="b" l="l" r="r" t="t"/>
                <a:pathLst>
                  <a:path extrusionOk="0" h="5186" w="9919">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4"/>
              <p:cNvSpPr/>
              <p:nvPr/>
            </p:nvSpPr>
            <p:spPr>
              <a:xfrm>
                <a:off x="5219347" y="3865591"/>
                <a:ext cx="456266" cy="283552"/>
              </a:xfrm>
              <a:custGeom>
                <a:rect b="b" l="l" r="r" t="t"/>
                <a:pathLst>
                  <a:path extrusionOk="0" fill="none" h="6347" w="10213">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4"/>
              <p:cNvSpPr/>
              <p:nvPr/>
            </p:nvSpPr>
            <p:spPr>
              <a:xfrm>
                <a:off x="5225915" y="3892352"/>
                <a:ext cx="443131" cy="129111"/>
              </a:xfrm>
              <a:custGeom>
                <a:rect b="b" l="l" r="r" t="t"/>
                <a:pathLst>
                  <a:path extrusionOk="0" fill="none" h="2890" w="9919">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4"/>
              <p:cNvSpPr/>
              <p:nvPr/>
            </p:nvSpPr>
            <p:spPr>
              <a:xfrm>
                <a:off x="5339034" y="3951949"/>
                <a:ext cx="216450" cy="124911"/>
              </a:xfrm>
              <a:custGeom>
                <a:rect b="b" l="l" r="r" t="t"/>
                <a:pathLst>
                  <a:path extrusionOk="0" h="2796" w="4845">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4"/>
              <p:cNvSpPr/>
              <p:nvPr/>
            </p:nvSpPr>
            <p:spPr>
              <a:xfrm>
                <a:off x="5155952" y="3908346"/>
                <a:ext cx="582562" cy="238475"/>
              </a:xfrm>
              <a:custGeom>
                <a:rect b="b" l="l" r="r" t="t"/>
                <a:pathLst>
                  <a:path extrusionOk="0" h="5338" w="1304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4"/>
              <p:cNvSpPr/>
              <p:nvPr/>
            </p:nvSpPr>
            <p:spPr>
              <a:xfrm>
                <a:off x="5127806" y="3740409"/>
                <a:ext cx="639344" cy="337430"/>
              </a:xfrm>
              <a:custGeom>
                <a:rect b="b" l="l" r="r" t="t"/>
                <a:pathLst>
                  <a:path extrusionOk="0" h="7553" w="14311">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4"/>
              <p:cNvSpPr/>
              <p:nvPr/>
            </p:nvSpPr>
            <p:spPr>
              <a:xfrm>
                <a:off x="5219347" y="3780081"/>
                <a:ext cx="456266" cy="142826"/>
              </a:xfrm>
              <a:custGeom>
                <a:rect b="b" l="l" r="r" t="t"/>
                <a:pathLst>
                  <a:path extrusionOk="0" h="3197" w="10213">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4"/>
              <p:cNvSpPr/>
              <p:nvPr/>
            </p:nvSpPr>
            <p:spPr>
              <a:xfrm>
                <a:off x="5225915" y="3806485"/>
                <a:ext cx="443131" cy="231551"/>
              </a:xfrm>
              <a:custGeom>
                <a:rect b="b" l="l" r="r" t="t"/>
                <a:pathLst>
                  <a:path extrusionOk="0" h="5183" w="9919">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4"/>
              <p:cNvSpPr/>
              <p:nvPr/>
            </p:nvSpPr>
            <p:spPr>
              <a:xfrm>
                <a:off x="5219347" y="3767527"/>
                <a:ext cx="456266" cy="283061"/>
              </a:xfrm>
              <a:custGeom>
                <a:rect b="b" l="l" r="r" t="t"/>
                <a:pathLst>
                  <a:path extrusionOk="0" fill="none" h="6336" w="10213">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4"/>
              <p:cNvSpPr/>
              <p:nvPr/>
            </p:nvSpPr>
            <p:spPr>
              <a:xfrm>
                <a:off x="5225915" y="3793797"/>
                <a:ext cx="443131" cy="129602"/>
              </a:xfrm>
              <a:custGeom>
                <a:rect b="b" l="l" r="r" t="t"/>
                <a:pathLst>
                  <a:path extrusionOk="0" fill="none" h="2901" w="9919">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4"/>
              <p:cNvSpPr/>
              <p:nvPr/>
            </p:nvSpPr>
            <p:spPr>
              <a:xfrm>
                <a:off x="5339034" y="3853394"/>
                <a:ext cx="216450" cy="124911"/>
              </a:xfrm>
              <a:custGeom>
                <a:rect b="b" l="l" r="r" t="t"/>
                <a:pathLst>
                  <a:path extrusionOk="0" h="2796" w="4845">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4"/>
              <p:cNvSpPr/>
              <p:nvPr/>
            </p:nvSpPr>
            <p:spPr>
              <a:xfrm>
                <a:off x="5155952" y="3809746"/>
                <a:ext cx="582562" cy="238922"/>
              </a:xfrm>
              <a:custGeom>
                <a:rect b="b" l="l" r="r" t="t"/>
                <a:pathLst>
                  <a:path extrusionOk="0" h="5348" w="1304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4"/>
              <p:cNvSpPr/>
              <p:nvPr/>
            </p:nvSpPr>
            <p:spPr>
              <a:xfrm>
                <a:off x="5127806" y="3642167"/>
                <a:ext cx="639344" cy="337073"/>
              </a:xfrm>
              <a:custGeom>
                <a:rect b="b" l="l" r="r" t="t"/>
                <a:pathLst>
                  <a:path extrusionOk="0" h="7545" w="14311">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4"/>
              <p:cNvSpPr/>
              <p:nvPr/>
            </p:nvSpPr>
            <p:spPr>
              <a:xfrm>
                <a:off x="5219347" y="3681615"/>
                <a:ext cx="456266" cy="142737"/>
              </a:xfrm>
              <a:custGeom>
                <a:rect b="b" l="l" r="r" t="t"/>
                <a:pathLst>
                  <a:path extrusionOk="0" h="3195" w="10213">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4"/>
              <p:cNvSpPr/>
              <p:nvPr/>
            </p:nvSpPr>
            <p:spPr>
              <a:xfrm>
                <a:off x="5225915" y="3708242"/>
                <a:ext cx="443131" cy="231595"/>
              </a:xfrm>
              <a:custGeom>
                <a:rect b="b" l="l" r="r" t="t"/>
                <a:pathLst>
                  <a:path extrusionOk="0" h="5184" w="9919">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4"/>
              <p:cNvSpPr/>
              <p:nvPr/>
            </p:nvSpPr>
            <p:spPr>
              <a:xfrm>
                <a:off x="5219347" y="3668927"/>
                <a:ext cx="456266" cy="283552"/>
              </a:xfrm>
              <a:custGeom>
                <a:rect b="b" l="l" r="r" t="t"/>
                <a:pathLst>
                  <a:path extrusionOk="0" fill="none" h="6347" w="10213">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4"/>
              <p:cNvSpPr/>
              <p:nvPr/>
            </p:nvSpPr>
            <p:spPr>
              <a:xfrm>
                <a:off x="5225915" y="3695688"/>
                <a:ext cx="443131" cy="129111"/>
              </a:xfrm>
              <a:custGeom>
                <a:rect b="b" l="l" r="r" t="t"/>
                <a:pathLst>
                  <a:path extrusionOk="0" fill="none" h="2890" w="9919">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4"/>
              <p:cNvSpPr/>
              <p:nvPr/>
            </p:nvSpPr>
            <p:spPr>
              <a:xfrm>
                <a:off x="5339034" y="3755286"/>
                <a:ext cx="216450" cy="124911"/>
              </a:xfrm>
              <a:custGeom>
                <a:rect b="b" l="l" r="r" t="t"/>
                <a:pathLst>
                  <a:path extrusionOk="0" h="2796" w="4845">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2" name="Google Shape;1252;p54"/>
            <p:cNvGrpSpPr/>
            <p:nvPr/>
          </p:nvGrpSpPr>
          <p:grpSpPr>
            <a:xfrm>
              <a:off x="2080721" y="3806577"/>
              <a:ext cx="639344" cy="504922"/>
              <a:chOff x="2206646" y="4177177"/>
              <a:chExt cx="639344" cy="504922"/>
            </a:xfrm>
          </p:grpSpPr>
          <p:sp>
            <p:nvSpPr>
              <p:cNvPr id="1253" name="Google Shape;1253;p54"/>
              <p:cNvSpPr/>
              <p:nvPr/>
            </p:nvSpPr>
            <p:spPr>
              <a:xfrm>
                <a:off x="2235284" y="4443178"/>
                <a:ext cx="582071" cy="238922"/>
              </a:xfrm>
              <a:custGeom>
                <a:rect b="b" l="l" r="r" t="t"/>
                <a:pathLst>
                  <a:path extrusionOk="0" h="5348" w="13029">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4"/>
              <p:cNvSpPr/>
              <p:nvPr/>
            </p:nvSpPr>
            <p:spPr>
              <a:xfrm>
                <a:off x="2206646" y="4275598"/>
                <a:ext cx="639344" cy="337073"/>
              </a:xfrm>
              <a:custGeom>
                <a:rect b="b" l="l" r="r" t="t"/>
                <a:pathLst>
                  <a:path extrusionOk="0" h="7545" w="14311">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4"/>
              <p:cNvSpPr/>
              <p:nvPr/>
            </p:nvSpPr>
            <p:spPr>
              <a:xfrm>
                <a:off x="2298187" y="4315226"/>
                <a:ext cx="456713" cy="142558"/>
              </a:xfrm>
              <a:custGeom>
                <a:rect b="b" l="l" r="r" t="t"/>
                <a:pathLst>
                  <a:path extrusionOk="0" h="3191" w="10223">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4"/>
              <p:cNvSpPr/>
              <p:nvPr/>
            </p:nvSpPr>
            <p:spPr>
              <a:xfrm>
                <a:off x="2304755" y="4341674"/>
                <a:ext cx="443131" cy="231685"/>
              </a:xfrm>
              <a:custGeom>
                <a:rect b="b" l="l" r="r" t="t"/>
                <a:pathLst>
                  <a:path extrusionOk="0" h="5186" w="9919">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4"/>
              <p:cNvSpPr/>
              <p:nvPr/>
            </p:nvSpPr>
            <p:spPr>
              <a:xfrm>
                <a:off x="2298187" y="4302359"/>
                <a:ext cx="456713" cy="283552"/>
              </a:xfrm>
              <a:custGeom>
                <a:rect b="b" l="l" r="r" t="t"/>
                <a:pathLst>
                  <a:path extrusionOk="0" fill="none" h="6347" w="10223">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4"/>
              <p:cNvSpPr/>
              <p:nvPr/>
            </p:nvSpPr>
            <p:spPr>
              <a:xfrm>
                <a:off x="2304755" y="4329165"/>
                <a:ext cx="443578" cy="129066"/>
              </a:xfrm>
              <a:custGeom>
                <a:rect b="b" l="l" r="r" t="t"/>
                <a:pathLst>
                  <a:path extrusionOk="0" fill="none" h="2889" w="9929">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4"/>
              <p:cNvSpPr/>
              <p:nvPr/>
            </p:nvSpPr>
            <p:spPr>
              <a:xfrm>
                <a:off x="2418321" y="4388718"/>
                <a:ext cx="216450" cy="124911"/>
              </a:xfrm>
              <a:custGeom>
                <a:rect b="b" l="l" r="r" t="t"/>
                <a:pathLst>
                  <a:path extrusionOk="0" h="2796" w="4845">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4"/>
              <p:cNvSpPr/>
              <p:nvPr/>
            </p:nvSpPr>
            <p:spPr>
              <a:xfrm>
                <a:off x="2235284" y="4345114"/>
                <a:ext cx="582071" cy="238475"/>
              </a:xfrm>
              <a:custGeom>
                <a:rect b="b" l="l" r="r" t="t"/>
                <a:pathLst>
                  <a:path extrusionOk="0" h="5338" w="13029">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4"/>
              <p:cNvSpPr/>
              <p:nvPr/>
            </p:nvSpPr>
            <p:spPr>
              <a:xfrm>
                <a:off x="2206646" y="4177177"/>
                <a:ext cx="639344" cy="337341"/>
              </a:xfrm>
              <a:custGeom>
                <a:rect b="b" l="l" r="r" t="t"/>
                <a:pathLst>
                  <a:path extrusionOk="0" h="7551" w="14311">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4"/>
              <p:cNvSpPr/>
              <p:nvPr/>
            </p:nvSpPr>
            <p:spPr>
              <a:xfrm>
                <a:off x="2298187" y="4216850"/>
                <a:ext cx="456713" cy="142826"/>
              </a:xfrm>
              <a:custGeom>
                <a:rect b="b" l="l" r="r" t="t"/>
                <a:pathLst>
                  <a:path extrusionOk="0" h="3197" w="10223">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4"/>
              <p:cNvSpPr/>
              <p:nvPr/>
            </p:nvSpPr>
            <p:spPr>
              <a:xfrm>
                <a:off x="2304755" y="4243253"/>
                <a:ext cx="443131" cy="231551"/>
              </a:xfrm>
              <a:custGeom>
                <a:rect b="b" l="l" r="r" t="t"/>
                <a:pathLst>
                  <a:path extrusionOk="0" h="5183" w="9919">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4"/>
              <p:cNvSpPr/>
              <p:nvPr/>
            </p:nvSpPr>
            <p:spPr>
              <a:xfrm>
                <a:off x="2298187" y="4204296"/>
                <a:ext cx="456713" cy="283061"/>
              </a:xfrm>
              <a:custGeom>
                <a:rect b="b" l="l" r="r" t="t"/>
                <a:pathLst>
                  <a:path extrusionOk="0" fill="none" h="6336" w="10223">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4"/>
              <p:cNvSpPr/>
              <p:nvPr/>
            </p:nvSpPr>
            <p:spPr>
              <a:xfrm>
                <a:off x="2304755" y="4230565"/>
                <a:ext cx="443578" cy="129602"/>
              </a:xfrm>
              <a:custGeom>
                <a:rect b="b" l="l" r="r" t="t"/>
                <a:pathLst>
                  <a:path extrusionOk="0" fill="none" h="2901" w="9929">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4"/>
              <p:cNvSpPr/>
              <p:nvPr/>
            </p:nvSpPr>
            <p:spPr>
              <a:xfrm>
                <a:off x="2418321" y="4290163"/>
                <a:ext cx="216450" cy="124911"/>
              </a:xfrm>
              <a:custGeom>
                <a:rect b="b" l="l" r="r" t="t"/>
                <a:pathLst>
                  <a:path extrusionOk="0" h="2796" w="4845">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7" name="Google Shape;1267;p54"/>
            <p:cNvGrpSpPr/>
            <p:nvPr/>
          </p:nvGrpSpPr>
          <p:grpSpPr>
            <a:xfrm>
              <a:off x="2490921" y="3693715"/>
              <a:ext cx="639344" cy="800140"/>
              <a:chOff x="1486921" y="3847202"/>
              <a:chExt cx="639344" cy="800140"/>
            </a:xfrm>
          </p:grpSpPr>
          <p:sp>
            <p:nvSpPr>
              <p:cNvPr id="1268" name="Google Shape;1268;p54"/>
              <p:cNvSpPr/>
              <p:nvPr/>
            </p:nvSpPr>
            <p:spPr>
              <a:xfrm>
                <a:off x="1515559" y="4408510"/>
                <a:ext cx="582071" cy="238833"/>
              </a:xfrm>
              <a:custGeom>
                <a:rect b="b" l="l" r="r" t="t"/>
                <a:pathLst>
                  <a:path extrusionOk="0" h="5346" w="13029">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4"/>
              <p:cNvSpPr/>
              <p:nvPr/>
            </p:nvSpPr>
            <p:spPr>
              <a:xfrm>
                <a:off x="1486921" y="4240931"/>
                <a:ext cx="639344" cy="337028"/>
              </a:xfrm>
              <a:custGeom>
                <a:rect b="b" l="l" r="r" t="t"/>
                <a:pathLst>
                  <a:path extrusionOk="0" h="7544" w="14311">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4"/>
              <p:cNvSpPr/>
              <p:nvPr/>
            </p:nvSpPr>
            <p:spPr>
              <a:xfrm>
                <a:off x="1578462" y="4280335"/>
                <a:ext cx="456713" cy="142781"/>
              </a:xfrm>
              <a:custGeom>
                <a:rect b="b" l="l" r="r" t="t"/>
                <a:pathLst>
                  <a:path extrusionOk="0" h="3196" w="10223">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4"/>
              <p:cNvSpPr/>
              <p:nvPr/>
            </p:nvSpPr>
            <p:spPr>
              <a:xfrm>
                <a:off x="1585030" y="4307007"/>
                <a:ext cx="443131" cy="231551"/>
              </a:xfrm>
              <a:custGeom>
                <a:rect b="b" l="l" r="r" t="t"/>
                <a:pathLst>
                  <a:path extrusionOk="0" h="5183" w="9919">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4"/>
              <p:cNvSpPr/>
              <p:nvPr/>
            </p:nvSpPr>
            <p:spPr>
              <a:xfrm>
                <a:off x="1578462" y="4267647"/>
                <a:ext cx="456713" cy="283597"/>
              </a:xfrm>
              <a:custGeom>
                <a:rect b="b" l="l" r="r" t="t"/>
                <a:pathLst>
                  <a:path extrusionOk="0" fill="none" h="6348" w="10223">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4"/>
              <p:cNvSpPr/>
              <p:nvPr/>
            </p:nvSpPr>
            <p:spPr>
              <a:xfrm>
                <a:off x="1585030" y="4294453"/>
                <a:ext cx="443578" cy="129111"/>
              </a:xfrm>
              <a:custGeom>
                <a:rect b="b" l="l" r="r" t="t"/>
                <a:pathLst>
                  <a:path extrusionOk="0" fill="none" h="2890" w="9929">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4"/>
              <p:cNvSpPr/>
              <p:nvPr/>
            </p:nvSpPr>
            <p:spPr>
              <a:xfrm>
                <a:off x="1698596" y="4354050"/>
                <a:ext cx="216450" cy="124420"/>
              </a:xfrm>
              <a:custGeom>
                <a:rect b="b" l="l" r="r" t="t"/>
                <a:pathLst>
                  <a:path extrusionOk="0" h="2785" w="4845">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4"/>
              <p:cNvSpPr/>
              <p:nvPr/>
            </p:nvSpPr>
            <p:spPr>
              <a:xfrm>
                <a:off x="1515559" y="4310402"/>
                <a:ext cx="582071" cy="238475"/>
              </a:xfrm>
              <a:custGeom>
                <a:rect b="b" l="l" r="r" t="t"/>
                <a:pathLst>
                  <a:path extrusionOk="0" h="5338" w="13029">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4"/>
              <p:cNvSpPr/>
              <p:nvPr/>
            </p:nvSpPr>
            <p:spPr>
              <a:xfrm>
                <a:off x="1486921" y="4142465"/>
                <a:ext cx="639344" cy="337296"/>
              </a:xfrm>
              <a:custGeom>
                <a:rect b="b" l="l" r="r" t="t"/>
                <a:pathLst>
                  <a:path extrusionOk="0" h="7550" w="14311">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4"/>
              <p:cNvSpPr/>
              <p:nvPr/>
            </p:nvSpPr>
            <p:spPr>
              <a:xfrm>
                <a:off x="1578462" y="4182138"/>
                <a:ext cx="456713" cy="142379"/>
              </a:xfrm>
              <a:custGeom>
                <a:rect b="b" l="l" r="r" t="t"/>
                <a:pathLst>
                  <a:path extrusionOk="0" h="3187" w="10223">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4"/>
              <p:cNvSpPr/>
              <p:nvPr/>
            </p:nvSpPr>
            <p:spPr>
              <a:xfrm>
                <a:off x="1585030" y="4208541"/>
                <a:ext cx="443131" cy="231551"/>
              </a:xfrm>
              <a:custGeom>
                <a:rect b="b" l="l" r="r" t="t"/>
                <a:pathLst>
                  <a:path extrusionOk="0" h="5183" w="9919">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4"/>
              <p:cNvSpPr/>
              <p:nvPr/>
            </p:nvSpPr>
            <p:spPr>
              <a:xfrm>
                <a:off x="1578462" y="4169584"/>
                <a:ext cx="456713" cy="283061"/>
              </a:xfrm>
              <a:custGeom>
                <a:rect b="b" l="l" r="r" t="t"/>
                <a:pathLst>
                  <a:path extrusionOk="0" fill="none" h="6336" w="10223">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4"/>
              <p:cNvSpPr/>
              <p:nvPr/>
            </p:nvSpPr>
            <p:spPr>
              <a:xfrm>
                <a:off x="1585030" y="4195853"/>
                <a:ext cx="443578" cy="129111"/>
              </a:xfrm>
              <a:custGeom>
                <a:rect b="b" l="l" r="r" t="t"/>
                <a:pathLst>
                  <a:path extrusionOk="0" fill="none" h="2890" w="9929">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4"/>
              <p:cNvSpPr/>
              <p:nvPr/>
            </p:nvSpPr>
            <p:spPr>
              <a:xfrm>
                <a:off x="1698596" y="4255451"/>
                <a:ext cx="216450" cy="124911"/>
              </a:xfrm>
              <a:custGeom>
                <a:rect b="b" l="l" r="r" t="t"/>
                <a:pathLst>
                  <a:path extrusionOk="0" h="2796" w="4845">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4"/>
              <p:cNvSpPr/>
              <p:nvPr/>
            </p:nvSpPr>
            <p:spPr>
              <a:xfrm>
                <a:off x="1515559" y="4211847"/>
                <a:ext cx="582071" cy="238475"/>
              </a:xfrm>
              <a:custGeom>
                <a:rect b="b" l="l" r="r" t="t"/>
                <a:pathLst>
                  <a:path extrusionOk="0" h="5338" w="13029">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4"/>
              <p:cNvSpPr/>
              <p:nvPr/>
            </p:nvSpPr>
            <p:spPr>
              <a:xfrm>
                <a:off x="1486921" y="4044268"/>
                <a:ext cx="639344" cy="337073"/>
              </a:xfrm>
              <a:custGeom>
                <a:rect b="b" l="l" r="r" t="t"/>
                <a:pathLst>
                  <a:path extrusionOk="0" h="7545" w="14311">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4"/>
              <p:cNvSpPr/>
              <p:nvPr/>
            </p:nvSpPr>
            <p:spPr>
              <a:xfrm>
                <a:off x="1578462" y="4083583"/>
                <a:ext cx="456713" cy="142826"/>
              </a:xfrm>
              <a:custGeom>
                <a:rect b="b" l="l" r="r" t="t"/>
                <a:pathLst>
                  <a:path extrusionOk="0" h="3197" w="10223">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4"/>
              <p:cNvSpPr/>
              <p:nvPr/>
            </p:nvSpPr>
            <p:spPr>
              <a:xfrm>
                <a:off x="1585030" y="4110299"/>
                <a:ext cx="443131" cy="231595"/>
              </a:xfrm>
              <a:custGeom>
                <a:rect b="b" l="l" r="r" t="t"/>
                <a:pathLst>
                  <a:path extrusionOk="0" h="5184" w="9919">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4"/>
              <p:cNvSpPr/>
              <p:nvPr/>
            </p:nvSpPr>
            <p:spPr>
              <a:xfrm>
                <a:off x="1578462" y="4071029"/>
                <a:ext cx="456713" cy="283552"/>
              </a:xfrm>
              <a:custGeom>
                <a:rect b="b" l="l" r="r" t="t"/>
                <a:pathLst>
                  <a:path extrusionOk="0" fill="none" h="6347" w="10223">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4"/>
              <p:cNvSpPr/>
              <p:nvPr/>
            </p:nvSpPr>
            <p:spPr>
              <a:xfrm>
                <a:off x="1585030" y="4097745"/>
                <a:ext cx="443578" cy="129155"/>
              </a:xfrm>
              <a:custGeom>
                <a:rect b="b" l="l" r="r" t="t"/>
                <a:pathLst>
                  <a:path extrusionOk="0" fill="none" h="2891" w="9929">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4"/>
              <p:cNvSpPr/>
              <p:nvPr/>
            </p:nvSpPr>
            <p:spPr>
              <a:xfrm>
                <a:off x="1698596" y="4156896"/>
                <a:ext cx="216450" cy="124911"/>
              </a:xfrm>
              <a:custGeom>
                <a:rect b="b" l="l" r="r" t="t"/>
                <a:pathLst>
                  <a:path extrusionOk="0" h="2796" w="4845">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4"/>
              <p:cNvSpPr/>
              <p:nvPr/>
            </p:nvSpPr>
            <p:spPr>
              <a:xfrm>
                <a:off x="1515559" y="4113694"/>
                <a:ext cx="582071" cy="238520"/>
              </a:xfrm>
              <a:custGeom>
                <a:rect b="b" l="l" r="r" t="t"/>
                <a:pathLst>
                  <a:path extrusionOk="0" h="5339" w="13029">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4"/>
              <p:cNvSpPr/>
              <p:nvPr/>
            </p:nvSpPr>
            <p:spPr>
              <a:xfrm>
                <a:off x="1486921" y="3945668"/>
                <a:ext cx="639344" cy="337073"/>
              </a:xfrm>
              <a:custGeom>
                <a:rect b="b" l="l" r="r" t="t"/>
                <a:pathLst>
                  <a:path extrusionOk="0" h="7545" w="14311">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4"/>
              <p:cNvSpPr/>
              <p:nvPr/>
            </p:nvSpPr>
            <p:spPr>
              <a:xfrm>
                <a:off x="1578462" y="3985296"/>
                <a:ext cx="456713" cy="142513"/>
              </a:xfrm>
              <a:custGeom>
                <a:rect b="b" l="l" r="r" t="t"/>
                <a:pathLst>
                  <a:path extrusionOk="0" h="3190" w="10223">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4"/>
              <p:cNvSpPr/>
              <p:nvPr/>
            </p:nvSpPr>
            <p:spPr>
              <a:xfrm>
                <a:off x="1585030" y="4011744"/>
                <a:ext cx="443131" cy="231685"/>
              </a:xfrm>
              <a:custGeom>
                <a:rect b="b" l="l" r="r" t="t"/>
                <a:pathLst>
                  <a:path extrusionOk="0" h="5186" w="9919">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4"/>
              <p:cNvSpPr/>
              <p:nvPr/>
            </p:nvSpPr>
            <p:spPr>
              <a:xfrm>
                <a:off x="1578462" y="3972429"/>
                <a:ext cx="456713" cy="283552"/>
              </a:xfrm>
              <a:custGeom>
                <a:rect b="b" l="l" r="r" t="t"/>
                <a:pathLst>
                  <a:path extrusionOk="0" fill="none" h="6347" w="10223">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4"/>
              <p:cNvSpPr/>
              <p:nvPr/>
            </p:nvSpPr>
            <p:spPr>
              <a:xfrm>
                <a:off x="1585030" y="3999190"/>
                <a:ext cx="443578" cy="129111"/>
              </a:xfrm>
              <a:custGeom>
                <a:rect b="b" l="l" r="r" t="t"/>
                <a:pathLst>
                  <a:path extrusionOk="0" fill="none" h="2890" w="9929">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4"/>
              <p:cNvSpPr/>
              <p:nvPr/>
            </p:nvSpPr>
            <p:spPr>
              <a:xfrm>
                <a:off x="1698596" y="4058787"/>
                <a:ext cx="216450" cy="124911"/>
              </a:xfrm>
              <a:custGeom>
                <a:rect b="b" l="l" r="r" t="t"/>
                <a:pathLst>
                  <a:path extrusionOk="0" h="2796" w="4845">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4"/>
              <p:cNvSpPr/>
              <p:nvPr/>
            </p:nvSpPr>
            <p:spPr>
              <a:xfrm>
                <a:off x="1515559" y="4015139"/>
                <a:ext cx="582071" cy="238520"/>
              </a:xfrm>
              <a:custGeom>
                <a:rect b="b" l="l" r="r" t="t"/>
                <a:pathLst>
                  <a:path extrusionOk="0" h="5339" w="13029">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4"/>
              <p:cNvSpPr/>
              <p:nvPr/>
            </p:nvSpPr>
            <p:spPr>
              <a:xfrm>
                <a:off x="1486921" y="3847202"/>
                <a:ext cx="639344" cy="337430"/>
              </a:xfrm>
              <a:custGeom>
                <a:rect b="b" l="l" r="r" t="t"/>
                <a:pathLst>
                  <a:path extrusionOk="0" h="7553" w="14311">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4"/>
              <p:cNvSpPr/>
              <p:nvPr/>
            </p:nvSpPr>
            <p:spPr>
              <a:xfrm>
                <a:off x="1578462" y="3886875"/>
                <a:ext cx="456713" cy="142871"/>
              </a:xfrm>
              <a:custGeom>
                <a:rect b="b" l="l" r="r" t="t"/>
                <a:pathLst>
                  <a:path extrusionOk="0" h="3198" w="10223">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4"/>
              <p:cNvSpPr/>
              <p:nvPr/>
            </p:nvSpPr>
            <p:spPr>
              <a:xfrm>
                <a:off x="1585030" y="3913278"/>
                <a:ext cx="443131" cy="231908"/>
              </a:xfrm>
              <a:custGeom>
                <a:rect b="b" l="l" r="r" t="t"/>
                <a:pathLst>
                  <a:path extrusionOk="0" h="5191" w="9919">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4"/>
              <p:cNvSpPr/>
              <p:nvPr/>
            </p:nvSpPr>
            <p:spPr>
              <a:xfrm>
                <a:off x="1578462" y="3874321"/>
                <a:ext cx="456713" cy="283552"/>
              </a:xfrm>
              <a:custGeom>
                <a:rect b="b" l="l" r="r" t="t"/>
                <a:pathLst>
                  <a:path extrusionOk="0" fill="none" h="6347" w="10223">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4"/>
              <p:cNvSpPr/>
              <p:nvPr/>
            </p:nvSpPr>
            <p:spPr>
              <a:xfrm>
                <a:off x="1585030" y="3900590"/>
                <a:ext cx="443578" cy="129602"/>
              </a:xfrm>
              <a:custGeom>
                <a:rect b="b" l="l" r="r" t="t"/>
                <a:pathLst>
                  <a:path extrusionOk="0" fill="none" h="2901" w="9929">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4"/>
              <p:cNvSpPr/>
              <p:nvPr/>
            </p:nvSpPr>
            <p:spPr>
              <a:xfrm>
                <a:off x="1698596" y="3960232"/>
                <a:ext cx="216450" cy="124911"/>
              </a:xfrm>
              <a:custGeom>
                <a:rect b="b" l="l" r="r" t="t"/>
                <a:pathLst>
                  <a:path extrusionOk="0" h="2796" w="4845">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3" name="Google Shape;1303;p54"/>
            <p:cNvGrpSpPr/>
            <p:nvPr/>
          </p:nvGrpSpPr>
          <p:grpSpPr>
            <a:xfrm>
              <a:off x="3130281" y="3890517"/>
              <a:ext cx="639344" cy="603209"/>
              <a:chOff x="5127806" y="3642167"/>
              <a:chExt cx="639344" cy="603209"/>
            </a:xfrm>
          </p:grpSpPr>
          <p:sp>
            <p:nvSpPr>
              <p:cNvPr id="1304" name="Google Shape;1304;p54"/>
              <p:cNvSpPr/>
              <p:nvPr/>
            </p:nvSpPr>
            <p:spPr>
              <a:xfrm>
                <a:off x="5155952" y="4006901"/>
                <a:ext cx="582562" cy="238475"/>
              </a:xfrm>
              <a:custGeom>
                <a:rect b="b" l="l" r="r" t="t"/>
                <a:pathLst>
                  <a:path extrusionOk="0" h="5338" w="1304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4"/>
              <p:cNvSpPr/>
              <p:nvPr/>
            </p:nvSpPr>
            <p:spPr>
              <a:xfrm>
                <a:off x="5127806" y="3838830"/>
                <a:ext cx="639344" cy="337073"/>
              </a:xfrm>
              <a:custGeom>
                <a:rect b="b" l="l" r="r" t="t"/>
                <a:pathLst>
                  <a:path extrusionOk="0" h="7545" w="14311">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4"/>
              <p:cNvSpPr/>
              <p:nvPr/>
            </p:nvSpPr>
            <p:spPr>
              <a:xfrm>
                <a:off x="5219347" y="3878457"/>
                <a:ext cx="456266" cy="142558"/>
              </a:xfrm>
              <a:custGeom>
                <a:rect b="b" l="l" r="r" t="t"/>
                <a:pathLst>
                  <a:path extrusionOk="0" h="3191" w="10213">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4"/>
              <p:cNvSpPr/>
              <p:nvPr/>
            </p:nvSpPr>
            <p:spPr>
              <a:xfrm>
                <a:off x="5225915" y="3904906"/>
                <a:ext cx="443131" cy="231685"/>
              </a:xfrm>
              <a:custGeom>
                <a:rect b="b" l="l" r="r" t="t"/>
                <a:pathLst>
                  <a:path extrusionOk="0" h="5186" w="9919">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4"/>
              <p:cNvSpPr/>
              <p:nvPr/>
            </p:nvSpPr>
            <p:spPr>
              <a:xfrm>
                <a:off x="5219347" y="3865591"/>
                <a:ext cx="456266" cy="283552"/>
              </a:xfrm>
              <a:custGeom>
                <a:rect b="b" l="l" r="r" t="t"/>
                <a:pathLst>
                  <a:path extrusionOk="0" fill="none" h="6347" w="10213">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4"/>
              <p:cNvSpPr/>
              <p:nvPr/>
            </p:nvSpPr>
            <p:spPr>
              <a:xfrm>
                <a:off x="5225915" y="3892352"/>
                <a:ext cx="443131" cy="129111"/>
              </a:xfrm>
              <a:custGeom>
                <a:rect b="b" l="l" r="r" t="t"/>
                <a:pathLst>
                  <a:path extrusionOk="0" fill="none" h="2890" w="9919">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4"/>
              <p:cNvSpPr/>
              <p:nvPr/>
            </p:nvSpPr>
            <p:spPr>
              <a:xfrm>
                <a:off x="5339034" y="3951949"/>
                <a:ext cx="216450" cy="124911"/>
              </a:xfrm>
              <a:custGeom>
                <a:rect b="b" l="l" r="r" t="t"/>
                <a:pathLst>
                  <a:path extrusionOk="0" h="2796" w="4845">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4"/>
              <p:cNvSpPr/>
              <p:nvPr/>
            </p:nvSpPr>
            <p:spPr>
              <a:xfrm>
                <a:off x="5155952" y="3908346"/>
                <a:ext cx="582562" cy="238475"/>
              </a:xfrm>
              <a:custGeom>
                <a:rect b="b" l="l" r="r" t="t"/>
                <a:pathLst>
                  <a:path extrusionOk="0" h="5338" w="1304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4"/>
              <p:cNvSpPr/>
              <p:nvPr/>
            </p:nvSpPr>
            <p:spPr>
              <a:xfrm>
                <a:off x="5127806" y="3740409"/>
                <a:ext cx="639344" cy="337430"/>
              </a:xfrm>
              <a:custGeom>
                <a:rect b="b" l="l" r="r" t="t"/>
                <a:pathLst>
                  <a:path extrusionOk="0" h="7553" w="14311">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4"/>
              <p:cNvSpPr/>
              <p:nvPr/>
            </p:nvSpPr>
            <p:spPr>
              <a:xfrm>
                <a:off x="5219347" y="3780081"/>
                <a:ext cx="456266" cy="142826"/>
              </a:xfrm>
              <a:custGeom>
                <a:rect b="b" l="l" r="r" t="t"/>
                <a:pathLst>
                  <a:path extrusionOk="0" h="3197" w="10213">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4"/>
              <p:cNvSpPr/>
              <p:nvPr/>
            </p:nvSpPr>
            <p:spPr>
              <a:xfrm>
                <a:off x="5225915" y="3806485"/>
                <a:ext cx="443131" cy="231551"/>
              </a:xfrm>
              <a:custGeom>
                <a:rect b="b" l="l" r="r" t="t"/>
                <a:pathLst>
                  <a:path extrusionOk="0" h="5183" w="9919">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4"/>
              <p:cNvSpPr/>
              <p:nvPr/>
            </p:nvSpPr>
            <p:spPr>
              <a:xfrm>
                <a:off x="5219347" y="3767527"/>
                <a:ext cx="456266" cy="283061"/>
              </a:xfrm>
              <a:custGeom>
                <a:rect b="b" l="l" r="r" t="t"/>
                <a:pathLst>
                  <a:path extrusionOk="0" fill="none" h="6336" w="10213">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4"/>
              <p:cNvSpPr/>
              <p:nvPr/>
            </p:nvSpPr>
            <p:spPr>
              <a:xfrm>
                <a:off x="5225915" y="3793797"/>
                <a:ext cx="443131" cy="129602"/>
              </a:xfrm>
              <a:custGeom>
                <a:rect b="b" l="l" r="r" t="t"/>
                <a:pathLst>
                  <a:path extrusionOk="0" fill="none" h="2901" w="9919">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4"/>
              <p:cNvSpPr/>
              <p:nvPr/>
            </p:nvSpPr>
            <p:spPr>
              <a:xfrm>
                <a:off x="5339034" y="3853394"/>
                <a:ext cx="216450" cy="124911"/>
              </a:xfrm>
              <a:custGeom>
                <a:rect b="b" l="l" r="r" t="t"/>
                <a:pathLst>
                  <a:path extrusionOk="0" h="2796" w="4845">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4"/>
              <p:cNvSpPr/>
              <p:nvPr/>
            </p:nvSpPr>
            <p:spPr>
              <a:xfrm>
                <a:off x="5155952" y="3809746"/>
                <a:ext cx="582562" cy="238922"/>
              </a:xfrm>
              <a:custGeom>
                <a:rect b="b" l="l" r="r" t="t"/>
                <a:pathLst>
                  <a:path extrusionOk="0" h="5348" w="1304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4"/>
              <p:cNvSpPr/>
              <p:nvPr/>
            </p:nvSpPr>
            <p:spPr>
              <a:xfrm>
                <a:off x="5127806" y="3642167"/>
                <a:ext cx="639344" cy="337073"/>
              </a:xfrm>
              <a:custGeom>
                <a:rect b="b" l="l" r="r" t="t"/>
                <a:pathLst>
                  <a:path extrusionOk="0" h="7545" w="14311">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4"/>
              <p:cNvSpPr/>
              <p:nvPr/>
            </p:nvSpPr>
            <p:spPr>
              <a:xfrm>
                <a:off x="5219347" y="3681615"/>
                <a:ext cx="456266" cy="142737"/>
              </a:xfrm>
              <a:custGeom>
                <a:rect b="b" l="l" r="r" t="t"/>
                <a:pathLst>
                  <a:path extrusionOk="0" h="3195" w="10213">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4"/>
              <p:cNvSpPr/>
              <p:nvPr/>
            </p:nvSpPr>
            <p:spPr>
              <a:xfrm>
                <a:off x="5225915" y="3708242"/>
                <a:ext cx="443131" cy="231595"/>
              </a:xfrm>
              <a:custGeom>
                <a:rect b="b" l="l" r="r" t="t"/>
                <a:pathLst>
                  <a:path extrusionOk="0" h="5184" w="9919">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4"/>
              <p:cNvSpPr/>
              <p:nvPr/>
            </p:nvSpPr>
            <p:spPr>
              <a:xfrm>
                <a:off x="5219347" y="3668927"/>
                <a:ext cx="456266" cy="283552"/>
              </a:xfrm>
              <a:custGeom>
                <a:rect b="b" l="l" r="r" t="t"/>
                <a:pathLst>
                  <a:path extrusionOk="0" fill="none" h="6347" w="10213">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4"/>
              <p:cNvSpPr/>
              <p:nvPr/>
            </p:nvSpPr>
            <p:spPr>
              <a:xfrm>
                <a:off x="5225915" y="3695688"/>
                <a:ext cx="443131" cy="129111"/>
              </a:xfrm>
              <a:custGeom>
                <a:rect b="b" l="l" r="r" t="t"/>
                <a:pathLst>
                  <a:path extrusionOk="0" fill="none" h="2890" w="9919">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cap="flat" cmpd="sng" w="7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4"/>
              <p:cNvSpPr/>
              <p:nvPr/>
            </p:nvSpPr>
            <p:spPr>
              <a:xfrm>
                <a:off x="5339034" y="3755286"/>
                <a:ext cx="216450" cy="124911"/>
              </a:xfrm>
              <a:custGeom>
                <a:rect b="b" l="l" r="r" t="t"/>
                <a:pathLst>
                  <a:path extrusionOk="0" h="2796" w="4845">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25" name="Google Shape;1325;p54"/>
          <p:cNvGrpSpPr/>
          <p:nvPr/>
        </p:nvGrpSpPr>
        <p:grpSpPr>
          <a:xfrm>
            <a:off x="396266" y="372521"/>
            <a:ext cx="8400907" cy="4446035"/>
            <a:chOff x="1050227" y="912894"/>
            <a:chExt cx="7255296" cy="3558251"/>
          </a:xfrm>
        </p:grpSpPr>
        <p:sp>
          <p:nvSpPr>
            <p:cNvPr id="1326" name="Google Shape;1326;p54"/>
            <p:cNvSpPr/>
            <p:nvPr/>
          </p:nvSpPr>
          <p:spPr>
            <a:xfrm>
              <a:off x="8120171" y="1057430"/>
              <a:ext cx="99806" cy="99809"/>
            </a:xfrm>
            <a:custGeom>
              <a:rect b="b" l="l" r="r" t="t"/>
              <a:pathLst>
                <a:path extrusionOk="0" fill="none" h="1031" w="1031">
                  <a:moveTo>
                    <a:pt x="1031" y="0"/>
                  </a:moveTo>
                  <a:lnTo>
                    <a:pt x="1"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4"/>
            <p:cNvSpPr/>
            <p:nvPr/>
          </p:nvSpPr>
          <p:spPr>
            <a:xfrm>
              <a:off x="4996826" y="2150056"/>
              <a:ext cx="98644" cy="99712"/>
            </a:xfrm>
            <a:custGeom>
              <a:rect b="b" l="l" r="r" t="t"/>
              <a:pathLst>
                <a:path extrusionOk="0" fill="none" h="1030" w="1019">
                  <a:moveTo>
                    <a:pt x="1019" y="0"/>
                  </a:moveTo>
                  <a:lnTo>
                    <a:pt x="0" y="103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4"/>
            <p:cNvSpPr/>
            <p:nvPr/>
          </p:nvSpPr>
          <p:spPr>
            <a:xfrm>
              <a:off x="5301306" y="4312381"/>
              <a:ext cx="168925" cy="158764"/>
            </a:xfrm>
            <a:custGeom>
              <a:rect b="b" l="l" r="r" t="t"/>
              <a:pathLst>
                <a:path extrusionOk="0" h="1640" w="1745">
                  <a:moveTo>
                    <a:pt x="1" y="0"/>
                  </a:moveTo>
                  <a:lnTo>
                    <a:pt x="642" y="1639"/>
                  </a:lnTo>
                  <a:lnTo>
                    <a:pt x="1745" y="273"/>
                  </a:lnTo>
                  <a:lnTo>
                    <a:pt x="1"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4"/>
            <p:cNvSpPr/>
            <p:nvPr/>
          </p:nvSpPr>
          <p:spPr>
            <a:xfrm>
              <a:off x="6009781" y="2663463"/>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4"/>
            <p:cNvSpPr/>
            <p:nvPr/>
          </p:nvSpPr>
          <p:spPr>
            <a:xfrm>
              <a:off x="5470223" y="912894"/>
              <a:ext cx="672408" cy="41724"/>
            </a:xfrm>
            <a:custGeom>
              <a:rect b="b" l="l" r="r" t="t"/>
              <a:pathLst>
                <a:path extrusionOk="0" fill="none" h="431" w="6946">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4"/>
            <p:cNvSpPr/>
            <p:nvPr/>
          </p:nvSpPr>
          <p:spPr>
            <a:xfrm>
              <a:off x="8163026" y="2274484"/>
              <a:ext cx="142497" cy="143566"/>
            </a:xfrm>
            <a:custGeom>
              <a:rect b="b" l="l" r="r" t="t"/>
              <a:pathLst>
                <a:path extrusionOk="0" fill="none" h="1483" w="1472">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2" name="Google Shape;1332;p54"/>
            <p:cNvGrpSpPr/>
            <p:nvPr/>
          </p:nvGrpSpPr>
          <p:grpSpPr>
            <a:xfrm>
              <a:off x="2138846" y="3487330"/>
              <a:ext cx="99806" cy="99809"/>
              <a:chOff x="3688596" y="3879680"/>
              <a:chExt cx="99806" cy="99809"/>
            </a:xfrm>
          </p:grpSpPr>
          <p:sp>
            <p:nvSpPr>
              <p:cNvPr id="1333" name="Google Shape;1333;p54"/>
              <p:cNvSpPr/>
              <p:nvPr/>
            </p:nvSpPr>
            <p:spPr>
              <a:xfrm>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4"/>
              <p:cNvSpPr/>
              <p:nvPr/>
            </p:nvSpPr>
            <p:spPr>
              <a:xfrm flipH="1">
                <a:off x="3688596" y="387968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5" name="Google Shape;1335;p54"/>
            <p:cNvSpPr/>
            <p:nvPr/>
          </p:nvSpPr>
          <p:spPr>
            <a:xfrm>
              <a:off x="7078631" y="1631838"/>
              <a:ext cx="168925" cy="159732"/>
            </a:xfrm>
            <a:custGeom>
              <a:rect b="b" l="l" r="r" t="t"/>
              <a:pathLst>
                <a:path extrusionOk="0" h="1650" w="1745">
                  <a:moveTo>
                    <a:pt x="1745" y="0"/>
                  </a:moveTo>
                  <a:lnTo>
                    <a:pt x="1" y="283"/>
                  </a:lnTo>
                  <a:lnTo>
                    <a:pt x="1115" y="1649"/>
                  </a:lnTo>
                  <a:lnTo>
                    <a:pt x="1745" y="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4"/>
            <p:cNvSpPr/>
            <p:nvPr/>
          </p:nvSpPr>
          <p:spPr>
            <a:xfrm flipH="1">
              <a:off x="3527971" y="1989630"/>
              <a:ext cx="99806" cy="99809"/>
            </a:xfrm>
            <a:custGeom>
              <a:rect b="b" l="l" r="r" t="t"/>
              <a:pathLst>
                <a:path extrusionOk="0" fill="none" h="1031" w="1031">
                  <a:moveTo>
                    <a:pt x="1031" y="0"/>
                  </a:moveTo>
                  <a:lnTo>
                    <a:pt x="1"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4"/>
            <p:cNvSpPr/>
            <p:nvPr/>
          </p:nvSpPr>
          <p:spPr>
            <a:xfrm flipH="1">
              <a:off x="1050227" y="4371431"/>
              <a:ext cx="98644" cy="99712"/>
            </a:xfrm>
            <a:custGeom>
              <a:rect b="b" l="l" r="r" t="t"/>
              <a:pathLst>
                <a:path extrusionOk="0" fill="none" h="1030" w="1019">
                  <a:moveTo>
                    <a:pt x="1019" y="0"/>
                  </a:moveTo>
                  <a:lnTo>
                    <a:pt x="0" y="103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sp>
        <p:nvSpPr>
          <p:cNvPr id="1342" name="Google Shape;1342;p55"/>
          <p:cNvSpPr txBox="1"/>
          <p:nvPr>
            <p:ph type="title"/>
          </p:nvPr>
        </p:nvSpPr>
        <p:spPr>
          <a:xfrm>
            <a:off x="3156400" y="1683438"/>
            <a:ext cx="2831100" cy="7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Abstract</a:t>
            </a:r>
            <a:endParaRPr/>
          </a:p>
        </p:txBody>
      </p:sp>
      <p:sp>
        <p:nvSpPr>
          <p:cNvPr id="1343" name="Google Shape;1343;p55"/>
          <p:cNvSpPr txBox="1"/>
          <p:nvPr>
            <p:ph idx="1" type="subTitle"/>
          </p:nvPr>
        </p:nvSpPr>
        <p:spPr>
          <a:xfrm>
            <a:off x="1379025" y="2388150"/>
            <a:ext cx="6386100" cy="222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rgbClr val="233A44"/>
                </a:solidFill>
                <a:latin typeface="Nunito"/>
                <a:ea typeface="Nunito"/>
                <a:cs typeface="Nunito"/>
                <a:sym typeface="Nunito"/>
              </a:rPr>
              <a:t>The pursuit of well-being is a crucial </a:t>
            </a:r>
            <a:r>
              <a:rPr lang="en" sz="1500">
                <a:solidFill>
                  <a:srgbClr val="233A44"/>
                </a:solidFill>
                <a:latin typeface="Nunito"/>
                <a:ea typeface="Nunito"/>
                <a:cs typeface="Nunito"/>
                <a:sym typeface="Nunito"/>
              </a:rPr>
              <a:t>socio economic</a:t>
            </a:r>
            <a:r>
              <a:rPr lang="en" sz="1500">
                <a:solidFill>
                  <a:srgbClr val="233A44"/>
                </a:solidFill>
                <a:latin typeface="Nunito"/>
                <a:ea typeface="Nunito"/>
                <a:cs typeface="Nunito"/>
                <a:sym typeface="Nunito"/>
              </a:rPr>
              <a:t> objective for society as a whole because it results in the happiness of each person. In this regard, it's crucial to research what influences people's happiness the most. In principle, these factors are associated with level of financial satisfaction and job satisfaction. Our exploratory data analysis examines how Americans' happiness is influenced by their level of financial satisfaction and job satisfaction across social classes.</a:t>
            </a:r>
            <a:endParaRPr sz="1500"/>
          </a:p>
        </p:txBody>
      </p:sp>
      <p:grpSp>
        <p:nvGrpSpPr>
          <p:cNvPr id="1344" name="Google Shape;1344;p55"/>
          <p:cNvGrpSpPr/>
          <p:nvPr/>
        </p:nvGrpSpPr>
        <p:grpSpPr>
          <a:xfrm>
            <a:off x="3765343" y="692411"/>
            <a:ext cx="1402092" cy="885514"/>
            <a:chOff x="4361525" y="543750"/>
            <a:chExt cx="1106100" cy="698575"/>
          </a:xfrm>
        </p:grpSpPr>
        <p:sp>
          <p:nvSpPr>
            <p:cNvPr id="1345" name="Google Shape;1345;p55"/>
            <p:cNvSpPr/>
            <p:nvPr/>
          </p:nvSpPr>
          <p:spPr>
            <a:xfrm>
              <a:off x="4720325" y="586600"/>
              <a:ext cx="739425" cy="655725"/>
            </a:xfrm>
            <a:custGeom>
              <a:rect b="b" l="l" r="r" t="t"/>
              <a:pathLst>
                <a:path extrusionOk="0" h="26229" w="29577">
                  <a:moveTo>
                    <a:pt x="20500" y="1"/>
                  </a:moveTo>
                  <a:cubicBezTo>
                    <a:pt x="20247" y="1"/>
                    <a:pt x="19990" y="33"/>
                    <a:pt x="19732" y="98"/>
                  </a:cubicBezTo>
                  <a:lnTo>
                    <a:pt x="2364" y="4574"/>
                  </a:lnTo>
                  <a:cubicBezTo>
                    <a:pt x="1587" y="4774"/>
                    <a:pt x="935" y="5267"/>
                    <a:pt x="526" y="5961"/>
                  </a:cubicBezTo>
                  <a:cubicBezTo>
                    <a:pt x="116" y="6654"/>
                    <a:pt x="1" y="7464"/>
                    <a:pt x="200" y="8241"/>
                  </a:cubicBezTo>
                  <a:lnTo>
                    <a:pt x="4235" y="23896"/>
                  </a:lnTo>
                  <a:lnTo>
                    <a:pt x="6021" y="24401"/>
                  </a:lnTo>
                  <a:lnTo>
                    <a:pt x="6021" y="24401"/>
                  </a:lnTo>
                  <a:lnTo>
                    <a:pt x="1923" y="8514"/>
                  </a:lnTo>
                  <a:cubicBezTo>
                    <a:pt x="1640" y="7401"/>
                    <a:pt x="2322" y="6234"/>
                    <a:pt x="3447" y="5951"/>
                  </a:cubicBezTo>
                  <a:lnTo>
                    <a:pt x="19448" y="1821"/>
                  </a:lnTo>
                  <a:cubicBezTo>
                    <a:pt x="19620" y="1778"/>
                    <a:pt x="19793" y="1757"/>
                    <a:pt x="19963" y="1757"/>
                  </a:cubicBezTo>
                  <a:cubicBezTo>
                    <a:pt x="20906" y="1757"/>
                    <a:pt x="21774" y="2392"/>
                    <a:pt x="22023" y="3345"/>
                  </a:cubicBezTo>
                  <a:lnTo>
                    <a:pt x="27917" y="26229"/>
                  </a:lnTo>
                  <a:lnTo>
                    <a:pt x="29577" y="26229"/>
                  </a:lnTo>
                  <a:lnTo>
                    <a:pt x="23399" y="2262"/>
                  </a:lnTo>
                  <a:cubicBezTo>
                    <a:pt x="23126" y="1181"/>
                    <a:pt x="22296" y="392"/>
                    <a:pt x="21297" y="109"/>
                  </a:cubicBezTo>
                  <a:cubicBezTo>
                    <a:pt x="21041" y="38"/>
                    <a:pt x="20774" y="1"/>
                    <a:pt x="205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5"/>
            <p:cNvSpPr/>
            <p:nvPr/>
          </p:nvSpPr>
          <p:spPr>
            <a:xfrm>
              <a:off x="4712175" y="578850"/>
              <a:ext cx="755450" cy="663475"/>
            </a:xfrm>
            <a:custGeom>
              <a:rect b="b" l="l" r="r" t="t"/>
              <a:pathLst>
                <a:path extrusionOk="0" h="26539" w="30218">
                  <a:moveTo>
                    <a:pt x="20803" y="0"/>
                  </a:moveTo>
                  <a:cubicBezTo>
                    <a:pt x="20533" y="0"/>
                    <a:pt x="20258" y="34"/>
                    <a:pt x="19984" y="104"/>
                  </a:cubicBezTo>
                  <a:lnTo>
                    <a:pt x="2606" y="4580"/>
                  </a:lnTo>
                  <a:cubicBezTo>
                    <a:pt x="1756" y="4800"/>
                    <a:pt x="1041" y="5346"/>
                    <a:pt x="589" y="6114"/>
                  </a:cubicBezTo>
                  <a:cubicBezTo>
                    <a:pt x="127" y="6880"/>
                    <a:pt x="1" y="7774"/>
                    <a:pt x="222" y="8624"/>
                  </a:cubicBezTo>
                  <a:lnTo>
                    <a:pt x="4214" y="24111"/>
                  </a:lnTo>
                  <a:lnTo>
                    <a:pt x="4382" y="24153"/>
                  </a:lnTo>
                  <a:lnTo>
                    <a:pt x="4561" y="24206"/>
                  </a:lnTo>
                  <a:lnTo>
                    <a:pt x="526" y="8551"/>
                  </a:lnTo>
                  <a:cubicBezTo>
                    <a:pt x="327" y="7774"/>
                    <a:pt x="442" y="6964"/>
                    <a:pt x="852" y="6271"/>
                  </a:cubicBezTo>
                  <a:cubicBezTo>
                    <a:pt x="1261" y="5577"/>
                    <a:pt x="1913" y="5084"/>
                    <a:pt x="2690" y="4884"/>
                  </a:cubicBezTo>
                  <a:lnTo>
                    <a:pt x="20058" y="408"/>
                  </a:lnTo>
                  <a:cubicBezTo>
                    <a:pt x="20316" y="343"/>
                    <a:pt x="20573" y="311"/>
                    <a:pt x="20826" y="311"/>
                  </a:cubicBezTo>
                  <a:cubicBezTo>
                    <a:pt x="21100" y="311"/>
                    <a:pt x="21367" y="348"/>
                    <a:pt x="21623" y="419"/>
                  </a:cubicBezTo>
                  <a:cubicBezTo>
                    <a:pt x="22622" y="702"/>
                    <a:pt x="23452" y="1491"/>
                    <a:pt x="23725" y="2572"/>
                  </a:cubicBezTo>
                  <a:lnTo>
                    <a:pt x="29903" y="26539"/>
                  </a:lnTo>
                  <a:lnTo>
                    <a:pt x="30218" y="26539"/>
                  </a:lnTo>
                  <a:lnTo>
                    <a:pt x="24030" y="2488"/>
                  </a:lnTo>
                  <a:cubicBezTo>
                    <a:pt x="23639" y="997"/>
                    <a:pt x="22280" y="0"/>
                    <a:pt x="208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5"/>
            <p:cNvSpPr/>
            <p:nvPr/>
          </p:nvSpPr>
          <p:spPr>
            <a:xfrm>
              <a:off x="4761300" y="630525"/>
              <a:ext cx="656950" cy="611800"/>
            </a:xfrm>
            <a:custGeom>
              <a:rect b="b" l="l" r="r" t="t"/>
              <a:pathLst>
                <a:path extrusionOk="0" h="24472" w="26278">
                  <a:moveTo>
                    <a:pt x="18324" y="0"/>
                  </a:moveTo>
                  <a:cubicBezTo>
                    <a:pt x="18154" y="0"/>
                    <a:pt x="17981" y="21"/>
                    <a:pt x="17809" y="64"/>
                  </a:cubicBezTo>
                  <a:lnTo>
                    <a:pt x="1808" y="4194"/>
                  </a:lnTo>
                  <a:cubicBezTo>
                    <a:pt x="683" y="4477"/>
                    <a:pt x="1" y="5644"/>
                    <a:pt x="284" y="6757"/>
                  </a:cubicBezTo>
                  <a:lnTo>
                    <a:pt x="4382" y="22644"/>
                  </a:lnTo>
                  <a:lnTo>
                    <a:pt x="6735" y="23305"/>
                  </a:lnTo>
                  <a:lnTo>
                    <a:pt x="3121" y="9300"/>
                  </a:lnTo>
                  <a:cubicBezTo>
                    <a:pt x="4813" y="8869"/>
                    <a:pt x="5832" y="7136"/>
                    <a:pt x="5401" y="5444"/>
                  </a:cubicBezTo>
                  <a:lnTo>
                    <a:pt x="15278" y="2901"/>
                  </a:lnTo>
                  <a:cubicBezTo>
                    <a:pt x="15641" y="4331"/>
                    <a:pt x="16936" y="5280"/>
                    <a:pt x="18349" y="5280"/>
                  </a:cubicBezTo>
                  <a:cubicBezTo>
                    <a:pt x="18608" y="5280"/>
                    <a:pt x="18871" y="5248"/>
                    <a:pt x="19133" y="5181"/>
                  </a:cubicBezTo>
                  <a:lnTo>
                    <a:pt x="24103" y="24472"/>
                  </a:lnTo>
                  <a:lnTo>
                    <a:pt x="26278" y="24472"/>
                  </a:lnTo>
                  <a:lnTo>
                    <a:pt x="20384" y="1588"/>
                  </a:lnTo>
                  <a:cubicBezTo>
                    <a:pt x="20135" y="635"/>
                    <a:pt x="19267" y="0"/>
                    <a:pt x="18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5"/>
            <p:cNvSpPr/>
            <p:nvPr/>
          </p:nvSpPr>
          <p:spPr>
            <a:xfrm>
              <a:off x="5036825" y="1140850"/>
              <a:ext cx="206500" cy="101475"/>
            </a:xfrm>
            <a:custGeom>
              <a:rect b="b" l="l" r="r" t="t"/>
              <a:pathLst>
                <a:path extrusionOk="0" h="4059" w="8260">
                  <a:moveTo>
                    <a:pt x="5202" y="0"/>
                  </a:moveTo>
                  <a:cubicBezTo>
                    <a:pt x="5065" y="0"/>
                    <a:pt x="4925" y="18"/>
                    <a:pt x="4782" y="55"/>
                  </a:cubicBezTo>
                  <a:cubicBezTo>
                    <a:pt x="2807" y="560"/>
                    <a:pt x="4162" y="3354"/>
                    <a:pt x="3164" y="3607"/>
                  </a:cubicBezTo>
                  <a:cubicBezTo>
                    <a:pt x="3121" y="3618"/>
                    <a:pt x="3079" y="3624"/>
                    <a:pt x="3039" y="3624"/>
                  </a:cubicBezTo>
                  <a:cubicBezTo>
                    <a:pt x="2785" y="3624"/>
                    <a:pt x="2591" y="3398"/>
                    <a:pt x="2491" y="3008"/>
                  </a:cubicBezTo>
                  <a:cubicBezTo>
                    <a:pt x="2344" y="2430"/>
                    <a:pt x="2459" y="1484"/>
                    <a:pt x="2817" y="781"/>
                  </a:cubicBezTo>
                  <a:lnTo>
                    <a:pt x="1577" y="507"/>
                  </a:lnTo>
                  <a:cubicBezTo>
                    <a:pt x="1294" y="1127"/>
                    <a:pt x="1168" y="1894"/>
                    <a:pt x="1241" y="2640"/>
                  </a:cubicBezTo>
                  <a:lnTo>
                    <a:pt x="1" y="2955"/>
                  </a:lnTo>
                  <a:lnTo>
                    <a:pt x="274" y="4006"/>
                  </a:lnTo>
                  <a:lnTo>
                    <a:pt x="1472" y="3702"/>
                  </a:lnTo>
                  <a:cubicBezTo>
                    <a:pt x="1525" y="3828"/>
                    <a:pt x="1577" y="3943"/>
                    <a:pt x="1640" y="4059"/>
                  </a:cubicBezTo>
                  <a:lnTo>
                    <a:pt x="4719" y="4059"/>
                  </a:lnTo>
                  <a:cubicBezTo>
                    <a:pt x="5034" y="3039"/>
                    <a:pt x="4635" y="1673"/>
                    <a:pt x="5296" y="1505"/>
                  </a:cubicBezTo>
                  <a:cubicBezTo>
                    <a:pt x="5329" y="1498"/>
                    <a:pt x="5360" y="1494"/>
                    <a:pt x="5390" y="1494"/>
                  </a:cubicBezTo>
                  <a:cubicBezTo>
                    <a:pt x="5613" y="1494"/>
                    <a:pt x="5771" y="1696"/>
                    <a:pt x="5864" y="2020"/>
                  </a:cubicBezTo>
                  <a:cubicBezTo>
                    <a:pt x="5980" y="2472"/>
                    <a:pt x="5927" y="3270"/>
                    <a:pt x="5738" y="3954"/>
                  </a:cubicBezTo>
                  <a:lnTo>
                    <a:pt x="6263" y="4059"/>
                  </a:lnTo>
                  <a:lnTo>
                    <a:pt x="7019" y="4059"/>
                  </a:lnTo>
                  <a:cubicBezTo>
                    <a:pt x="7177" y="3522"/>
                    <a:pt x="7219" y="2871"/>
                    <a:pt x="7124" y="2241"/>
                  </a:cubicBezTo>
                  <a:lnTo>
                    <a:pt x="8259" y="1946"/>
                  </a:lnTo>
                  <a:lnTo>
                    <a:pt x="7997" y="896"/>
                  </a:lnTo>
                  <a:lnTo>
                    <a:pt x="6809" y="1201"/>
                  </a:lnTo>
                  <a:cubicBezTo>
                    <a:pt x="6451" y="440"/>
                    <a:pt x="5875" y="0"/>
                    <a:pt x="52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5"/>
            <p:cNvSpPr/>
            <p:nvPr/>
          </p:nvSpPr>
          <p:spPr>
            <a:xfrm>
              <a:off x="4839300" y="703025"/>
              <a:ext cx="524600" cy="539300"/>
            </a:xfrm>
            <a:custGeom>
              <a:rect b="b" l="l" r="r" t="t"/>
              <a:pathLst>
                <a:path extrusionOk="0" h="21572" w="20984">
                  <a:moveTo>
                    <a:pt x="8770" y="4699"/>
                  </a:moveTo>
                  <a:cubicBezTo>
                    <a:pt x="9915" y="4699"/>
                    <a:pt x="10963" y="5471"/>
                    <a:pt x="11264" y="6631"/>
                  </a:cubicBezTo>
                  <a:cubicBezTo>
                    <a:pt x="11611" y="8007"/>
                    <a:pt x="10781" y="9415"/>
                    <a:pt x="9405" y="9772"/>
                  </a:cubicBezTo>
                  <a:cubicBezTo>
                    <a:pt x="9189" y="9828"/>
                    <a:pt x="8972" y="9855"/>
                    <a:pt x="8758" y="9855"/>
                  </a:cubicBezTo>
                  <a:cubicBezTo>
                    <a:pt x="7612" y="9855"/>
                    <a:pt x="6564" y="9082"/>
                    <a:pt x="6263" y="7913"/>
                  </a:cubicBezTo>
                  <a:cubicBezTo>
                    <a:pt x="5906" y="6536"/>
                    <a:pt x="6736" y="5128"/>
                    <a:pt x="8123" y="4782"/>
                  </a:cubicBezTo>
                  <a:cubicBezTo>
                    <a:pt x="8339" y="4726"/>
                    <a:pt x="8556" y="4699"/>
                    <a:pt x="8770" y="4699"/>
                  </a:cubicBezTo>
                  <a:close/>
                  <a:moveTo>
                    <a:pt x="12158" y="1"/>
                  </a:moveTo>
                  <a:lnTo>
                    <a:pt x="2281" y="2544"/>
                  </a:lnTo>
                  <a:cubicBezTo>
                    <a:pt x="2712" y="4236"/>
                    <a:pt x="1693" y="5969"/>
                    <a:pt x="1" y="6400"/>
                  </a:cubicBezTo>
                  <a:lnTo>
                    <a:pt x="3615" y="20405"/>
                  </a:lnTo>
                  <a:lnTo>
                    <a:pt x="4971" y="20794"/>
                  </a:lnTo>
                  <a:cubicBezTo>
                    <a:pt x="4530" y="17295"/>
                    <a:pt x="6746" y="13944"/>
                    <a:pt x="10245" y="13040"/>
                  </a:cubicBezTo>
                  <a:cubicBezTo>
                    <a:pt x="10844" y="12885"/>
                    <a:pt x="11444" y="12811"/>
                    <a:pt x="12034" y="12811"/>
                  </a:cubicBezTo>
                  <a:cubicBezTo>
                    <a:pt x="15197" y="12811"/>
                    <a:pt x="18079" y="14941"/>
                    <a:pt x="18903" y="18147"/>
                  </a:cubicBezTo>
                  <a:cubicBezTo>
                    <a:pt x="19207" y="19312"/>
                    <a:pt x="19197" y="20479"/>
                    <a:pt x="18934" y="21572"/>
                  </a:cubicBezTo>
                  <a:lnTo>
                    <a:pt x="20983" y="21572"/>
                  </a:lnTo>
                  <a:lnTo>
                    <a:pt x="16013" y="2281"/>
                  </a:lnTo>
                  <a:cubicBezTo>
                    <a:pt x="15751" y="2348"/>
                    <a:pt x="15488" y="2380"/>
                    <a:pt x="15229" y="2380"/>
                  </a:cubicBezTo>
                  <a:cubicBezTo>
                    <a:pt x="13816" y="2380"/>
                    <a:pt x="12521" y="1431"/>
                    <a:pt x="121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5"/>
            <p:cNvSpPr/>
            <p:nvPr/>
          </p:nvSpPr>
          <p:spPr>
            <a:xfrm>
              <a:off x="4952525" y="1023275"/>
              <a:ext cx="366975" cy="219050"/>
            </a:xfrm>
            <a:custGeom>
              <a:rect b="b" l="l" r="r" t="t"/>
              <a:pathLst>
                <a:path extrusionOk="0" h="8762" w="14679">
                  <a:moveTo>
                    <a:pt x="7505" y="1"/>
                  </a:moveTo>
                  <a:cubicBezTo>
                    <a:pt x="6915" y="1"/>
                    <a:pt x="6315" y="75"/>
                    <a:pt x="5716" y="230"/>
                  </a:cubicBezTo>
                  <a:cubicBezTo>
                    <a:pt x="2217" y="1134"/>
                    <a:pt x="1" y="4485"/>
                    <a:pt x="442" y="7984"/>
                  </a:cubicBezTo>
                  <a:lnTo>
                    <a:pt x="3174" y="8762"/>
                  </a:lnTo>
                  <a:lnTo>
                    <a:pt x="5012" y="8762"/>
                  </a:lnTo>
                  <a:cubicBezTo>
                    <a:pt x="4949" y="8646"/>
                    <a:pt x="4897" y="8531"/>
                    <a:pt x="4844" y="8405"/>
                  </a:cubicBezTo>
                  <a:lnTo>
                    <a:pt x="3646" y="8709"/>
                  </a:lnTo>
                  <a:lnTo>
                    <a:pt x="3373" y="7658"/>
                  </a:lnTo>
                  <a:lnTo>
                    <a:pt x="4613" y="7343"/>
                  </a:lnTo>
                  <a:cubicBezTo>
                    <a:pt x="4540" y="6597"/>
                    <a:pt x="4666" y="5830"/>
                    <a:pt x="4949" y="5210"/>
                  </a:cubicBezTo>
                  <a:lnTo>
                    <a:pt x="6189" y="5484"/>
                  </a:lnTo>
                  <a:cubicBezTo>
                    <a:pt x="5831" y="6187"/>
                    <a:pt x="5716" y="7133"/>
                    <a:pt x="5863" y="7711"/>
                  </a:cubicBezTo>
                  <a:cubicBezTo>
                    <a:pt x="5963" y="8101"/>
                    <a:pt x="6157" y="8327"/>
                    <a:pt x="6411" y="8327"/>
                  </a:cubicBezTo>
                  <a:cubicBezTo>
                    <a:pt x="6451" y="8327"/>
                    <a:pt x="6493" y="8321"/>
                    <a:pt x="6536" y="8310"/>
                  </a:cubicBezTo>
                  <a:cubicBezTo>
                    <a:pt x="7534" y="8057"/>
                    <a:pt x="6179" y="5263"/>
                    <a:pt x="8154" y="4758"/>
                  </a:cubicBezTo>
                  <a:cubicBezTo>
                    <a:pt x="8297" y="4721"/>
                    <a:pt x="8437" y="4703"/>
                    <a:pt x="8574" y="4703"/>
                  </a:cubicBezTo>
                  <a:cubicBezTo>
                    <a:pt x="9247" y="4703"/>
                    <a:pt x="9823" y="5143"/>
                    <a:pt x="10181" y="5904"/>
                  </a:cubicBezTo>
                  <a:lnTo>
                    <a:pt x="11369" y="5599"/>
                  </a:lnTo>
                  <a:lnTo>
                    <a:pt x="11631" y="6649"/>
                  </a:lnTo>
                  <a:lnTo>
                    <a:pt x="10496" y="6944"/>
                  </a:lnTo>
                  <a:cubicBezTo>
                    <a:pt x="10591" y="7574"/>
                    <a:pt x="10549" y="8225"/>
                    <a:pt x="10391" y="8762"/>
                  </a:cubicBezTo>
                  <a:lnTo>
                    <a:pt x="14405" y="8762"/>
                  </a:lnTo>
                  <a:cubicBezTo>
                    <a:pt x="14668" y="7669"/>
                    <a:pt x="14678" y="6502"/>
                    <a:pt x="14374" y="5337"/>
                  </a:cubicBezTo>
                  <a:cubicBezTo>
                    <a:pt x="13550" y="2131"/>
                    <a:pt x="10668" y="1"/>
                    <a:pt x="75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5"/>
            <p:cNvSpPr/>
            <p:nvPr/>
          </p:nvSpPr>
          <p:spPr>
            <a:xfrm>
              <a:off x="5152675" y="1178200"/>
              <a:ext cx="40725" cy="64125"/>
            </a:xfrm>
            <a:custGeom>
              <a:rect b="b" l="l" r="r" t="t"/>
              <a:pathLst>
                <a:path extrusionOk="0" h="2565" w="1629">
                  <a:moveTo>
                    <a:pt x="756" y="0"/>
                  </a:moveTo>
                  <a:cubicBezTo>
                    <a:pt x="726" y="0"/>
                    <a:pt x="695" y="4"/>
                    <a:pt x="662" y="11"/>
                  </a:cubicBezTo>
                  <a:cubicBezTo>
                    <a:pt x="1" y="179"/>
                    <a:pt x="400" y="1545"/>
                    <a:pt x="85" y="2565"/>
                  </a:cubicBezTo>
                  <a:lnTo>
                    <a:pt x="1629" y="2565"/>
                  </a:lnTo>
                  <a:lnTo>
                    <a:pt x="1104" y="2460"/>
                  </a:lnTo>
                  <a:cubicBezTo>
                    <a:pt x="1293" y="1776"/>
                    <a:pt x="1346" y="978"/>
                    <a:pt x="1230" y="526"/>
                  </a:cubicBezTo>
                  <a:cubicBezTo>
                    <a:pt x="1137" y="202"/>
                    <a:pt x="979" y="0"/>
                    <a:pt x="7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5"/>
            <p:cNvSpPr/>
            <p:nvPr/>
          </p:nvSpPr>
          <p:spPr>
            <a:xfrm>
              <a:off x="4986925" y="820475"/>
              <a:ext cx="142675" cy="128950"/>
            </a:xfrm>
            <a:custGeom>
              <a:rect b="b" l="l" r="r" t="t"/>
              <a:pathLst>
                <a:path extrusionOk="0" h="5158" w="5707">
                  <a:moveTo>
                    <a:pt x="2865" y="1"/>
                  </a:moveTo>
                  <a:cubicBezTo>
                    <a:pt x="2651" y="1"/>
                    <a:pt x="2434" y="28"/>
                    <a:pt x="2218" y="84"/>
                  </a:cubicBezTo>
                  <a:cubicBezTo>
                    <a:pt x="831" y="430"/>
                    <a:pt x="1" y="1838"/>
                    <a:pt x="358" y="3215"/>
                  </a:cubicBezTo>
                  <a:cubicBezTo>
                    <a:pt x="659" y="4384"/>
                    <a:pt x="1707" y="5157"/>
                    <a:pt x="2853" y="5157"/>
                  </a:cubicBezTo>
                  <a:cubicBezTo>
                    <a:pt x="3067" y="5157"/>
                    <a:pt x="3284" y="5130"/>
                    <a:pt x="3500" y="5074"/>
                  </a:cubicBezTo>
                  <a:cubicBezTo>
                    <a:pt x="4876" y="4717"/>
                    <a:pt x="5706" y="3309"/>
                    <a:pt x="5359" y="1933"/>
                  </a:cubicBezTo>
                  <a:cubicBezTo>
                    <a:pt x="5058" y="773"/>
                    <a:pt x="4010" y="1"/>
                    <a:pt x="28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5"/>
            <p:cNvSpPr/>
            <p:nvPr/>
          </p:nvSpPr>
          <p:spPr>
            <a:xfrm>
              <a:off x="4546175" y="551525"/>
              <a:ext cx="825325" cy="690800"/>
            </a:xfrm>
            <a:custGeom>
              <a:rect b="b" l="l" r="r" t="t"/>
              <a:pathLst>
                <a:path extrusionOk="0" h="27632" w="33013">
                  <a:moveTo>
                    <a:pt x="19703" y="1"/>
                  </a:moveTo>
                  <a:cubicBezTo>
                    <a:pt x="19323" y="1"/>
                    <a:pt x="18934" y="76"/>
                    <a:pt x="18555" y="230"/>
                  </a:cubicBezTo>
                  <a:lnTo>
                    <a:pt x="1955" y="7017"/>
                  </a:lnTo>
                  <a:cubicBezTo>
                    <a:pt x="1209" y="7322"/>
                    <a:pt x="631" y="7889"/>
                    <a:pt x="326" y="8636"/>
                  </a:cubicBezTo>
                  <a:cubicBezTo>
                    <a:pt x="11" y="9381"/>
                    <a:pt x="0" y="10201"/>
                    <a:pt x="305" y="10936"/>
                  </a:cubicBezTo>
                  <a:lnTo>
                    <a:pt x="6430" y="25909"/>
                  </a:lnTo>
                  <a:lnTo>
                    <a:pt x="8270" y="26171"/>
                  </a:lnTo>
                  <a:lnTo>
                    <a:pt x="2060" y="10989"/>
                  </a:lnTo>
                  <a:cubicBezTo>
                    <a:pt x="1618" y="9906"/>
                    <a:pt x="2134" y="8678"/>
                    <a:pt x="3215" y="8236"/>
                  </a:cubicBezTo>
                  <a:lnTo>
                    <a:pt x="18513" y="1974"/>
                  </a:lnTo>
                  <a:cubicBezTo>
                    <a:pt x="18770" y="1871"/>
                    <a:pt x="19036" y="1822"/>
                    <a:pt x="19299" y="1822"/>
                  </a:cubicBezTo>
                  <a:cubicBezTo>
                    <a:pt x="20133" y="1822"/>
                    <a:pt x="20930" y="2315"/>
                    <a:pt x="21266" y="3130"/>
                  </a:cubicBezTo>
                  <a:lnTo>
                    <a:pt x="31279" y="27632"/>
                  </a:lnTo>
                  <a:lnTo>
                    <a:pt x="33012" y="27632"/>
                  </a:lnTo>
                  <a:lnTo>
                    <a:pt x="22485" y="1869"/>
                  </a:lnTo>
                  <a:cubicBezTo>
                    <a:pt x="22064" y="850"/>
                    <a:pt x="21140" y="177"/>
                    <a:pt x="20110" y="30"/>
                  </a:cubicBezTo>
                  <a:cubicBezTo>
                    <a:pt x="19976" y="11"/>
                    <a:pt x="19840" y="1"/>
                    <a:pt x="197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5"/>
            <p:cNvSpPr/>
            <p:nvPr/>
          </p:nvSpPr>
          <p:spPr>
            <a:xfrm>
              <a:off x="4538300" y="543750"/>
              <a:ext cx="841600" cy="698575"/>
            </a:xfrm>
            <a:custGeom>
              <a:rect b="b" l="l" r="r" t="t"/>
              <a:pathLst>
                <a:path extrusionOk="0" h="27943" w="33664">
                  <a:moveTo>
                    <a:pt x="20004" y="0"/>
                  </a:moveTo>
                  <a:cubicBezTo>
                    <a:pt x="19587" y="0"/>
                    <a:pt x="19164" y="79"/>
                    <a:pt x="18755" y="247"/>
                  </a:cubicBezTo>
                  <a:lnTo>
                    <a:pt x="2154" y="7044"/>
                  </a:lnTo>
                  <a:cubicBezTo>
                    <a:pt x="1335" y="7371"/>
                    <a:pt x="694" y="8011"/>
                    <a:pt x="347" y="8831"/>
                  </a:cubicBezTo>
                  <a:cubicBezTo>
                    <a:pt x="11" y="9650"/>
                    <a:pt x="0" y="10554"/>
                    <a:pt x="336" y="11373"/>
                  </a:cubicBezTo>
                  <a:lnTo>
                    <a:pt x="6388" y="26167"/>
                  </a:lnTo>
                  <a:lnTo>
                    <a:pt x="6567" y="26199"/>
                  </a:lnTo>
                  <a:lnTo>
                    <a:pt x="6745" y="26220"/>
                  </a:lnTo>
                  <a:lnTo>
                    <a:pt x="6745" y="26220"/>
                  </a:lnTo>
                  <a:lnTo>
                    <a:pt x="620" y="11247"/>
                  </a:lnTo>
                  <a:cubicBezTo>
                    <a:pt x="315" y="10512"/>
                    <a:pt x="326" y="9692"/>
                    <a:pt x="641" y="8947"/>
                  </a:cubicBezTo>
                  <a:cubicBezTo>
                    <a:pt x="946" y="8200"/>
                    <a:pt x="1524" y="7633"/>
                    <a:pt x="2270" y="7328"/>
                  </a:cubicBezTo>
                  <a:lnTo>
                    <a:pt x="18870" y="541"/>
                  </a:lnTo>
                  <a:cubicBezTo>
                    <a:pt x="19249" y="387"/>
                    <a:pt x="19638" y="312"/>
                    <a:pt x="20018" y="312"/>
                  </a:cubicBezTo>
                  <a:cubicBezTo>
                    <a:pt x="20155" y="312"/>
                    <a:pt x="20291" y="322"/>
                    <a:pt x="20425" y="341"/>
                  </a:cubicBezTo>
                  <a:cubicBezTo>
                    <a:pt x="21455" y="488"/>
                    <a:pt x="22379" y="1161"/>
                    <a:pt x="22800" y="2180"/>
                  </a:cubicBezTo>
                  <a:lnTo>
                    <a:pt x="33327" y="27943"/>
                  </a:lnTo>
                  <a:lnTo>
                    <a:pt x="33664" y="27943"/>
                  </a:lnTo>
                  <a:lnTo>
                    <a:pt x="23084" y="2064"/>
                  </a:lnTo>
                  <a:cubicBezTo>
                    <a:pt x="22558" y="781"/>
                    <a:pt x="21312" y="0"/>
                    <a:pt x="200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5"/>
            <p:cNvSpPr/>
            <p:nvPr/>
          </p:nvSpPr>
          <p:spPr>
            <a:xfrm>
              <a:off x="4586625" y="597050"/>
              <a:ext cx="741550" cy="645275"/>
            </a:xfrm>
            <a:custGeom>
              <a:rect b="b" l="l" r="r" t="t"/>
              <a:pathLst>
                <a:path extrusionOk="0" h="25811" w="29662">
                  <a:moveTo>
                    <a:pt x="17681" y="1"/>
                  </a:moveTo>
                  <a:cubicBezTo>
                    <a:pt x="17418" y="1"/>
                    <a:pt x="17152" y="50"/>
                    <a:pt x="16895" y="153"/>
                  </a:cubicBezTo>
                  <a:lnTo>
                    <a:pt x="1597" y="6415"/>
                  </a:lnTo>
                  <a:cubicBezTo>
                    <a:pt x="516" y="6857"/>
                    <a:pt x="0" y="8085"/>
                    <a:pt x="442" y="9168"/>
                  </a:cubicBezTo>
                  <a:lnTo>
                    <a:pt x="6652" y="24350"/>
                  </a:lnTo>
                  <a:lnTo>
                    <a:pt x="9068" y="24686"/>
                  </a:lnTo>
                  <a:lnTo>
                    <a:pt x="3594" y="11300"/>
                  </a:lnTo>
                  <a:cubicBezTo>
                    <a:pt x="5212" y="10639"/>
                    <a:pt x="5989" y="8790"/>
                    <a:pt x="5328" y="7172"/>
                  </a:cubicBezTo>
                  <a:lnTo>
                    <a:pt x="14763" y="3305"/>
                  </a:lnTo>
                  <a:cubicBezTo>
                    <a:pt x="15264" y="4531"/>
                    <a:pt x="16447" y="5275"/>
                    <a:pt x="17695" y="5275"/>
                  </a:cubicBezTo>
                  <a:cubicBezTo>
                    <a:pt x="18094" y="5275"/>
                    <a:pt x="18500" y="5199"/>
                    <a:pt x="18891" y="5038"/>
                  </a:cubicBezTo>
                  <a:lnTo>
                    <a:pt x="27381" y="25811"/>
                  </a:lnTo>
                  <a:lnTo>
                    <a:pt x="29661" y="25811"/>
                  </a:lnTo>
                  <a:lnTo>
                    <a:pt x="19648" y="1309"/>
                  </a:lnTo>
                  <a:cubicBezTo>
                    <a:pt x="19312" y="494"/>
                    <a:pt x="18515" y="1"/>
                    <a:pt x="176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5"/>
            <p:cNvSpPr/>
            <p:nvPr/>
          </p:nvSpPr>
          <p:spPr>
            <a:xfrm>
              <a:off x="4919675" y="1109900"/>
              <a:ext cx="201250" cy="132425"/>
            </a:xfrm>
            <a:custGeom>
              <a:rect b="b" l="l" r="r" t="t"/>
              <a:pathLst>
                <a:path extrusionOk="0" h="5297" w="8050">
                  <a:moveTo>
                    <a:pt x="4963" y="0"/>
                  </a:moveTo>
                  <a:cubicBezTo>
                    <a:pt x="4762" y="0"/>
                    <a:pt x="4557" y="42"/>
                    <a:pt x="4351" y="127"/>
                  </a:cubicBezTo>
                  <a:cubicBezTo>
                    <a:pt x="2459" y="894"/>
                    <a:pt x="4172" y="3479"/>
                    <a:pt x="3227" y="3868"/>
                  </a:cubicBezTo>
                  <a:cubicBezTo>
                    <a:pt x="3166" y="3893"/>
                    <a:pt x="3107" y="3905"/>
                    <a:pt x="3050" y="3905"/>
                  </a:cubicBezTo>
                  <a:cubicBezTo>
                    <a:pt x="2821" y="3905"/>
                    <a:pt x="2624" y="3708"/>
                    <a:pt x="2480" y="3363"/>
                  </a:cubicBezTo>
                  <a:cubicBezTo>
                    <a:pt x="2260" y="2806"/>
                    <a:pt x="2239" y="1861"/>
                    <a:pt x="2491" y="1115"/>
                  </a:cubicBezTo>
                  <a:lnTo>
                    <a:pt x="1241" y="1010"/>
                  </a:lnTo>
                  <a:cubicBezTo>
                    <a:pt x="1031" y="1661"/>
                    <a:pt x="1010" y="2439"/>
                    <a:pt x="1189" y="3163"/>
                  </a:cubicBezTo>
                  <a:lnTo>
                    <a:pt x="1" y="3647"/>
                  </a:lnTo>
                  <a:lnTo>
                    <a:pt x="411" y="4655"/>
                  </a:lnTo>
                  <a:lnTo>
                    <a:pt x="1567" y="4183"/>
                  </a:lnTo>
                  <a:cubicBezTo>
                    <a:pt x="1777" y="4582"/>
                    <a:pt x="2050" y="4897"/>
                    <a:pt x="2354" y="5108"/>
                  </a:cubicBezTo>
                  <a:lnTo>
                    <a:pt x="3699" y="5297"/>
                  </a:lnTo>
                  <a:lnTo>
                    <a:pt x="3804" y="5297"/>
                  </a:lnTo>
                  <a:cubicBezTo>
                    <a:pt x="3825" y="5286"/>
                    <a:pt x="3857" y="5276"/>
                    <a:pt x="3878" y="5265"/>
                  </a:cubicBezTo>
                  <a:cubicBezTo>
                    <a:pt x="5812" y="4477"/>
                    <a:pt x="4130" y="1872"/>
                    <a:pt x="5055" y="1503"/>
                  </a:cubicBezTo>
                  <a:cubicBezTo>
                    <a:pt x="5105" y="1480"/>
                    <a:pt x="5154" y="1470"/>
                    <a:pt x="5202" y="1470"/>
                  </a:cubicBezTo>
                  <a:cubicBezTo>
                    <a:pt x="5395" y="1470"/>
                    <a:pt x="5565" y="1646"/>
                    <a:pt x="5675" y="1924"/>
                  </a:cubicBezTo>
                  <a:cubicBezTo>
                    <a:pt x="5854" y="2355"/>
                    <a:pt x="5917" y="3163"/>
                    <a:pt x="5822" y="3857"/>
                  </a:cubicBezTo>
                  <a:lnTo>
                    <a:pt x="7093" y="3941"/>
                  </a:lnTo>
                  <a:cubicBezTo>
                    <a:pt x="7198" y="3353"/>
                    <a:pt x="7156" y="2649"/>
                    <a:pt x="6967" y="1977"/>
                  </a:cubicBezTo>
                  <a:lnTo>
                    <a:pt x="8049" y="1535"/>
                  </a:lnTo>
                  <a:lnTo>
                    <a:pt x="7640" y="527"/>
                  </a:lnTo>
                  <a:lnTo>
                    <a:pt x="6515" y="989"/>
                  </a:lnTo>
                  <a:cubicBezTo>
                    <a:pt x="6100" y="354"/>
                    <a:pt x="5551" y="0"/>
                    <a:pt x="4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5"/>
            <p:cNvSpPr/>
            <p:nvPr/>
          </p:nvSpPr>
          <p:spPr>
            <a:xfrm>
              <a:off x="4676450" y="679675"/>
              <a:ext cx="594700" cy="562650"/>
            </a:xfrm>
            <a:custGeom>
              <a:rect b="b" l="l" r="r" t="t"/>
              <a:pathLst>
                <a:path extrusionOk="0" h="22506" w="23788">
                  <a:moveTo>
                    <a:pt x="8804" y="5088"/>
                  </a:moveTo>
                  <a:cubicBezTo>
                    <a:pt x="9818" y="5088"/>
                    <a:pt x="10775" y="5692"/>
                    <a:pt x="11180" y="6693"/>
                  </a:cubicBezTo>
                  <a:cubicBezTo>
                    <a:pt x="11726" y="8006"/>
                    <a:pt x="11096" y="9519"/>
                    <a:pt x="9772" y="10055"/>
                  </a:cubicBezTo>
                  <a:cubicBezTo>
                    <a:pt x="9452" y="10185"/>
                    <a:pt x="9121" y="10246"/>
                    <a:pt x="8796" y="10246"/>
                  </a:cubicBezTo>
                  <a:cubicBezTo>
                    <a:pt x="7778" y="10246"/>
                    <a:pt x="6816" y="9643"/>
                    <a:pt x="6410" y="8647"/>
                  </a:cubicBezTo>
                  <a:cubicBezTo>
                    <a:pt x="5874" y="7323"/>
                    <a:pt x="6505" y="5821"/>
                    <a:pt x="7818" y="5285"/>
                  </a:cubicBezTo>
                  <a:cubicBezTo>
                    <a:pt x="8141" y="5151"/>
                    <a:pt x="8475" y="5088"/>
                    <a:pt x="8804" y="5088"/>
                  </a:cubicBezTo>
                  <a:close/>
                  <a:moveTo>
                    <a:pt x="11170" y="0"/>
                  </a:moveTo>
                  <a:lnTo>
                    <a:pt x="1735" y="3867"/>
                  </a:lnTo>
                  <a:cubicBezTo>
                    <a:pt x="2396" y="5485"/>
                    <a:pt x="1619" y="7334"/>
                    <a:pt x="1" y="7995"/>
                  </a:cubicBezTo>
                  <a:lnTo>
                    <a:pt x="5475" y="21381"/>
                  </a:lnTo>
                  <a:lnTo>
                    <a:pt x="6872" y="21581"/>
                  </a:lnTo>
                  <a:cubicBezTo>
                    <a:pt x="5958" y="18177"/>
                    <a:pt x="7703" y="14542"/>
                    <a:pt x="11054" y="13176"/>
                  </a:cubicBezTo>
                  <a:cubicBezTo>
                    <a:pt x="11933" y="12817"/>
                    <a:pt x="12842" y="12646"/>
                    <a:pt x="13737" y="12646"/>
                  </a:cubicBezTo>
                  <a:cubicBezTo>
                    <a:pt x="16535" y="12646"/>
                    <a:pt x="19190" y="14309"/>
                    <a:pt x="20321" y="17063"/>
                  </a:cubicBezTo>
                  <a:cubicBezTo>
                    <a:pt x="21056" y="18880"/>
                    <a:pt x="20993" y="20825"/>
                    <a:pt x="20290" y="22506"/>
                  </a:cubicBezTo>
                  <a:lnTo>
                    <a:pt x="23788" y="22506"/>
                  </a:lnTo>
                  <a:lnTo>
                    <a:pt x="15298" y="1733"/>
                  </a:lnTo>
                  <a:cubicBezTo>
                    <a:pt x="14907" y="1894"/>
                    <a:pt x="14501" y="1970"/>
                    <a:pt x="14102" y="1970"/>
                  </a:cubicBezTo>
                  <a:cubicBezTo>
                    <a:pt x="12854" y="1970"/>
                    <a:pt x="11671" y="1226"/>
                    <a:pt x="111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5"/>
            <p:cNvSpPr/>
            <p:nvPr/>
          </p:nvSpPr>
          <p:spPr>
            <a:xfrm>
              <a:off x="4825400" y="995825"/>
              <a:ext cx="377475" cy="246500"/>
            </a:xfrm>
            <a:custGeom>
              <a:rect b="b" l="l" r="r" t="t"/>
              <a:pathLst>
                <a:path extrusionOk="0" h="9860" w="15099">
                  <a:moveTo>
                    <a:pt x="7779" y="0"/>
                  </a:moveTo>
                  <a:cubicBezTo>
                    <a:pt x="6884" y="0"/>
                    <a:pt x="5975" y="171"/>
                    <a:pt x="5096" y="530"/>
                  </a:cubicBezTo>
                  <a:cubicBezTo>
                    <a:pt x="1745" y="1896"/>
                    <a:pt x="0" y="5531"/>
                    <a:pt x="914" y="8935"/>
                  </a:cubicBezTo>
                  <a:lnTo>
                    <a:pt x="6125" y="9671"/>
                  </a:lnTo>
                  <a:cubicBezTo>
                    <a:pt x="5821" y="9460"/>
                    <a:pt x="5548" y="9145"/>
                    <a:pt x="5338" y="8746"/>
                  </a:cubicBezTo>
                  <a:lnTo>
                    <a:pt x="4182" y="9218"/>
                  </a:lnTo>
                  <a:lnTo>
                    <a:pt x="3772" y="8210"/>
                  </a:lnTo>
                  <a:lnTo>
                    <a:pt x="4960" y="7726"/>
                  </a:lnTo>
                  <a:cubicBezTo>
                    <a:pt x="4781" y="7002"/>
                    <a:pt x="4802" y="6224"/>
                    <a:pt x="5012" y="5573"/>
                  </a:cubicBezTo>
                  <a:lnTo>
                    <a:pt x="6262" y="5678"/>
                  </a:lnTo>
                  <a:cubicBezTo>
                    <a:pt x="6010" y="6424"/>
                    <a:pt x="6031" y="7369"/>
                    <a:pt x="6251" y="7926"/>
                  </a:cubicBezTo>
                  <a:cubicBezTo>
                    <a:pt x="6395" y="8271"/>
                    <a:pt x="6592" y="8468"/>
                    <a:pt x="6821" y="8468"/>
                  </a:cubicBezTo>
                  <a:cubicBezTo>
                    <a:pt x="6878" y="8468"/>
                    <a:pt x="6937" y="8456"/>
                    <a:pt x="6998" y="8431"/>
                  </a:cubicBezTo>
                  <a:cubicBezTo>
                    <a:pt x="7943" y="8042"/>
                    <a:pt x="6230" y="5457"/>
                    <a:pt x="8122" y="4690"/>
                  </a:cubicBezTo>
                  <a:cubicBezTo>
                    <a:pt x="8328" y="4605"/>
                    <a:pt x="8533" y="4563"/>
                    <a:pt x="8734" y="4563"/>
                  </a:cubicBezTo>
                  <a:cubicBezTo>
                    <a:pt x="9322" y="4563"/>
                    <a:pt x="9871" y="4917"/>
                    <a:pt x="10286" y="5552"/>
                  </a:cubicBezTo>
                  <a:lnTo>
                    <a:pt x="11411" y="5090"/>
                  </a:lnTo>
                  <a:lnTo>
                    <a:pt x="11820" y="6098"/>
                  </a:lnTo>
                  <a:lnTo>
                    <a:pt x="10738" y="6540"/>
                  </a:lnTo>
                  <a:cubicBezTo>
                    <a:pt x="10927" y="7212"/>
                    <a:pt x="10969" y="7916"/>
                    <a:pt x="10864" y="8504"/>
                  </a:cubicBezTo>
                  <a:lnTo>
                    <a:pt x="9593" y="8420"/>
                  </a:lnTo>
                  <a:cubicBezTo>
                    <a:pt x="9688" y="7726"/>
                    <a:pt x="9625" y="6918"/>
                    <a:pt x="9446" y="6487"/>
                  </a:cubicBezTo>
                  <a:cubicBezTo>
                    <a:pt x="9336" y="6209"/>
                    <a:pt x="9166" y="6033"/>
                    <a:pt x="8973" y="6033"/>
                  </a:cubicBezTo>
                  <a:cubicBezTo>
                    <a:pt x="8925" y="6033"/>
                    <a:pt x="8876" y="6043"/>
                    <a:pt x="8826" y="6066"/>
                  </a:cubicBezTo>
                  <a:cubicBezTo>
                    <a:pt x="7901" y="6435"/>
                    <a:pt x="9583" y="9040"/>
                    <a:pt x="7649" y="9828"/>
                  </a:cubicBezTo>
                  <a:cubicBezTo>
                    <a:pt x="7628" y="9839"/>
                    <a:pt x="7596" y="9849"/>
                    <a:pt x="7575" y="9860"/>
                  </a:cubicBezTo>
                  <a:lnTo>
                    <a:pt x="14332" y="9860"/>
                  </a:lnTo>
                  <a:cubicBezTo>
                    <a:pt x="15035" y="8179"/>
                    <a:pt x="15098" y="6234"/>
                    <a:pt x="14363" y="4417"/>
                  </a:cubicBezTo>
                  <a:cubicBezTo>
                    <a:pt x="13232" y="1663"/>
                    <a:pt x="10577" y="0"/>
                    <a:pt x="77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5"/>
            <p:cNvSpPr/>
            <p:nvPr/>
          </p:nvSpPr>
          <p:spPr>
            <a:xfrm>
              <a:off x="4823300" y="806850"/>
              <a:ext cx="146325" cy="129000"/>
            </a:xfrm>
            <a:custGeom>
              <a:rect b="b" l="l" r="r" t="t"/>
              <a:pathLst>
                <a:path extrusionOk="0" h="5160" w="5853">
                  <a:moveTo>
                    <a:pt x="2930" y="1"/>
                  </a:moveTo>
                  <a:cubicBezTo>
                    <a:pt x="2601" y="1"/>
                    <a:pt x="2267" y="64"/>
                    <a:pt x="1944" y="198"/>
                  </a:cubicBezTo>
                  <a:cubicBezTo>
                    <a:pt x="631" y="734"/>
                    <a:pt x="0" y="2236"/>
                    <a:pt x="536" y="3560"/>
                  </a:cubicBezTo>
                  <a:cubicBezTo>
                    <a:pt x="942" y="4556"/>
                    <a:pt x="1904" y="5159"/>
                    <a:pt x="2922" y="5159"/>
                  </a:cubicBezTo>
                  <a:cubicBezTo>
                    <a:pt x="3247" y="5159"/>
                    <a:pt x="3578" y="5098"/>
                    <a:pt x="3898" y="4968"/>
                  </a:cubicBezTo>
                  <a:cubicBezTo>
                    <a:pt x="5222" y="4432"/>
                    <a:pt x="5852" y="2919"/>
                    <a:pt x="5306" y="1606"/>
                  </a:cubicBezTo>
                  <a:cubicBezTo>
                    <a:pt x="4901" y="605"/>
                    <a:pt x="3944" y="1"/>
                    <a:pt x="29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5"/>
            <p:cNvSpPr/>
            <p:nvPr/>
          </p:nvSpPr>
          <p:spPr>
            <a:xfrm>
              <a:off x="4369400" y="553850"/>
              <a:ext cx="910175" cy="688475"/>
            </a:xfrm>
            <a:custGeom>
              <a:rect b="b" l="l" r="r" t="t"/>
              <a:pathLst>
                <a:path extrusionOk="0" h="27539" w="36407">
                  <a:moveTo>
                    <a:pt x="18608" y="0"/>
                  </a:moveTo>
                  <a:cubicBezTo>
                    <a:pt x="18093" y="0"/>
                    <a:pt x="17568" y="137"/>
                    <a:pt x="17095" y="410"/>
                  </a:cubicBezTo>
                  <a:lnTo>
                    <a:pt x="1598" y="9456"/>
                  </a:lnTo>
                  <a:cubicBezTo>
                    <a:pt x="904" y="9855"/>
                    <a:pt x="410" y="10507"/>
                    <a:pt x="211" y="11295"/>
                  </a:cubicBezTo>
                  <a:cubicBezTo>
                    <a:pt x="1" y="12073"/>
                    <a:pt x="106" y="12881"/>
                    <a:pt x="515" y="13575"/>
                  </a:cubicBezTo>
                  <a:lnTo>
                    <a:pt x="8658" y="27539"/>
                  </a:lnTo>
                  <a:lnTo>
                    <a:pt x="10518" y="27539"/>
                  </a:lnTo>
                  <a:lnTo>
                    <a:pt x="2259" y="13376"/>
                  </a:lnTo>
                  <a:cubicBezTo>
                    <a:pt x="1671" y="12367"/>
                    <a:pt x="2007" y="11074"/>
                    <a:pt x="3016" y="10486"/>
                  </a:cubicBezTo>
                  <a:lnTo>
                    <a:pt x="17295" y="2154"/>
                  </a:lnTo>
                  <a:cubicBezTo>
                    <a:pt x="17625" y="1959"/>
                    <a:pt x="17989" y="1867"/>
                    <a:pt x="18350" y="1867"/>
                  </a:cubicBezTo>
                  <a:cubicBezTo>
                    <a:pt x="19076" y="1867"/>
                    <a:pt x="19787" y="2243"/>
                    <a:pt x="20174" y="2911"/>
                  </a:cubicBezTo>
                  <a:lnTo>
                    <a:pt x="34547" y="27539"/>
                  </a:lnTo>
                  <a:lnTo>
                    <a:pt x="36406" y="27539"/>
                  </a:lnTo>
                  <a:lnTo>
                    <a:pt x="21213" y="1503"/>
                  </a:lnTo>
                  <a:cubicBezTo>
                    <a:pt x="20646" y="536"/>
                    <a:pt x="19637" y="0"/>
                    <a:pt x="186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5"/>
            <p:cNvSpPr/>
            <p:nvPr/>
          </p:nvSpPr>
          <p:spPr>
            <a:xfrm>
              <a:off x="4361525" y="546200"/>
              <a:ext cx="926975" cy="696125"/>
            </a:xfrm>
            <a:custGeom>
              <a:rect b="b" l="l" r="r" t="t"/>
              <a:pathLst>
                <a:path extrusionOk="0" h="27845" w="37079">
                  <a:moveTo>
                    <a:pt x="18917" y="0"/>
                  </a:moveTo>
                  <a:cubicBezTo>
                    <a:pt x="18350" y="0"/>
                    <a:pt x="17776" y="146"/>
                    <a:pt x="17253" y="453"/>
                  </a:cubicBezTo>
                  <a:lnTo>
                    <a:pt x="1755" y="9489"/>
                  </a:lnTo>
                  <a:cubicBezTo>
                    <a:pt x="998" y="9941"/>
                    <a:pt x="452" y="10656"/>
                    <a:pt x="221" y="11517"/>
                  </a:cubicBezTo>
                  <a:cubicBezTo>
                    <a:pt x="1" y="12379"/>
                    <a:pt x="116" y="13271"/>
                    <a:pt x="557" y="14039"/>
                  </a:cubicBezTo>
                  <a:lnTo>
                    <a:pt x="8616" y="27845"/>
                  </a:lnTo>
                  <a:lnTo>
                    <a:pt x="8973" y="27845"/>
                  </a:lnTo>
                  <a:lnTo>
                    <a:pt x="830" y="13881"/>
                  </a:lnTo>
                  <a:cubicBezTo>
                    <a:pt x="421" y="13187"/>
                    <a:pt x="316" y="12379"/>
                    <a:pt x="526" y="11601"/>
                  </a:cubicBezTo>
                  <a:cubicBezTo>
                    <a:pt x="725" y="10813"/>
                    <a:pt x="1219" y="10161"/>
                    <a:pt x="1913" y="9762"/>
                  </a:cubicBezTo>
                  <a:lnTo>
                    <a:pt x="17410" y="716"/>
                  </a:lnTo>
                  <a:cubicBezTo>
                    <a:pt x="17883" y="443"/>
                    <a:pt x="18408" y="306"/>
                    <a:pt x="18923" y="306"/>
                  </a:cubicBezTo>
                  <a:cubicBezTo>
                    <a:pt x="19952" y="306"/>
                    <a:pt x="20961" y="842"/>
                    <a:pt x="21528" y="1809"/>
                  </a:cubicBezTo>
                  <a:lnTo>
                    <a:pt x="36721" y="27845"/>
                  </a:lnTo>
                  <a:lnTo>
                    <a:pt x="37078" y="27845"/>
                  </a:lnTo>
                  <a:lnTo>
                    <a:pt x="21791" y="1651"/>
                  </a:lnTo>
                  <a:cubicBezTo>
                    <a:pt x="21174" y="591"/>
                    <a:pt x="20059" y="0"/>
                    <a:pt x="189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5"/>
            <p:cNvSpPr/>
            <p:nvPr/>
          </p:nvSpPr>
          <p:spPr>
            <a:xfrm>
              <a:off x="4411150" y="600525"/>
              <a:ext cx="821925" cy="641800"/>
            </a:xfrm>
            <a:custGeom>
              <a:rect b="b" l="l" r="r" t="t"/>
              <a:pathLst>
                <a:path extrusionOk="0" h="25672" w="32877">
                  <a:moveTo>
                    <a:pt x="16680" y="0"/>
                  </a:moveTo>
                  <a:cubicBezTo>
                    <a:pt x="16319" y="0"/>
                    <a:pt x="15955" y="92"/>
                    <a:pt x="15625" y="287"/>
                  </a:cubicBezTo>
                  <a:lnTo>
                    <a:pt x="1346" y="8619"/>
                  </a:lnTo>
                  <a:cubicBezTo>
                    <a:pt x="337" y="9207"/>
                    <a:pt x="1" y="10500"/>
                    <a:pt x="589" y="11509"/>
                  </a:cubicBezTo>
                  <a:lnTo>
                    <a:pt x="8848" y="25672"/>
                  </a:lnTo>
                  <a:lnTo>
                    <a:pt x="11296" y="25672"/>
                  </a:lnTo>
                  <a:lnTo>
                    <a:pt x="4004" y="13179"/>
                  </a:lnTo>
                  <a:cubicBezTo>
                    <a:pt x="5517" y="12296"/>
                    <a:pt x="6022" y="10353"/>
                    <a:pt x="5139" y="8850"/>
                  </a:cubicBezTo>
                  <a:lnTo>
                    <a:pt x="13954" y="3702"/>
                  </a:lnTo>
                  <a:cubicBezTo>
                    <a:pt x="14544" y="4713"/>
                    <a:pt x="15604" y="5279"/>
                    <a:pt x="16693" y="5279"/>
                  </a:cubicBezTo>
                  <a:cubicBezTo>
                    <a:pt x="17234" y="5279"/>
                    <a:pt x="17781" y="5140"/>
                    <a:pt x="18283" y="4847"/>
                  </a:cubicBezTo>
                  <a:lnTo>
                    <a:pt x="30428" y="25672"/>
                  </a:lnTo>
                  <a:lnTo>
                    <a:pt x="32877" y="25672"/>
                  </a:lnTo>
                  <a:lnTo>
                    <a:pt x="18504" y="1044"/>
                  </a:lnTo>
                  <a:cubicBezTo>
                    <a:pt x="18117" y="376"/>
                    <a:pt x="17406" y="0"/>
                    <a:pt x="166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5"/>
            <p:cNvSpPr/>
            <p:nvPr/>
          </p:nvSpPr>
          <p:spPr>
            <a:xfrm>
              <a:off x="4797025" y="1106475"/>
              <a:ext cx="192025" cy="135850"/>
            </a:xfrm>
            <a:custGeom>
              <a:rect b="b" l="l" r="r" t="t"/>
              <a:pathLst>
                <a:path extrusionOk="0" h="5434" w="7681">
                  <a:moveTo>
                    <a:pt x="4605" y="0"/>
                  </a:moveTo>
                  <a:cubicBezTo>
                    <a:pt x="4338" y="0"/>
                    <a:pt x="4071" y="72"/>
                    <a:pt x="3814" y="222"/>
                  </a:cubicBezTo>
                  <a:cubicBezTo>
                    <a:pt x="2049" y="1252"/>
                    <a:pt x="4108" y="3574"/>
                    <a:pt x="3226" y="4089"/>
                  </a:cubicBezTo>
                  <a:cubicBezTo>
                    <a:pt x="3152" y="4133"/>
                    <a:pt x="3077" y="4154"/>
                    <a:pt x="3003" y="4154"/>
                  </a:cubicBezTo>
                  <a:cubicBezTo>
                    <a:pt x="2794" y="4154"/>
                    <a:pt x="2588" y="3985"/>
                    <a:pt x="2417" y="3690"/>
                  </a:cubicBezTo>
                  <a:cubicBezTo>
                    <a:pt x="2112" y="3174"/>
                    <a:pt x="1965" y="2229"/>
                    <a:pt x="2112" y="1462"/>
                  </a:cubicBezTo>
                  <a:lnTo>
                    <a:pt x="2112" y="1462"/>
                  </a:lnTo>
                  <a:lnTo>
                    <a:pt x="851" y="1535"/>
                  </a:lnTo>
                  <a:cubicBezTo>
                    <a:pt x="746" y="2208"/>
                    <a:pt x="830" y="2985"/>
                    <a:pt x="1103" y="3679"/>
                  </a:cubicBezTo>
                  <a:lnTo>
                    <a:pt x="1" y="4320"/>
                  </a:lnTo>
                  <a:lnTo>
                    <a:pt x="547" y="5255"/>
                  </a:lnTo>
                  <a:lnTo>
                    <a:pt x="1619" y="4635"/>
                  </a:lnTo>
                  <a:cubicBezTo>
                    <a:pt x="1892" y="4992"/>
                    <a:pt x="2207" y="5266"/>
                    <a:pt x="2532" y="5434"/>
                  </a:cubicBezTo>
                  <a:lnTo>
                    <a:pt x="3972" y="5434"/>
                  </a:lnTo>
                  <a:cubicBezTo>
                    <a:pt x="4003" y="5413"/>
                    <a:pt x="4035" y="5402"/>
                    <a:pt x="4066" y="5381"/>
                  </a:cubicBezTo>
                  <a:cubicBezTo>
                    <a:pt x="5863" y="4330"/>
                    <a:pt x="3846" y="1988"/>
                    <a:pt x="4697" y="1483"/>
                  </a:cubicBezTo>
                  <a:cubicBezTo>
                    <a:pt x="4758" y="1449"/>
                    <a:pt x="4820" y="1432"/>
                    <a:pt x="4881" y="1432"/>
                  </a:cubicBezTo>
                  <a:cubicBezTo>
                    <a:pt x="5062" y="1432"/>
                    <a:pt x="5239" y="1576"/>
                    <a:pt x="5380" y="1819"/>
                  </a:cubicBezTo>
                  <a:cubicBezTo>
                    <a:pt x="5621" y="2229"/>
                    <a:pt x="5789" y="3006"/>
                    <a:pt x="5789" y="3721"/>
                  </a:cubicBezTo>
                  <a:lnTo>
                    <a:pt x="7061" y="3616"/>
                  </a:lnTo>
                  <a:cubicBezTo>
                    <a:pt x="7082" y="3027"/>
                    <a:pt x="6945" y="2324"/>
                    <a:pt x="6662" y="1693"/>
                  </a:cubicBezTo>
                  <a:lnTo>
                    <a:pt x="7681" y="1105"/>
                  </a:lnTo>
                  <a:lnTo>
                    <a:pt x="7134" y="159"/>
                  </a:lnTo>
                  <a:lnTo>
                    <a:pt x="6084" y="779"/>
                  </a:lnTo>
                  <a:cubicBezTo>
                    <a:pt x="5640" y="273"/>
                    <a:pt x="5123" y="0"/>
                    <a:pt x="46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5"/>
            <p:cNvSpPr/>
            <p:nvPr/>
          </p:nvSpPr>
          <p:spPr>
            <a:xfrm>
              <a:off x="4511250" y="693050"/>
              <a:ext cx="660625" cy="549275"/>
            </a:xfrm>
            <a:custGeom>
              <a:rect b="b" l="l" r="r" t="t"/>
              <a:pathLst>
                <a:path extrusionOk="0" h="21971" w="26425">
                  <a:moveTo>
                    <a:pt x="8655" y="5347"/>
                  </a:moveTo>
                  <a:cubicBezTo>
                    <a:pt x="9544" y="5347"/>
                    <a:pt x="10410" y="5808"/>
                    <a:pt x="10895" y="6631"/>
                  </a:cubicBezTo>
                  <a:cubicBezTo>
                    <a:pt x="11610" y="7860"/>
                    <a:pt x="11201" y="9436"/>
                    <a:pt x="9961" y="10150"/>
                  </a:cubicBezTo>
                  <a:cubicBezTo>
                    <a:pt x="9551" y="10392"/>
                    <a:pt x="9104" y="10506"/>
                    <a:pt x="8662" y="10506"/>
                  </a:cubicBezTo>
                  <a:cubicBezTo>
                    <a:pt x="7777" y="10506"/>
                    <a:pt x="6917" y="10046"/>
                    <a:pt x="6441" y="9226"/>
                  </a:cubicBezTo>
                  <a:cubicBezTo>
                    <a:pt x="5716" y="7997"/>
                    <a:pt x="6136" y="6421"/>
                    <a:pt x="7365" y="5695"/>
                  </a:cubicBezTo>
                  <a:cubicBezTo>
                    <a:pt x="7772" y="5459"/>
                    <a:pt x="8216" y="5347"/>
                    <a:pt x="8655" y="5347"/>
                  </a:cubicBezTo>
                  <a:close/>
                  <a:moveTo>
                    <a:pt x="9950" y="1"/>
                  </a:moveTo>
                  <a:lnTo>
                    <a:pt x="1135" y="5149"/>
                  </a:lnTo>
                  <a:cubicBezTo>
                    <a:pt x="2018" y="6652"/>
                    <a:pt x="1513" y="8595"/>
                    <a:pt x="0" y="9478"/>
                  </a:cubicBezTo>
                  <a:lnTo>
                    <a:pt x="7292" y="21971"/>
                  </a:lnTo>
                  <a:lnTo>
                    <a:pt x="8700" y="21971"/>
                  </a:lnTo>
                  <a:cubicBezTo>
                    <a:pt x="7323" y="18724"/>
                    <a:pt x="8542" y="14889"/>
                    <a:pt x="11663" y="13071"/>
                  </a:cubicBezTo>
                  <a:cubicBezTo>
                    <a:pt x="12792" y="12411"/>
                    <a:pt x="14027" y="12096"/>
                    <a:pt x="15245" y="12096"/>
                  </a:cubicBezTo>
                  <a:cubicBezTo>
                    <a:pt x="17688" y="12096"/>
                    <a:pt x="20063" y="13360"/>
                    <a:pt x="21381" y="15625"/>
                  </a:cubicBezTo>
                  <a:cubicBezTo>
                    <a:pt x="22558" y="17631"/>
                    <a:pt x="22632" y="19985"/>
                    <a:pt x="21791" y="21971"/>
                  </a:cubicBezTo>
                  <a:lnTo>
                    <a:pt x="26424" y="21971"/>
                  </a:lnTo>
                  <a:lnTo>
                    <a:pt x="14279" y="1146"/>
                  </a:lnTo>
                  <a:cubicBezTo>
                    <a:pt x="13777" y="1439"/>
                    <a:pt x="13230" y="1578"/>
                    <a:pt x="12689" y="1578"/>
                  </a:cubicBezTo>
                  <a:cubicBezTo>
                    <a:pt x="11600" y="1578"/>
                    <a:pt x="10540" y="1012"/>
                    <a:pt x="99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5"/>
            <p:cNvSpPr/>
            <p:nvPr/>
          </p:nvSpPr>
          <p:spPr>
            <a:xfrm>
              <a:off x="4694325" y="995450"/>
              <a:ext cx="382725" cy="246875"/>
            </a:xfrm>
            <a:custGeom>
              <a:rect b="b" l="l" r="r" t="t"/>
              <a:pathLst>
                <a:path extrusionOk="0" h="9875" w="15309">
                  <a:moveTo>
                    <a:pt x="7922" y="0"/>
                  </a:moveTo>
                  <a:cubicBezTo>
                    <a:pt x="6704" y="0"/>
                    <a:pt x="5469" y="315"/>
                    <a:pt x="4340" y="975"/>
                  </a:cubicBezTo>
                  <a:cubicBezTo>
                    <a:pt x="1219" y="2793"/>
                    <a:pt x="0" y="6628"/>
                    <a:pt x="1377" y="9875"/>
                  </a:cubicBezTo>
                  <a:lnTo>
                    <a:pt x="6640" y="9875"/>
                  </a:lnTo>
                  <a:cubicBezTo>
                    <a:pt x="6315" y="9707"/>
                    <a:pt x="6000" y="9433"/>
                    <a:pt x="5727" y="9076"/>
                  </a:cubicBezTo>
                  <a:lnTo>
                    <a:pt x="4655" y="9696"/>
                  </a:lnTo>
                  <a:lnTo>
                    <a:pt x="4109" y="8761"/>
                  </a:lnTo>
                  <a:lnTo>
                    <a:pt x="5211" y="8120"/>
                  </a:lnTo>
                  <a:cubicBezTo>
                    <a:pt x="4938" y="7426"/>
                    <a:pt x="4854" y="6649"/>
                    <a:pt x="4959" y="5976"/>
                  </a:cubicBezTo>
                  <a:lnTo>
                    <a:pt x="6220" y="5903"/>
                  </a:lnTo>
                  <a:lnTo>
                    <a:pt x="6220" y="5903"/>
                  </a:lnTo>
                  <a:cubicBezTo>
                    <a:pt x="6073" y="6670"/>
                    <a:pt x="6220" y="7615"/>
                    <a:pt x="6525" y="8131"/>
                  </a:cubicBezTo>
                  <a:cubicBezTo>
                    <a:pt x="6696" y="8426"/>
                    <a:pt x="6902" y="8595"/>
                    <a:pt x="7111" y="8595"/>
                  </a:cubicBezTo>
                  <a:cubicBezTo>
                    <a:pt x="7185" y="8595"/>
                    <a:pt x="7260" y="8574"/>
                    <a:pt x="7334" y="8530"/>
                  </a:cubicBezTo>
                  <a:cubicBezTo>
                    <a:pt x="8216" y="8015"/>
                    <a:pt x="6157" y="5693"/>
                    <a:pt x="7922" y="4663"/>
                  </a:cubicBezTo>
                  <a:cubicBezTo>
                    <a:pt x="8179" y="4513"/>
                    <a:pt x="8446" y="4441"/>
                    <a:pt x="8713" y="4441"/>
                  </a:cubicBezTo>
                  <a:cubicBezTo>
                    <a:pt x="9231" y="4441"/>
                    <a:pt x="9748" y="4714"/>
                    <a:pt x="10192" y="5220"/>
                  </a:cubicBezTo>
                  <a:lnTo>
                    <a:pt x="11242" y="4600"/>
                  </a:lnTo>
                  <a:lnTo>
                    <a:pt x="11789" y="5546"/>
                  </a:lnTo>
                  <a:lnTo>
                    <a:pt x="10770" y="6134"/>
                  </a:lnTo>
                  <a:cubicBezTo>
                    <a:pt x="11053" y="6765"/>
                    <a:pt x="11190" y="7468"/>
                    <a:pt x="11169" y="8057"/>
                  </a:cubicBezTo>
                  <a:lnTo>
                    <a:pt x="9897" y="8162"/>
                  </a:lnTo>
                  <a:cubicBezTo>
                    <a:pt x="9897" y="7447"/>
                    <a:pt x="9729" y="6670"/>
                    <a:pt x="9488" y="6260"/>
                  </a:cubicBezTo>
                  <a:cubicBezTo>
                    <a:pt x="9347" y="6017"/>
                    <a:pt x="9170" y="5873"/>
                    <a:pt x="8989" y="5873"/>
                  </a:cubicBezTo>
                  <a:cubicBezTo>
                    <a:pt x="8928" y="5873"/>
                    <a:pt x="8866" y="5890"/>
                    <a:pt x="8805" y="5924"/>
                  </a:cubicBezTo>
                  <a:cubicBezTo>
                    <a:pt x="7954" y="6429"/>
                    <a:pt x="9971" y="8771"/>
                    <a:pt x="8174" y="9822"/>
                  </a:cubicBezTo>
                  <a:cubicBezTo>
                    <a:pt x="8143" y="9843"/>
                    <a:pt x="8111" y="9854"/>
                    <a:pt x="8080" y="9875"/>
                  </a:cubicBezTo>
                  <a:lnTo>
                    <a:pt x="14468" y="9875"/>
                  </a:lnTo>
                  <a:cubicBezTo>
                    <a:pt x="15309" y="7889"/>
                    <a:pt x="15235" y="5535"/>
                    <a:pt x="14058" y="3529"/>
                  </a:cubicBezTo>
                  <a:cubicBezTo>
                    <a:pt x="12740" y="1264"/>
                    <a:pt x="10365" y="0"/>
                    <a:pt x="79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5"/>
            <p:cNvSpPr/>
            <p:nvPr/>
          </p:nvSpPr>
          <p:spPr>
            <a:xfrm>
              <a:off x="4654150" y="826725"/>
              <a:ext cx="147350" cy="129000"/>
            </a:xfrm>
            <a:custGeom>
              <a:rect b="b" l="l" r="r" t="t"/>
              <a:pathLst>
                <a:path extrusionOk="0" h="5160" w="5894">
                  <a:moveTo>
                    <a:pt x="2939" y="0"/>
                  </a:moveTo>
                  <a:cubicBezTo>
                    <a:pt x="2500" y="0"/>
                    <a:pt x="2056" y="112"/>
                    <a:pt x="1649" y="348"/>
                  </a:cubicBezTo>
                  <a:cubicBezTo>
                    <a:pt x="420" y="1074"/>
                    <a:pt x="0" y="2650"/>
                    <a:pt x="725" y="3879"/>
                  </a:cubicBezTo>
                  <a:cubicBezTo>
                    <a:pt x="1201" y="4699"/>
                    <a:pt x="2061" y="5159"/>
                    <a:pt x="2946" y="5159"/>
                  </a:cubicBezTo>
                  <a:cubicBezTo>
                    <a:pt x="3388" y="5159"/>
                    <a:pt x="3835" y="5045"/>
                    <a:pt x="4245" y="4803"/>
                  </a:cubicBezTo>
                  <a:cubicBezTo>
                    <a:pt x="5485" y="4089"/>
                    <a:pt x="5894" y="2513"/>
                    <a:pt x="5179" y="1284"/>
                  </a:cubicBezTo>
                  <a:cubicBezTo>
                    <a:pt x="4694" y="461"/>
                    <a:pt x="3828" y="0"/>
                    <a:pt x="29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67" name="Google Shape;1367;p55"/>
          <p:cNvCxnSpPr/>
          <p:nvPr/>
        </p:nvCxnSpPr>
        <p:spPr>
          <a:xfrm>
            <a:off x="3713175" y="1563025"/>
            <a:ext cx="1717800" cy="0"/>
          </a:xfrm>
          <a:prstGeom prst="straightConnector1">
            <a:avLst/>
          </a:prstGeom>
          <a:noFill/>
          <a:ln cap="flat" cmpd="sng" w="19050">
            <a:solidFill>
              <a:schemeClr val="accent3"/>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grpSp>
        <p:nvGrpSpPr>
          <p:cNvPr id="1372" name="Google Shape;1372;p56"/>
          <p:cNvGrpSpPr/>
          <p:nvPr/>
        </p:nvGrpSpPr>
        <p:grpSpPr>
          <a:xfrm>
            <a:off x="1087965" y="2997301"/>
            <a:ext cx="3262114" cy="1430038"/>
            <a:chOff x="992263" y="3356648"/>
            <a:chExt cx="3058423" cy="1273749"/>
          </a:xfrm>
        </p:grpSpPr>
        <p:grpSp>
          <p:nvGrpSpPr>
            <p:cNvPr id="1373" name="Google Shape;1373;p56"/>
            <p:cNvGrpSpPr/>
            <p:nvPr/>
          </p:nvGrpSpPr>
          <p:grpSpPr>
            <a:xfrm>
              <a:off x="3763338" y="3356657"/>
              <a:ext cx="287348" cy="414740"/>
              <a:chOff x="3428826" y="1231820"/>
              <a:chExt cx="287348" cy="414740"/>
            </a:xfrm>
          </p:grpSpPr>
          <p:sp>
            <p:nvSpPr>
              <p:cNvPr id="1374" name="Google Shape;1374;p56"/>
              <p:cNvSpPr/>
              <p:nvPr/>
            </p:nvSpPr>
            <p:spPr>
              <a:xfrm>
                <a:off x="3437637" y="1240667"/>
                <a:ext cx="269725" cy="269689"/>
              </a:xfrm>
              <a:custGeom>
                <a:rect b="b" l="l" r="r" t="t"/>
                <a:pathLst>
                  <a:path extrusionOk="0" h="7407" w="7408">
                    <a:moveTo>
                      <a:pt x="3709" y="0"/>
                    </a:moveTo>
                    <a:cubicBezTo>
                      <a:pt x="3100" y="0"/>
                      <a:pt x="2617" y="483"/>
                      <a:pt x="2617" y="1093"/>
                    </a:cubicBezTo>
                    <a:lnTo>
                      <a:pt x="2617" y="2606"/>
                    </a:lnTo>
                    <a:lnTo>
                      <a:pt x="1094" y="2606"/>
                    </a:lnTo>
                    <a:cubicBezTo>
                      <a:pt x="484" y="2606"/>
                      <a:pt x="1" y="3099"/>
                      <a:pt x="1" y="3698"/>
                    </a:cubicBezTo>
                    <a:cubicBezTo>
                      <a:pt x="1" y="4308"/>
                      <a:pt x="484" y="4791"/>
                      <a:pt x="1094" y="4791"/>
                    </a:cubicBezTo>
                    <a:lnTo>
                      <a:pt x="2617" y="4791"/>
                    </a:lnTo>
                    <a:lnTo>
                      <a:pt x="2617" y="6314"/>
                    </a:lnTo>
                    <a:cubicBezTo>
                      <a:pt x="2617" y="6924"/>
                      <a:pt x="3100" y="7407"/>
                      <a:pt x="3709" y="7407"/>
                    </a:cubicBezTo>
                    <a:cubicBezTo>
                      <a:pt x="4309" y="7407"/>
                      <a:pt x="4802" y="6924"/>
                      <a:pt x="4802" y="6314"/>
                    </a:cubicBezTo>
                    <a:lnTo>
                      <a:pt x="4802" y="4791"/>
                    </a:lnTo>
                    <a:lnTo>
                      <a:pt x="6315" y="4791"/>
                    </a:lnTo>
                    <a:cubicBezTo>
                      <a:pt x="6924" y="4791"/>
                      <a:pt x="7408" y="4308"/>
                      <a:pt x="7408" y="3698"/>
                    </a:cubicBezTo>
                    <a:cubicBezTo>
                      <a:pt x="7408" y="3099"/>
                      <a:pt x="6924" y="2606"/>
                      <a:pt x="6315" y="2606"/>
                    </a:cubicBezTo>
                    <a:lnTo>
                      <a:pt x="4802" y="2606"/>
                    </a:lnTo>
                    <a:lnTo>
                      <a:pt x="4802" y="1093"/>
                    </a:lnTo>
                    <a:cubicBezTo>
                      <a:pt x="4802" y="483"/>
                      <a:pt x="4309" y="0"/>
                      <a:pt x="37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6"/>
              <p:cNvSpPr/>
              <p:nvPr/>
            </p:nvSpPr>
            <p:spPr>
              <a:xfrm>
                <a:off x="3428826" y="1231820"/>
                <a:ext cx="287348" cy="286984"/>
              </a:xfrm>
              <a:custGeom>
                <a:rect b="b" l="l" r="r" t="t"/>
                <a:pathLst>
                  <a:path extrusionOk="0" h="7882" w="7892">
                    <a:moveTo>
                      <a:pt x="3951" y="474"/>
                    </a:moveTo>
                    <a:cubicBezTo>
                      <a:pt x="4425" y="474"/>
                      <a:pt x="4803" y="863"/>
                      <a:pt x="4803" y="1336"/>
                    </a:cubicBezTo>
                    <a:lnTo>
                      <a:pt x="4803" y="2849"/>
                    </a:lnTo>
                    <a:cubicBezTo>
                      <a:pt x="4803" y="2985"/>
                      <a:pt x="4908" y="3090"/>
                      <a:pt x="5044" y="3090"/>
                    </a:cubicBezTo>
                    <a:lnTo>
                      <a:pt x="6557" y="3090"/>
                    </a:lnTo>
                    <a:cubicBezTo>
                      <a:pt x="7030" y="3090"/>
                      <a:pt x="7419" y="3468"/>
                      <a:pt x="7419" y="3941"/>
                    </a:cubicBezTo>
                    <a:cubicBezTo>
                      <a:pt x="7419" y="4414"/>
                      <a:pt x="7030" y="4803"/>
                      <a:pt x="6557" y="4803"/>
                    </a:cubicBezTo>
                    <a:lnTo>
                      <a:pt x="5044" y="4803"/>
                    </a:lnTo>
                    <a:cubicBezTo>
                      <a:pt x="4908" y="4803"/>
                      <a:pt x="4803" y="4908"/>
                      <a:pt x="4803" y="5034"/>
                    </a:cubicBezTo>
                    <a:lnTo>
                      <a:pt x="4803" y="6557"/>
                    </a:lnTo>
                    <a:cubicBezTo>
                      <a:pt x="4803" y="7030"/>
                      <a:pt x="4425" y="7419"/>
                      <a:pt x="3951" y="7419"/>
                    </a:cubicBezTo>
                    <a:cubicBezTo>
                      <a:pt x="3479" y="7419"/>
                      <a:pt x="3090" y="7030"/>
                      <a:pt x="3090" y="6557"/>
                    </a:cubicBezTo>
                    <a:lnTo>
                      <a:pt x="3090" y="5034"/>
                    </a:lnTo>
                    <a:cubicBezTo>
                      <a:pt x="3090" y="4908"/>
                      <a:pt x="2985" y="4803"/>
                      <a:pt x="2859" y="4803"/>
                    </a:cubicBezTo>
                    <a:lnTo>
                      <a:pt x="1336" y="4803"/>
                    </a:lnTo>
                    <a:cubicBezTo>
                      <a:pt x="862" y="4803"/>
                      <a:pt x="474" y="4414"/>
                      <a:pt x="474" y="3941"/>
                    </a:cubicBezTo>
                    <a:cubicBezTo>
                      <a:pt x="474" y="3468"/>
                      <a:pt x="862" y="3090"/>
                      <a:pt x="1336" y="3090"/>
                    </a:cubicBezTo>
                    <a:lnTo>
                      <a:pt x="2859" y="3090"/>
                    </a:lnTo>
                    <a:cubicBezTo>
                      <a:pt x="2985" y="3090"/>
                      <a:pt x="3090" y="2985"/>
                      <a:pt x="3090" y="2849"/>
                    </a:cubicBezTo>
                    <a:lnTo>
                      <a:pt x="3090" y="1336"/>
                    </a:lnTo>
                    <a:cubicBezTo>
                      <a:pt x="3090" y="863"/>
                      <a:pt x="3479" y="474"/>
                      <a:pt x="3951" y="474"/>
                    </a:cubicBezTo>
                    <a:close/>
                    <a:moveTo>
                      <a:pt x="3951" y="1"/>
                    </a:moveTo>
                    <a:cubicBezTo>
                      <a:pt x="3216" y="1"/>
                      <a:pt x="2617" y="600"/>
                      <a:pt x="2617" y="1336"/>
                    </a:cubicBezTo>
                    <a:lnTo>
                      <a:pt x="2617" y="2618"/>
                    </a:lnTo>
                    <a:lnTo>
                      <a:pt x="1336" y="2618"/>
                    </a:lnTo>
                    <a:cubicBezTo>
                      <a:pt x="600" y="2618"/>
                      <a:pt x="1" y="3216"/>
                      <a:pt x="1" y="3941"/>
                    </a:cubicBezTo>
                    <a:cubicBezTo>
                      <a:pt x="1" y="4677"/>
                      <a:pt x="600" y="5275"/>
                      <a:pt x="1336" y="5275"/>
                    </a:cubicBezTo>
                    <a:lnTo>
                      <a:pt x="2617" y="5275"/>
                    </a:lnTo>
                    <a:lnTo>
                      <a:pt x="2617" y="6557"/>
                    </a:lnTo>
                    <a:cubicBezTo>
                      <a:pt x="2617" y="7293"/>
                      <a:pt x="3216" y="7881"/>
                      <a:pt x="3951" y="7881"/>
                    </a:cubicBezTo>
                    <a:cubicBezTo>
                      <a:pt x="4677" y="7881"/>
                      <a:pt x="5275" y="7293"/>
                      <a:pt x="5275" y="6557"/>
                    </a:cubicBezTo>
                    <a:lnTo>
                      <a:pt x="5275" y="5275"/>
                    </a:lnTo>
                    <a:lnTo>
                      <a:pt x="6557" y="5275"/>
                    </a:lnTo>
                    <a:cubicBezTo>
                      <a:pt x="7293" y="5275"/>
                      <a:pt x="7892" y="4677"/>
                      <a:pt x="7892" y="3941"/>
                    </a:cubicBezTo>
                    <a:cubicBezTo>
                      <a:pt x="7892" y="3216"/>
                      <a:pt x="7293" y="2618"/>
                      <a:pt x="6557" y="2618"/>
                    </a:cubicBezTo>
                    <a:lnTo>
                      <a:pt x="5275" y="2618"/>
                    </a:lnTo>
                    <a:lnTo>
                      <a:pt x="5275" y="1336"/>
                    </a:lnTo>
                    <a:cubicBezTo>
                      <a:pt x="5275" y="600"/>
                      <a:pt x="4677" y="1"/>
                      <a:pt x="39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6"/>
              <p:cNvSpPr/>
              <p:nvPr/>
            </p:nvSpPr>
            <p:spPr>
              <a:xfrm>
                <a:off x="3437637" y="1558520"/>
                <a:ext cx="269725" cy="79265"/>
              </a:xfrm>
              <a:custGeom>
                <a:rect b="b" l="l" r="r" t="t"/>
                <a:pathLst>
                  <a:path extrusionOk="0" h="2177" w="7408">
                    <a:moveTo>
                      <a:pt x="1094" y="1"/>
                    </a:moveTo>
                    <a:cubicBezTo>
                      <a:pt x="484" y="1"/>
                      <a:pt x="1" y="484"/>
                      <a:pt x="1" y="1083"/>
                    </a:cubicBezTo>
                    <a:cubicBezTo>
                      <a:pt x="1" y="1693"/>
                      <a:pt x="484" y="2176"/>
                      <a:pt x="1094" y="2176"/>
                    </a:cubicBezTo>
                    <a:lnTo>
                      <a:pt x="6315" y="2176"/>
                    </a:lnTo>
                    <a:cubicBezTo>
                      <a:pt x="6924" y="2176"/>
                      <a:pt x="7408" y="1693"/>
                      <a:pt x="7408" y="1083"/>
                    </a:cubicBezTo>
                    <a:cubicBezTo>
                      <a:pt x="7408" y="484"/>
                      <a:pt x="6924" y="1"/>
                      <a:pt x="63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6"/>
              <p:cNvSpPr/>
              <p:nvPr/>
            </p:nvSpPr>
            <p:spPr>
              <a:xfrm>
                <a:off x="3428826" y="1549746"/>
                <a:ext cx="287348" cy="96814"/>
              </a:xfrm>
              <a:custGeom>
                <a:rect b="b" l="l" r="r" t="t"/>
                <a:pathLst>
                  <a:path extrusionOk="0" h="2659" w="7892">
                    <a:moveTo>
                      <a:pt x="6557" y="473"/>
                    </a:moveTo>
                    <a:cubicBezTo>
                      <a:pt x="7030" y="473"/>
                      <a:pt x="7419" y="851"/>
                      <a:pt x="7419" y="1324"/>
                    </a:cubicBezTo>
                    <a:cubicBezTo>
                      <a:pt x="7419" y="1797"/>
                      <a:pt x="7030" y="2186"/>
                      <a:pt x="6557" y="2186"/>
                    </a:cubicBezTo>
                    <a:lnTo>
                      <a:pt x="1336" y="2186"/>
                    </a:lnTo>
                    <a:cubicBezTo>
                      <a:pt x="862" y="2186"/>
                      <a:pt x="474" y="1797"/>
                      <a:pt x="474" y="1324"/>
                    </a:cubicBezTo>
                    <a:cubicBezTo>
                      <a:pt x="474" y="851"/>
                      <a:pt x="862" y="473"/>
                      <a:pt x="1336" y="473"/>
                    </a:cubicBezTo>
                    <a:close/>
                    <a:moveTo>
                      <a:pt x="1336" y="0"/>
                    </a:moveTo>
                    <a:cubicBezTo>
                      <a:pt x="600" y="0"/>
                      <a:pt x="1" y="599"/>
                      <a:pt x="1" y="1324"/>
                    </a:cubicBezTo>
                    <a:cubicBezTo>
                      <a:pt x="1" y="2060"/>
                      <a:pt x="600" y="2658"/>
                      <a:pt x="1336" y="2658"/>
                    </a:cubicBezTo>
                    <a:lnTo>
                      <a:pt x="6557" y="2658"/>
                    </a:lnTo>
                    <a:cubicBezTo>
                      <a:pt x="7293" y="2658"/>
                      <a:pt x="7892" y="2060"/>
                      <a:pt x="7892" y="1324"/>
                    </a:cubicBezTo>
                    <a:cubicBezTo>
                      <a:pt x="7892" y="599"/>
                      <a:pt x="7293" y="0"/>
                      <a:pt x="65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8" name="Google Shape;1378;p56"/>
            <p:cNvGrpSpPr/>
            <p:nvPr/>
          </p:nvGrpSpPr>
          <p:grpSpPr>
            <a:xfrm>
              <a:off x="992263" y="3356648"/>
              <a:ext cx="2887331" cy="1273749"/>
              <a:chOff x="992263" y="3356648"/>
              <a:chExt cx="2887331" cy="1273749"/>
            </a:xfrm>
          </p:grpSpPr>
          <p:grpSp>
            <p:nvGrpSpPr>
              <p:cNvPr id="1379" name="Google Shape;1379;p56"/>
              <p:cNvGrpSpPr/>
              <p:nvPr/>
            </p:nvGrpSpPr>
            <p:grpSpPr>
              <a:xfrm rot="10800000">
                <a:off x="992263" y="3356648"/>
                <a:ext cx="467502" cy="594534"/>
                <a:chOff x="860075" y="2584898"/>
                <a:chExt cx="467502" cy="594534"/>
              </a:xfrm>
            </p:grpSpPr>
            <p:sp>
              <p:nvSpPr>
                <p:cNvPr id="1380" name="Google Shape;1380;p56"/>
                <p:cNvSpPr/>
                <p:nvPr/>
              </p:nvSpPr>
              <p:spPr>
                <a:xfrm>
                  <a:off x="865427" y="2843513"/>
                  <a:ext cx="307228" cy="327107"/>
                </a:xfrm>
                <a:custGeom>
                  <a:rect b="b" l="l" r="r" t="t"/>
                  <a:pathLst>
                    <a:path extrusionOk="0" h="8984" w="8438">
                      <a:moveTo>
                        <a:pt x="4214" y="0"/>
                      </a:moveTo>
                      <a:cubicBezTo>
                        <a:pt x="3678" y="0"/>
                        <a:pt x="3247" y="431"/>
                        <a:pt x="3247" y="967"/>
                      </a:cubicBezTo>
                      <a:lnTo>
                        <a:pt x="3247" y="5632"/>
                      </a:lnTo>
                      <a:lnTo>
                        <a:pt x="1766" y="4087"/>
                      </a:lnTo>
                      <a:cubicBezTo>
                        <a:pt x="1577" y="3888"/>
                        <a:pt x="1325" y="3793"/>
                        <a:pt x="1062" y="3793"/>
                      </a:cubicBezTo>
                      <a:cubicBezTo>
                        <a:pt x="820" y="3793"/>
                        <a:pt x="578" y="3877"/>
                        <a:pt x="389" y="4056"/>
                      </a:cubicBezTo>
                      <a:cubicBezTo>
                        <a:pt x="11" y="4423"/>
                        <a:pt x="1" y="5044"/>
                        <a:pt x="368" y="5422"/>
                      </a:cubicBezTo>
                      <a:lnTo>
                        <a:pt x="3520" y="8700"/>
                      </a:lnTo>
                      <a:cubicBezTo>
                        <a:pt x="3704" y="8889"/>
                        <a:pt x="3962" y="8984"/>
                        <a:pt x="4219" y="8984"/>
                      </a:cubicBezTo>
                      <a:cubicBezTo>
                        <a:pt x="4477" y="8984"/>
                        <a:pt x="4734" y="8889"/>
                        <a:pt x="4918" y="8700"/>
                      </a:cubicBezTo>
                      <a:lnTo>
                        <a:pt x="8070" y="5422"/>
                      </a:lnTo>
                      <a:cubicBezTo>
                        <a:pt x="8437" y="5044"/>
                        <a:pt x="8427" y="4423"/>
                        <a:pt x="8038" y="4056"/>
                      </a:cubicBezTo>
                      <a:cubicBezTo>
                        <a:pt x="7854" y="3877"/>
                        <a:pt x="7613" y="3788"/>
                        <a:pt x="7372" y="3788"/>
                      </a:cubicBezTo>
                      <a:cubicBezTo>
                        <a:pt x="7117" y="3788"/>
                        <a:pt x="6861" y="3887"/>
                        <a:pt x="6672" y="4087"/>
                      </a:cubicBezTo>
                      <a:lnTo>
                        <a:pt x="5180" y="5632"/>
                      </a:lnTo>
                      <a:lnTo>
                        <a:pt x="5180" y="967"/>
                      </a:lnTo>
                      <a:cubicBezTo>
                        <a:pt x="5180" y="431"/>
                        <a:pt x="4750" y="0"/>
                        <a:pt x="42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6"/>
                <p:cNvSpPr/>
                <p:nvPr/>
              </p:nvSpPr>
              <p:spPr>
                <a:xfrm>
                  <a:off x="860075" y="2835102"/>
                  <a:ext cx="317568" cy="344329"/>
                </a:xfrm>
                <a:custGeom>
                  <a:rect b="b" l="l" r="r" t="t"/>
                  <a:pathLst>
                    <a:path extrusionOk="0" h="9457" w="8722">
                      <a:moveTo>
                        <a:pt x="4361" y="462"/>
                      </a:moveTo>
                      <a:cubicBezTo>
                        <a:pt x="4771" y="462"/>
                        <a:pt x="5096" y="788"/>
                        <a:pt x="5096" y="1198"/>
                      </a:cubicBezTo>
                      <a:lnTo>
                        <a:pt x="5096" y="5863"/>
                      </a:lnTo>
                      <a:cubicBezTo>
                        <a:pt x="5096" y="5957"/>
                        <a:pt x="5159" y="6041"/>
                        <a:pt x="5243" y="6083"/>
                      </a:cubicBezTo>
                      <a:cubicBezTo>
                        <a:pt x="5269" y="6093"/>
                        <a:pt x="5296" y="6098"/>
                        <a:pt x="5323" y="6098"/>
                      </a:cubicBezTo>
                      <a:cubicBezTo>
                        <a:pt x="5387" y="6098"/>
                        <a:pt x="5451" y="6072"/>
                        <a:pt x="5495" y="6020"/>
                      </a:cubicBezTo>
                      <a:lnTo>
                        <a:pt x="6987" y="4476"/>
                      </a:lnTo>
                      <a:cubicBezTo>
                        <a:pt x="7133" y="4330"/>
                        <a:pt x="7326" y="4256"/>
                        <a:pt x="7520" y="4256"/>
                      </a:cubicBezTo>
                      <a:cubicBezTo>
                        <a:pt x="7702" y="4256"/>
                        <a:pt x="7885" y="4322"/>
                        <a:pt x="8028" y="4455"/>
                      </a:cubicBezTo>
                      <a:cubicBezTo>
                        <a:pt x="8164" y="4591"/>
                        <a:pt x="8248" y="4780"/>
                        <a:pt x="8248" y="4969"/>
                      </a:cubicBezTo>
                      <a:cubicBezTo>
                        <a:pt x="8248" y="5170"/>
                        <a:pt x="8185" y="5359"/>
                        <a:pt x="8049" y="5495"/>
                      </a:cubicBezTo>
                      <a:lnTo>
                        <a:pt x="4897" y="8773"/>
                      </a:lnTo>
                      <a:cubicBezTo>
                        <a:pt x="4760" y="8910"/>
                        <a:pt x="4571" y="8983"/>
                        <a:pt x="4361" y="8983"/>
                      </a:cubicBezTo>
                      <a:cubicBezTo>
                        <a:pt x="4161" y="8983"/>
                        <a:pt x="3961" y="8910"/>
                        <a:pt x="3835" y="8773"/>
                      </a:cubicBezTo>
                      <a:lnTo>
                        <a:pt x="683" y="5495"/>
                      </a:lnTo>
                      <a:cubicBezTo>
                        <a:pt x="547" y="5359"/>
                        <a:pt x="473" y="5170"/>
                        <a:pt x="484" y="4969"/>
                      </a:cubicBezTo>
                      <a:cubicBezTo>
                        <a:pt x="484" y="4780"/>
                        <a:pt x="568" y="4591"/>
                        <a:pt x="704" y="4455"/>
                      </a:cubicBezTo>
                      <a:cubicBezTo>
                        <a:pt x="841" y="4329"/>
                        <a:pt x="1020" y="4255"/>
                        <a:pt x="1209" y="4255"/>
                      </a:cubicBezTo>
                      <a:cubicBezTo>
                        <a:pt x="1409" y="4255"/>
                        <a:pt x="1598" y="4329"/>
                        <a:pt x="1745" y="4476"/>
                      </a:cubicBezTo>
                      <a:lnTo>
                        <a:pt x="3226" y="6020"/>
                      </a:lnTo>
                      <a:cubicBezTo>
                        <a:pt x="3270" y="6072"/>
                        <a:pt x="3334" y="6098"/>
                        <a:pt x="3402" y="6098"/>
                      </a:cubicBezTo>
                      <a:cubicBezTo>
                        <a:pt x="3431" y="6098"/>
                        <a:pt x="3460" y="6093"/>
                        <a:pt x="3489" y="6083"/>
                      </a:cubicBezTo>
                      <a:cubicBezTo>
                        <a:pt x="3573" y="6041"/>
                        <a:pt x="3636" y="5957"/>
                        <a:pt x="3636" y="5863"/>
                      </a:cubicBezTo>
                      <a:lnTo>
                        <a:pt x="3636" y="1198"/>
                      </a:lnTo>
                      <a:cubicBezTo>
                        <a:pt x="3636" y="788"/>
                        <a:pt x="3961" y="462"/>
                        <a:pt x="4361" y="462"/>
                      </a:cubicBezTo>
                      <a:close/>
                      <a:moveTo>
                        <a:pt x="4361" y="0"/>
                      </a:moveTo>
                      <a:cubicBezTo>
                        <a:pt x="3699" y="0"/>
                        <a:pt x="3163" y="536"/>
                        <a:pt x="3163" y="1198"/>
                      </a:cubicBezTo>
                      <a:lnTo>
                        <a:pt x="3163" y="5285"/>
                      </a:lnTo>
                      <a:lnTo>
                        <a:pt x="2081" y="4150"/>
                      </a:lnTo>
                      <a:cubicBezTo>
                        <a:pt x="1850" y="3919"/>
                        <a:pt x="1545" y="3783"/>
                        <a:pt x="1209" y="3783"/>
                      </a:cubicBezTo>
                      <a:cubicBezTo>
                        <a:pt x="904" y="3783"/>
                        <a:pt x="610" y="3909"/>
                        <a:pt x="379" y="4119"/>
                      </a:cubicBezTo>
                      <a:cubicBezTo>
                        <a:pt x="148" y="4339"/>
                        <a:pt x="22" y="4644"/>
                        <a:pt x="11" y="4959"/>
                      </a:cubicBezTo>
                      <a:cubicBezTo>
                        <a:pt x="1" y="5285"/>
                        <a:pt x="127" y="5590"/>
                        <a:pt x="347" y="5821"/>
                      </a:cubicBezTo>
                      <a:lnTo>
                        <a:pt x="3499" y="9099"/>
                      </a:lnTo>
                      <a:cubicBezTo>
                        <a:pt x="3720" y="9319"/>
                        <a:pt x="4035" y="9456"/>
                        <a:pt x="4361" y="9456"/>
                      </a:cubicBezTo>
                      <a:cubicBezTo>
                        <a:pt x="4697" y="9456"/>
                        <a:pt x="5012" y="9319"/>
                        <a:pt x="5233" y="9099"/>
                      </a:cubicBezTo>
                      <a:lnTo>
                        <a:pt x="8385" y="5821"/>
                      </a:lnTo>
                      <a:cubicBezTo>
                        <a:pt x="8605" y="5590"/>
                        <a:pt x="8721" y="5285"/>
                        <a:pt x="8721" y="4959"/>
                      </a:cubicBezTo>
                      <a:cubicBezTo>
                        <a:pt x="8710" y="4644"/>
                        <a:pt x="8584" y="4339"/>
                        <a:pt x="8353" y="4119"/>
                      </a:cubicBezTo>
                      <a:cubicBezTo>
                        <a:pt x="8117" y="3898"/>
                        <a:pt x="7816" y="3787"/>
                        <a:pt x="7515" y="3787"/>
                      </a:cubicBezTo>
                      <a:cubicBezTo>
                        <a:pt x="7201" y="3787"/>
                        <a:pt x="6888" y="3908"/>
                        <a:pt x="6651" y="4150"/>
                      </a:cubicBezTo>
                      <a:lnTo>
                        <a:pt x="5569" y="5285"/>
                      </a:lnTo>
                      <a:lnTo>
                        <a:pt x="5569" y="1198"/>
                      </a:lnTo>
                      <a:cubicBezTo>
                        <a:pt x="5569" y="536"/>
                        <a:pt x="5023" y="0"/>
                        <a:pt x="43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6"/>
                <p:cNvSpPr/>
                <p:nvPr/>
              </p:nvSpPr>
              <p:spPr>
                <a:xfrm>
                  <a:off x="1015397" y="2593599"/>
                  <a:ext cx="307191" cy="327217"/>
                </a:xfrm>
                <a:custGeom>
                  <a:rect b="b" l="l" r="r" t="t"/>
                  <a:pathLst>
                    <a:path extrusionOk="0" h="8987" w="8437">
                      <a:moveTo>
                        <a:pt x="4219" y="1"/>
                      </a:moveTo>
                      <a:cubicBezTo>
                        <a:pt x="3961" y="1"/>
                        <a:pt x="3704" y="93"/>
                        <a:pt x="3520" y="276"/>
                      </a:cubicBezTo>
                      <a:lnTo>
                        <a:pt x="368" y="3554"/>
                      </a:lnTo>
                      <a:cubicBezTo>
                        <a:pt x="1" y="3943"/>
                        <a:pt x="11" y="4553"/>
                        <a:pt x="400" y="4931"/>
                      </a:cubicBezTo>
                      <a:cubicBezTo>
                        <a:pt x="584" y="5110"/>
                        <a:pt x="822" y="5199"/>
                        <a:pt x="1062" y="5199"/>
                      </a:cubicBezTo>
                      <a:cubicBezTo>
                        <a:pt x="1316" y="5199"/>
                        <a:pt x="1571" y="5099"/>
                        <a:pt x="1766" y="4899"/>
                      </a:cubicBezTo>
                      <a:lnTo>
                        <a:pt x="3247" y="3355"/>
                      </a:lnTo>
                      <a:lnTo>
                        <a:pt x="3247" y="8020"/>
                      </a:lnTo>
                      <a:cubicBezTo>
                        <a:pt x="3247" y="8555"/>
                        <a:pt x="3688" y="8987"/>
                        <a:pt x="4213" y="8987"/>
                      </a:cubicBezTo>
                      <a:cubicBezTo>
                        <a:pt x="4750" y="8987"/>
                        <a:pt x="5191" y="8555"/>
                        <a:pt x="5191" y="8020"/>
                      </a:cubicBezTo>
                      <a:lnTo>
                        <a:pt x="5191" y="3355"/>
                      </a:lnTo>
                      <a:lnTo>
                        <a:pt x="6672" y="4899"/>
                      </a:lnTo>
                      <a:cubicBezTo>
                        <a:pt x="6861" y="5099"/>
                        <a:pt x="7113" y="5193"/>
                        <a:pt x="7365" y="5193"/>
                      </a:cubicBezTo>
                      <a:cubicBezTo>
                        <a:pt x="7607" y="5193"/>
                        <a:pt x="7849" y="5109"/>
                        <a:pt x="8038" y="4931"/>
                      </a:cubicBezTo>
                      <a:cubicBezTo>
                        <a:pt x="8427" y="4553"/>
                        <a:pt x="8437" y="3943"/>
                        <a:pt x="8070" y="3554"/>
                      </a:cubicBezTo>
                      <a:lnTo>
                        <a:pt x="4918" y="276"/>
                      </a:lnTo>
                      <a:cubicBezTo>
                        <a:pt x="4734" y="93"/>
                        <a:pt x="4476" y="1"/>
                        <a:pt x="42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6"/>
                <p:cNvSpPr/>
                <p:nvPr/>
              </p:nvSpPr>
              <p:spPr>
                <a:xfrm>
                  <a:off x="1010045" y="2584898"/>
                  <a:ext cx="317532" cy="344329"/>
                </a:xfrm>
                <a:custGeom>
                  <a:rect b="b" l="l" r="r" t="t"/>
                  <a:pathLst>
                    <a:path extrusionOk="0" h="9457" w="8721">
                      <a:moveTo>
                        <a:pt x="4360" y="473"/>
                      </a:moveTo>
                      <a:cubicBezTo>
                        <a:pt x="4570" y="473"/>
                        <a:pt x="4760" y="547"/>
                        <a:pt x="4897" y="683"/>
                      </a:cubicBezTo>
                      <a:lnTo>
                        <a:pt x="8049" y="3961"/>
                      </a:lnTo>
                      <a:cubicBezTo>
                        <a:pt x="8185" y="4098"/>
                        <a:pt x="8259" y="4288"/>
                        <a:pt x="8248" y="4487"/>
                      </a:cubicBezTo>
                      <a:cubicBezTo>
                        <a:pt x="8248" y="4676"/>
                        <a:pt x="8164" y="4865"/>
                        <a:pt x="8028" y="5002"/>
                      </a:cubicBezTo>
                      <a:cubicBezTo>
                        <a:pt x="7891" y="5128"/>
                        <a:pt x="7712" y="5201"/>
                        <a:pt x="7512" y="5201"/>
                      </a:cubicBezTo>
                      <a:cubicBezTo>
                        <a:pt x="7313" y="5201"/>
                        <a:pt x="7124" y="5117"/>
                        <a:pt x="6987" y="4981"/>
                      </a:cubicBezTo>
                      <a:lnTo>
                        <a:pt x="5506" y="3426"/>
                      </a:lnTo>
                      <a:cubicBezTo>
                        <a:pt x="5455" y="3382"/>
                        <a:pt x="5394" y="3359"/>
                        <a:pt x="5330" y="3359"/>
                      </a:cubicBezTo>
                      <a:cubicBezTo>
                        <a:pt x="5301" y="3359"/>
                        <a:pt x="5272" y="3363"/>
                        <a:pt x="5243" y="3373"/>
                      </a:cubicBezTo>
                      <a:cubicBezTo>
                        <a:pt x="5159" y="3415"/>
                        <a:pt x="5096" y="3499"/>
                        <a:pt x="5096" y="3594"/>
                      </a:cubicBezTo>
                      <a:lnTo>
                        <a:pt x="5096" y="8259"/>
                      </a:lnTo>
                      <a:cubicBezTo>
                        <a:pt x="5096" y="8658"/>
                        <a:pt x="4770" y="8995"/>
                        <a:pt x="4360" y="8995"/>
                      </a:cubicBezTo>
                      <a:cubicBezTo>
                        <a:pt x="3961" y="8995"/>
                        <a:pt x="3636" y="8658"/>
                        <a:pt x="3636" y="8259"/>
                      </a:cubicBezTo>
                      <a:lnTo>
                        <a:pt x="3636" y="3594"/>
                      </a:lnTo>
                      <a:cubicBezTo>
                        <a:pt x="3636" y="3499"/>
                        <a:pt x="3573" y="3415"/>
                        <a:pt x="3489" y="3373"/>
                      </a:cubicBezTo>
                      <a:cubicBezTo>
                        <a:pt x="3457" y="3363"/>
                        <a:pt x="3426" y="3363"/>
                        <a:pt x="3394" y="3363"/>
                      </a:cubicBezTo>
                      <a:cubicBezTo>
                        <a:pt x="3331" y="3363"/>
                        <a:pt x="3279" y="3384"/>
                        <a:pt x="3226" y="3426"/>
                      </a:cubicBezTo>
                      <a:lnTo>
                        <a:pt x="1745" y="4981"/>
                      </a:lnTo>
                      <a:cubicBezTo>
                        <a:pt x="1598" y="5127"/>
                        <a:pt x="1405" y="5200"/>
                        <a:pt x="1212" y="5200"/>
                      </a:cubicBezTo>
                      <a:cubicBezTo>
                        <a:pt x="1029" y="5200"/>
                        <a:pt x="847" y="5135"/>
                        <a:pt x="704" y="5002"/>
                      </a:cubicBezTo>
                      <a:cubicBezTo>
                        <a:pt x="568" y="4865"/>
                        <a:pt x="484" y="4676"/>
                        <a:pt x="484" y="4487"/>
                      </a:cubicBezTo>
                      <a:cubicBezTo>
                        <a:pt x="473" y="4288"/>
                        <a:pt x="547" y="4098"/>
                        <a:pt x="683" y="3961"/>
                      </a:cubicBezTo>
                      <a:lnTo>
                        <a:pt x="3835" y="683"/>
                      </a:lnTo>
                      <a:cubicBezTo>
                        <a:pt x="3972" y="547"/>
                        <a:pt x="4161" y="473"/>
                        <a:pt x="4360" y="473"/>
                      </a:cubicBezTo>
                      <a:close/>
                      <a:moveTo>
                        <a:pt x="4360" y="1"/>
                      </a:moveTo>
                      <a:cubicBezTo>
                        <a:pt x="4035" y="1"/>
                        <a:pt x="3720" y="127"/>
                        <a:pt x="3499" y="358"/>
                      </a:cubicBezTo>
                      <a:lnTo>
                        <a:pt x="347" y="3636"/>
                      </a:lnTo>
                      <a:cubicBezTo>
                        <a:pt x="126" y="3867"/>
                        <a:pt x="0" y="4172"/>
                        <a:pt x="11" y="4498"/>
                      </a:cubicBezTo>
                      <a:cubicBezTo>
                        <a:pt x="21" y="4813"/>
                        <a:pt x="148" y="5117"/>
                        <a:pt x="379" y="5338"/>
                      </a:cubicBezTo>
                      <a:cubicBezTo>
                        <a:pt x="615" y="5559"/>
                        <a:pt x="916" y="5669"/>
                        <a:pt x="1217" y="5669"/>
                      </a:cubicBezTo>
                      <a:cubicBezTo>
                        <a:pt x="1531" y="5669"/>
                        <a:pt x="1844" y="5548"/>
                        <a:pt x="2081" y="5306"/>
                      </a:cubicBezTo>
                      <a:lnTo>
                        <a:pt x="3163" y="4172"/>
                      </a:lnTo>
                      <a:lnTo>
                        <a:pt x="3163" y="8259"/>
                      </a:lnTo>
                      <a:cubicBezTo>
                        <a:pt x="3163" y="8921"/>
                        <a:pt x="3699" y="9457"/>
                        <a:pt x="4360" y="9457"/>
                      </a:cubicBezTo>
                      <a:cubicBezTo>
                        <a:pt x="5033" y="9457"/>
                        <a:pt x="5569" y="8921"/>
                        <a:pt x="5569" y="8259"/>
                      </a:cubicBezTo>
                      <a:lnTo>
                        <a:pt x="5569" y="4172"/>
                      </a:lnTo>
                      <a:lnTo>
                        <a:pt x="6651" y="5306"/>
                      </a:lnTo>
                      <a:cubicBezTo>
                        <a:pt x="6882" y="5537"/>
                        <a:pt x="7187" y="5674"/>
                        <a:pt x="7512" y="5674"/>
                      </a:cubicBezTo>
                      <a:cubicBezTo>
                        <a:pt x="7827" y="5674"/>
                        <a:pt x="8122" y="5548"/>
                        <a:pt x="8353" y="5338"/>
                      </a:cubicBezTo>
                      <a:cubicBezTo>
                        <a:pt x="8584" y="5117"/>
                        <a:pt x="8710" y="4813"/>
                        <a:pt x="8721" y="4498"/>
                      </a:cubicBezTo>
                      <a:cubicBezTo>
                        <a:pt x="8721" y="4172"/>
                        <a:pt x="8605" y="3867"/>
                        <a:pt x="8385" y="3636"/>
                      </a:cubicBezTo>
                      <a:lnTo>
                        <a:pt x="5233" y="358"/>
                      </a:lnTo>
                      <a:cubicBezTo>
                        <a:pt x="5012" y="127"/>
                        <a:pt x="4696" y="1"/>
                        <a:pt x="43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4" name="Google Shape;1384;p56"/>
              <p:cNvGrpSpPr/>
              <p:nvPr/>
            </p:nvGrpSpPr>
            <p:grpSpPr>
              <a:xfrm>
                <a:off x="1575442" y="3470558"/>
                <a:ext cx="1987176" cy="984166"/>
                <a:chOff x="1230758" y="2353844"/>
                <a:chExt cx="2295721" cy="1136975"/>
              </a:xfrm>
            </p:grpSpPr>
            <p:sp>
              <p:nvSpPr>
                <p:cNvPr id="1385" name="Google Shape;1385;p56"/>
                <p:cNvSpPr/>
                <p:nvPr/>
              </p:nvSpPr>
              <p:spPr>
                <a:xfrm>
                  <a:off x="1239169" y="2362255"/>
                  <a:ext cx="2134281" cy="1119753"/>
                </a:xfrm>
                <a:custGeom>
                  <a:rect b="b" l="l" r="r" t="t"/>
                  <a:pathLst>
                    <a:path extrusionOk="0" h="30754" w="58618">
                      <a:moveTo>
                        <a:pt x="2228" y="1"/>
                      </a:moveTo>
                      <a:cubicBezTo>
                        <a:pt x="1009" y="1"/>
                        <a:pt x="1" y="999"/>
                        <a:pt x="1" y="2228"/>
                      </a:cubicBezTo>
                      <a:lnTo>
                        <a:pt x="1" y="28526"/>
                      </a:lnTo>
                      <a:cubicBezTo>
                        <a:pt x="1" y="29756"/>
                        <a:pt x="1009" y="30754"/>
                        <a:pt x="2228" y="30754"/>
                      </a:cubicBezTo>
                      <a:lnTo>
                        <a:pt x="56390" y="30754"/>
                      </a:lnTo>
                      <a:cubicBezTo>
                        <a:pt x="57609" y="30754"/>
                        <a:pt x="58618" y="29756"/>
                        <a:pt x="58618" y="28526"/>
                      </a:cubicBezTo>
                      <a:lnTo>
                        <a:pt x="58618" y="2228"/>
                      </a:lnTo>
                      <a:cubicBezTo>
                        <a:pt x="58618" y="999"/>
                        <a:pt x="57609" y="1"/>
                        <a:pt x="563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6"/>
                <p:cNvSpPr/>
                <p:nvPr/>
              </p:nvSpPr>
              <p:spPr>
                <a:xfrm>
                  <a:off x="1230758" y="2353844"/>
                  <a:ext cx="2151103" cy="1136975"/>
                </a:xfrm>
                <a:custGeom>
                  <a:rect b="b" l="l" r="r" t="t"/>
                  <a:pathLst>
                    <a:path extrusionOk="0" h="31227" w="59080">
                      <a:moveTo>
                        <a:pt x="56621" y="463"/>
                      </a:moveTo>
                      <a:cubicBezTo>
                        <a:pt x="57714" y="463"/>
                        <a:pt x="58607" y="1356"/>
                        <a:pt x="58607" y="2459"/>
                      </a:cubicBezTo>
                      <a:lnTo>
                        <a:pt x="58607" y="28757"/>
                      </a:lnTo>
                      <a:cubicBezTo>
                        <a:pt x="58607" y="29861"/>
                        <a:pt x="57714" y="30754"/>
                        <a:pt x="56621" y="30754"/>
                      </a:cubicBezTo>
                      <a:lnTo>
                        <a:pt x="2459" y="30754"/>
                      </a:lnTo>
                      <a:cubicBezTo>
                        <a:pt x="1366" y="30754"/>
                        <a:pt x="474" y="29861"/>
                        <a:pt x="474" y="28757"/>
                      </a:cubicBezTo>
                      <a:lnTo>
                        <a:pt x="474" y="2459"/>
                      </a:lnTo>
                      <a:cubicBezTo>
                        <a:pt x="474" y="1356"/>
                        <a:pt x="1366" y="463"/>
                        <a:pt x="2459" y="463"/>
                      </a:cubicBezTo>
                      <a:close/>
                      <a:moveTo>
                        <a:pt x="2459" y="1"/>
                      </a:moveTo>
                      <a:cubicBezTo>
                        <a:pt x="1104" y="1"/>
                        <a:pt x="0" y="1103"/>
                        <a:pt x="0" y="2459"/>
                      </a:cubicBezTo>
                      <a:lnTo>
                        <a:pt x="0" y="28757"/>
                      </a:lnTo>
                      <a:cubicBezTo>
                        <a:pt x="0" y="30113"/>
                        <a:pt x="1104" y="31227"/>
                        <a:pt x="2459" y="31227"/>
                      </a:cubicBezTo>
                      <a:lnTo>
                        <a:pt x="56621" y="31227"/>
                      </a:lnTo>
                      <a:cubicBezTo>
                        <a:pt x="57976" y="31227"/>
                        <a:pt x="59080" y="30113"/>
                        <a:pt x="59080" y="28757"/>
                      </a:cubicBezTo>
                      <a:lnTo>
                        <a:pt x="59080" y="2459"/>
                      </a:lnTo>
                      <a:cubicBezTo>
                        <a:pt x="59080" y="1103"/>
                        <a:pt x="57976" y="1"/>
                        <a:pt x="566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6"/>
                <p:cNvSpPr/>
                <p:nvPr/>
              </p:nvSpPr>
              <p:spPr>
                <a:xfrm>
                  <a:off x="1384151" y="2362255"/>
                  <a:ext cx="2133917" cy="1119753"/>
                </a:xfrm>
                <a:custGeom>
                  <a:rect b="b" l="l" r="r" t="t"/>
                  <a:pathLst>
                    <a:path extrusionOk="0" h="30754" w="58608">
                      <a:moveTo>
                        <a:pt x="2228" y="1"/>
                      </a:moveTo>
                      <a:cubicBezTo>
                        <a:pt x="999" y="1"/>
                        <a:pt x="1" y="999"/>
                        <a:pt x="1" y="2228"/>
                      </a:cubicBezTo>
                      <a:lnTo>
                        <a:pt x="1" y="28526"/>
                      </a:lnTo>
                      <a:cubicBezTo>
                        <a:pt x="1" y="29756"/>
                        <a:pt x="999" y="30754"/>
                        <a:pt x="2228" y="30754"/>
                      </a:cubicBezTo>
                      <a:lnTo>
                        <a:pt x="56380" y="30754"/>
                      </a:lnTo>
                      <a:cubicBezTo>
                        <a:pt x="57609" y="30754"/>
                        <a:pt x="58607" y="29756"/>
                        <a:pt x="58607" y="28526"/>
                      </a:cubicBezTo>
                      <a:lnTo>
                        <a:pt x="58607" y="2228"/>
                      </a:lnTo>
                      <a:cubicBezTo>
                        <a:pt x="58607" y="999"/>
                        <a:pt x="57609" y="1"/>
                        <a:pt x="563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6"/>
                <p:cNvSpPr/>
                <p:nvPr/>
              </p:nvSpPr>
              <p:spPr>
                <a:xfrm>
                  <a:off x="1375340" y="2353844"/>
                  <a:ext cx="2151139" cy="1136975"/>
                </a:xfrm>
                <a:custGeom>
                  <a:rect b="b" l="l" r="r" t="t"/>
                  <a:pathLst>
                    <a:path extrusionOk="0" h="31227" w="59081">
                      <a:moveTo>
                        <a:pt x="56622" y="463"/>
                      </a:moveTo>
                      <a:cubicBezTo>
                        <a:pt x="57725" y="463"/>
                        <a:pt x="58618" y="1356"/>
                        <a:pt x="58618" y="2459"/>
                      </a:cubicBezTo>
                      <a:lnTo>
                        <a:pt x="58618" y="28757"/>
                      </a:lnTo>
                      <a:cubicBezTo>
                        <a:pt x="58618" y="29861"/>
                        <a:pt x="57725" y="30754"/>
                        <a:pt x="56622" y="30754"/>
                      </a:cubicBezTo>
                      <a:lnTo>
                        <a:pt x="2470" y="30754"/>
                      </a:lnTo>
                      <a:cubicBezTo>
                        <a:pt x="1367" y="30754"/>
                        <a:pt x="474" y="29861"/>
                        <a:pt x="474" y="28757"/>
                      </a:cubicBezTo>
                      <a:lnTo>
                        <a:pt x="474" y="2459"/>
                      </a:lnTo>
                      <a:cubicBezTo>
                        <a:pt x="474" y="1356"/>
                        <a:pt x="1367" y="463"/>
                        <a:pt x="2470" y="463"/>
                      </a:cubicBezTo>
                      <a:close/>
                      <a:moveTo>
                        <a:pt x="2470" y="1"/>
                      </a:moveTo>
                      <a:cubicBezTo>
                        <a:pt x="1105" y="1"/>
                        <a:pt x="1" y="1103"/>
                        <a:pt x="1" y="2459"/>
                      </a:cubicBezTo>
                      <a:lnTo>
                        <a:pt x="1" y="28757"/>
                      </a:lnTo>
                      <a:cubicBezTo>
                        <a:pt x="1" y="30113"/>
                        <a:pt x="1105" y="31227"/>
                        <a:pt x="2470" y="31227"/>
                      </a:cubicBezTo>
                      <a:lnTo>
                        <a:pt x="56622" y="31227"/>
                      </a:lnTo>
                      <a:cubicBezTo>
                        <a:pt x="57977" y="31227"/>
                        <a:pt x="59081" y="30113"/>
                        <a:pt x="59081" y="28757"/>
                      </a:cubicBezTo>
                      <a:lnTo>
                        <a:pt x="59081" y="2459"/>
                      </a:lnTo>
                      <a:cubicBezTo>
                        <a:pt x="59081" y="1103"/>
                        <a:pt x="57977" y="1"/>
                        <a:pt x="566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6"/>
                <p:cNvSpPr/>
                <p:nvPr/>
              </p:nvSpPr>
              <p:spPr>
                <a:xfrm>
                  <a:off x="1513841" y="2491945"/>
                  <a:ext cx="1874532" cy="860405"/>
                </a:xfrm>
                <a:custGeom>
                  <a:rect b="b" l="l" r="r" t="t"/>
                  <a:pathLst>
                    <a:path extrusionOk="0" h="23631" w="51484">
                      <a:moveTo>
                        <a:pt x="25742" y="2806"/>
                      </a:moveTo>
                      <a:cubicBezTo>
                        <a:pt x="30712" y="2806"/>
                        <a:pt x="34746" y="6841"/>
                        <a:pt x="34746" y="11821"/>
                      </a:cubicBezTo>
                      <a:cubicBezTo>
                        <a:pt x="34746" y="16790"/>
                        <a:pt x="30712" y="20825"/>
                        <a:pt x="25742" y="20825"/>
                      </a:cubicBezTo>
                      <a:cubicBezTo>
                        <a:pt x="20762" y="20825"/>
                        <a:pt x="16727" y="16790"/>
                        <a:pt x="16727" y="11821"/>
                      </a:cubicBezTo>
                      <a:cubicBezTo>
                        <a:pt x="16727" y="6841"/>
                        <a:pt x="20762" y="2806"/>
                        <a:pt x="25742" y="2806"/>
                      </a:cubicBezTo>
                      <a:close/>
                      <a:moveTo>
                        <a:pt x="4802" y="0"/>
                      </a:moveTo>
                      <a:cubicBezTo>
                        <a:pt x="4434" y="0"/>
                        <a:pt x="4182" y="221"/>
                        <a:pt x="4119" y="557"/>
                      </a:cubicBezTo>
                      <a:lnTo>
                        <a:pt x="4119" y="568"/>
                      </a:lnTo>
                      <a:cubicBezTo>
                        <a:pt x="3867" y="2417"/>
                        <a:pt x="2407" y="3867"/>
                        <a:pt x="558" y="4119"/>
                      </a:cubicBezTo>
                      <a:cubicBezTo>
                        <a:pt x="558" y="4119"/>
                        <a:pt x="558" y="4130"/>
                        <a:pt x="547" y="4130"/>
                      </a:cubicBezTo>
                      <a:cubicBezTo>
                        <a:pt x="63" y="4224"/>
                        <a:pt x="0" y="4413"/>
                        <a:pt x="0" y="4823"/>
                      </a:cubicBezTo>
                      <a:lnTo>
                        <a:pt x="0" y="18807"/>
                      </a:lnTo>
                      <a:cubicBezTo>
                        <a:pt x="0" y="19228"/>
                        <a:pt x="63" y="19407"/>
                        <a:pt x="547" y="19512"/>
                      </a:cubicBezTo>
                      <a:lnTo>
                        <a:pt x="558" y="19512"/>
                      </a:lnTo>
                      <a:cubicBezTo>
                        <a:pt x="2407" y="19764"/>
                        <a:pt x="3867" y="21224"/>
                        <a:pt x="4119" y="23073"/>
                      </a:cubicBezTo>
                      <a:cubicBezTo>
                        <a:pt x="4182" y="23409"/>
                        <a:pt x="4434" y="23630"/>
                        <a:pt x="4802" y="23630"/>
                      </a:cubicBezTo>
                      <a:lnTo>
                        <a:pt x="46682" y="23630"/>
                      </a:lnTo>
                      <a:cubicBezTo>
                        <a:pt x="47039" y="23630"/>
                        <a:pt x="47302" y="23409"/>
                        <a:pt x="47354" y="23073"/>
                      </a:cubicBezTo>
                      <a:lnTo>
                        <a:pt x="47365" y="23073"/>
                      </a:lnTo>
                      <a:cubicBezTo>
                        <a:pt x="47607" y="21224"/>
                        <a:pt x="49067" y="19764"/>
                        <a:pt x="50916" y="19512"/>
                      </a:cubicBezTo>
                      <a:lnTo>
                        <a:pt x="50927" y="19512"/>
                      </a:lnTo>
                      <a:cubicBezTo>
                        <a:pt x="51410" y="19407"/>
                        <a:pt x="51483" y="19228"/>
                        <a:pt x="51483" y="18807"/>
                      </a:cubicBezTo>
                      <a:lnTo>
                        <a:pt x="51483" y="4823"/>
                      </a:lnTo>
                      <a:cubicBezTo>
                        <a:pt x="51483" y="4413"/>
                        <a:pt x="51410" y="4224"/>
                        <a:pt x="50927" y="4130"/>
                      </a:cubicBezTo>
                      <a:lnTo>
                        <a:pt x="50916" y="4119"/>
                      </a:lnTo>
                      <a:cubicBezTo>
                        <a:pt x="49067" y="3867"/>
                        <a:pt x="47607" y="2417"/>
                        <a:pt x="47365" y="568"/>
                      </a:cubicBezTo>
                      <a:lnTo>
                        <a:pt x="47354" y="557"/>
                      </a:lnTo>
                      <a:cubicBezTo>
                        <a:pt x="47302" y="221"/>
                        <a:pt x="47039" y="0"/>
                        <a:pt x="466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6"/>
                <p:cNvSpPr/>
                <p:nvPr/>
              </p:nvSpPr>
              <p:spPr>
                <a:xfrm>
                  <a:off x="2337056" y="2731809"/>
                  <a:ext cx="228036" cy="380667"/>
                </a:xfrm>
                <a:custGeom>
                  <a:rect b="b" l="l" r="r" t="t"/>
                  <a:pathLst>
                    <a:path extrusionOk="0" h="10455" w="6263">
                      <a:moveTo>
                        <a:pt x="2501" y="0"/>
                      </a:moveTo>
                      <a:lnTo>
                        <a:pt x="2501" y="1544"/>
                      </a:lnTo>
                      <a:cubicBezTo>
                        <a:pt x="1241" y="1787"/>
                        <a:pt x="453" y="2553"/>
                        <a:pt x="453" y="3667"/>
                      </a:cubicBezTo>
                      <a:cubicBezTo>
                        <a:pt x="453" y="6251"/>
                        <a:pt x="4309" y="5485"/>
                        <a:pt x="4309" y="6777"/>
                      </a:cubicBezTo>
                      <a:cubicBezTo>
                        <a:pt x="4309" y="7197"/>
                        <a:pt x="3941" y="7418"/>
                        <a:pt x="3363" y="7418"/>
                      </a:cubicBezTo>
                      <a:cubicBezTo>
                        <a:pt x="2596" y="7418"/>
                        <a:pt x="1472" y="6977"/>
                        <a:pt x="726" y="6314"/>
                      </a:cubicBezTo>
                      <a:lnTo>
                        <a:pt x="1" y="7743"/>
                      </a:lnTo>
                      <a:cubicBezTo>
                        <a:pt x="673" y="8301"/>
                        <a:pt x="1567" y="8700"/>
                        <a:pt x="2501" y="8836"/>
                      </a:cubicBezTo>
                      <a:lnTo>
                        <a:pt x="2501" y="10454"/>
                      </a:lnTo>
                      <a:lnTo>
                        <a:pt x="3878" y="10454"/>
                      </a:lnTo>
                      <a:lnTo>
                        <a:pt x="3878" y="8889"/>
                      </a:lnTo>
                      <a:cubicBezTo>
                        <a:pt x="5244" y="8731"/>
                        <a:pt x="6263" y="7975"/>
                        <a:pt x="6263" y="6683"/>
                      </a:cubicBezTo>
                      <a:cubicBezTo>
                        <a:pt x="6263" y="4045"/>
                        <a:pt x="2396" y="4759"/>
                        <a:pt x="2396" y="3499"/>
                      </a:cubicBezTo>
                      <a:cubicBezTo>
                        <a:pt x="2396" y="3152"/>
                        <a:pt x="2722" y="2973"/>
                        <a:pt x="3206" y="2973"/>
                      </a:cubicBezTo>
                      <a:cubicBezTo>
                        <a:pt x="3794" y="2973"/>
                        <a:pt x="4771" y="3289"/>
                        <a:pt x="5538" y="3730"/>
                      </a:cubicBezTo>
                      <a:lnTo>
                        <a:pt x="6242" y="2280"/>
                      </a:lnTo>
                      <a:cubicBezTo>
                        <a:pt x="5611" y="1881"/>
                        <a:pt x="4761" y="1586"/>
                        <a:pt x="3878" y="1492"/>
                      </a:cubicBezTo>
                      <a:lnTo>
                        <a:pt x="38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6"/>
                <p:cNvSpPr/>
                <p:nvPr/>
              </p:nvSpPr>
              <p:spPr>
                <a:xfrm>
                  <a:off x="1679867" y="2803317"/>
                  <a:ext cx="237976" cy="237976"/>
                </a:xfrm>
                <a:custGeom>
                  <a:rect b="b" l="l" r="r" t="t"/>
                  <a:pathLst>
                    <a:path extrusionOk="0" h="6536" w="6536">
                      <a:moveTo>
                        <a:pt x="3268" y="1"/>
                      </a:moveTo>
                      <a:cubicBezTo>
                        <a:pt x="1461" y="1"/>
                        <a:pt x="0" y="1462"/>
                        <a:pt x="0" y="3269"/>
                      </a:cubicBezTo>
                      <a:cubicBezTo>
                        <a:pt x="0" y="5065"/>
                        <a:pt x="1461" y="6536"/>
                        <a:pt x="3268" y="6536"/>
                      </a:cubicBezTo>
                      <a:cubicBezTo>
                        <a:pt x="5075" y="6536"/>
                        <a:pt x="6535" y="5065"/>
                        <a:pt x="6535" y="3269"/>
                      </a:cubicBezTo>
                      <a:cubicBezTo>
                        <a:pt x="6535" y="1462"/>
                        <a:pt x="5075" y="1"/>
                        <a:pt x="32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6"/>
                <p:cNvSpPr/>
                <p:nvPr/>
              </p:nvSpPr>
              <p:spPr>
                <a:xfrm>
                  <a:off x="2835536" y="2362255"/>
                  <a:ext cx="386783" cy="1119753"/>
                </a:xfrm>
                <a:custGeom>
                  <a:rect b="b" l="l" r="r" t="t"/>
                  <a:pathLst>
                    <a:path extrusionOk="0" h="30754" w="10623">
                      <a:moveTo>
                        <a:pt x="0" y="1"/>
                      </a:moveTo>
                      <a:lnTo>
                        <a:pt x="0" y="30754"/>
                      </a:lnTo>
                      <a:lnTo>
                        <a:pt x="10622" y="30754"/>
                      </a:lnTo>
                      <a:lnTo>
                        <a:pt x="1062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6"/>
                <p:cNvSpPr/>
                <p:nvPr/>
              </p:nvSpPr>
              <p:spPr>
                <a:xfrm>
                  <a:off x="2826725" y="2353844"/>
                  <a:ext cx="404005" cy="1136975"/>
                </a:xfrm>
                <a:custGeom>
                  <a:rect b="b" l="l" r="r" t="t"/>
                  <a:pathLst>
                    <a:path extrusionOk="0" h="31227" w="11096">
                      <a:moveTo>
                        <a:pt x="10633" y="463"/>
                      </a:moveTo>
                      <a:lnTo>
                        <a:pt x="10633" y="30754"/>
                      </a:lnTo>
                      <a:lnTo>
                        <a:pt x="474" y="30754"/>
                      </a:lnTo>
                      <a:lnTo>
                        <a:pt x="474" y="463"/>
                      </a:lnTo>
                      <a:close/>
                      <a:moveTo>
                        <a:pt x="242" y="1"/>
                      </a:moveTo>
                      <a:cubicBezTo>
                        <a:pt x="105" y="1"/>
                        <a:pt x="0" y="106"/>
                        <a:pt x="0" y="232"/>
                      </a:cubicBezTo>
                      <a:lnTo>
                        <a:pt x="0" y="30985"/>
                      </a:lnTo>
                      <a:cubicBezTo>
                        <a:pt x="0" y="31122"/>
                        <a:pt x="105" y="31227"/>
                        <a:pt x="242" y="31227"/>
                      </a:cubicBezTo>
                      <a:lnTo>
                        <a:pt x="10864" y="31227"/>
                      </a:lnTo>
                      <a:cubicBezTo>
                        <a:pt x="10990" y="31227"/>
                        <a:pt x="11095" y="31122"/>
                        <a:pt x="11095" y="30985"/>
                      </a:cubicBezTo>
                      <a:lnTo>
                        <a:pt x="11095" y="232"/>
                      </a:lnTo>
                      <a:cubicBezTo>
                        <a:pt x="11095" y="106"/>
                        <a:pt x="10990" y="1"/>
                        <a:pt x="108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4" name="Google Shape;1394;p56"/>
              <p:cNvGrpSpPr/>
              <p:nvPr/>
            </p:nvGrpSpPr>
            <p:grpSpPr>
              <a:xfrm>
                <a:off x="3118249" y="3868769"/>
                <a:ext cx="761344" cy="761628"/>
                <a:chOff x="5512545" y="999244"/>
                <a:chExt cx="879556" cy="879884"/>
              </a:xfrm>
            </p:grpSpPr>
            <p:sp>
              <p:nvSpPr>
                <p:cNvPr id="1395" name="Google Shape;1395;p56"/>
                <p:cNvSpPr/>
                <p:nvPr/>
              </p:nvSpPr>
              <p:spPr>
                <a:xfrm>
                  <a:off x="5520956" y="1008055"/>
                  <a:ext cx="862699" cy="862662"/>
                </a:xfrm>
                <a:custGeom>
                  <a:rect b="b" l="l" r="r" t="t"/>
                  <a:pathLst>
                    <a:path extrusionOk="0" h="23693" w="23694">
                      <a:moveTo>
                        <a:pt x="11852" y="1"/>
                      </a:moveTo>
                      <a:cubicBezTo>
                        <a:pt x="5307" y="1"/>
                        <a:pt x="1" y="5296"/>
                        <a:pt x="1" y="11841"/>
                      </a:cubicBezTo>
                      <a:cubicBezTo>
                        <a:pt x="1" y="18387"/>
                        <a:pt x="5307" y="23693"/>
                        <a:pt x="11852" y="23693"/>
                      </a:cubicBezTo>
                      <a:cubicBezTo>
                        <a:pt x="18388" y="23693"/>
                        <a:pt x="23694" y="18387"/>
                        <a:pt x="23694" y="11841"/>
                      </a:cubicBezTo>
                      <a:cubicBezTo>
                        <a:pt x="23694" y="5296"/>
                        <a:pt x="18388" y="1"/>
                        <a:pt x="118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6"/>
                <p:cNvSpPr/>
                <p:nvPr/>
              </p:nvSpPr>
              <p:spPr>
                <a:xfrm>
                  <a:off x="5512545" y="999244"/>
                  <a:ext cx="879556" cy="879884"/>
                </a:xfrm>
                <a:custGeom>
                  <a:rect b="b" l="l" r="r" t="t"/>
                  <a:pathLst>
                    <a:path extrusionOk="0" h="24166" w="24157">
                      <a:moveTo>
                        <a:pt x="12083" y="474"/>
                      </a:moveTo>
                      <a:cubicBezTo>
                        <a:pt x="18482" y="474"/>
                        <a:pt x="23694" y="5685"/>
                        <a:pt x="23694" y="12083"/>
                      </a:cubicBezTo>
                      <a:cubicBezTo>
                        <a:pt x="23694" y="18492"/>
                        <a:pt x="18482" y="23694"/>
                        <a:pt x="12083" y="23694"/>
                      </a:cubicBezTo>
                      <a:cubicBezTo>
                        <a:pt x="5674" y="23694"/>
                        <a:pt x="463" y="18492"/>
                        <a:pt x="463" y="12083"/>
                      </a:cubicBezTo>
                      <a:cubicBezTo>
                        <a:pt x="463" y="5685"/>
                        <a:pt x="5674" y="474"/>
                        <a:pt x="12083" y="474"/>
                      </a:cubicBezTo>
                      <a:close/>
                      <a:moveTo>
                        <a:pt x="12083" y="0"/>
                      </a:moveTo>
                      <a:cubicBezTo>
                        <a:pt x="5422" y="0"/>
                        <a:pt x="1" y="5422"/>
                        <a:pt x="1" y="12083"/>
                      </a:cubicBezTo>
                      <a:cubicBezTo>
                        <a:pt x="1" y="18745"/>
                        <a:pt x="5422" y="24166"/>
                        <a:pt x="12083" y="24166"/>
                      </a:cubicBezTo>
                      <a:cubicBezTo>
                        <a:pt x="18745" y="24166"/>
                        <a:pt x="24156" y="18745"/>
                        <a:pt x="24156" y="12083"/>
                      </a:cubicBezTo>
                      <a:cubicBezTo>
                        <a:pt x="24156" y="5422"/>
                        <a:pt x="18745" y="0"/>
                        <a:pt x="120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6"/>
                <p:cNvSpPr/>
                <p:nvPr/>
              </p:nvSpPr>
              <p:spPr>
                <a:xfrm>
                  <a:off x="5621955" y="1109054"/>
                  <a:ext cx="660732" cy="660295"/>
                </a:xfrm>
                <a:custGeom>
                  <a:rect b="b" l="l" r="r" t="t"/>
                  <a:pathLst>
                    <a:path extrusionOk="0" h="18135" w="18147">
                      <a:moveTo>
                        <a:pt x="9078" y="0"/>
                      </a:moveTo>
                      <a:cubicBezTo>
                        <a:pt x="4067" y="0"/>
                        <a:pt x="1" y="4056"/>
                        <a:pt x="1" y="9067"/>
                      </a:cubicBezTo>
                      <a:cubicBezTo>
                        <a:pt x="1" y="14079"/>
                        <a:pt x="4067" y="18135"/>
                        <a:pt x="9078" y="18135"/>
                      </a:cubicBezTo>
                      <a:cubicBezTo>
                        <a:pt x="14080" y="18135"/>
                        <a:pt x="18146" y="14079"/>
                        <a:pt x="18146" y="9067"/>
                      </a:cubicBezTo>
                      <a:cubicBezTo>
                        <a:pt x="18146" y="4056"/>
                        <a:pt x="14080" y="0"/>
                        <a:pt x="907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6"/>
                <p:cNvSpPr/>
                <p:nvPr/>
              </p:nvSpPr>
              <p:spPr>
                <a:xfrm>
                  <a:off x="5613545" y="1100243"/>
                  <a:ext cx="677554" cy="677918"/>
                </a:xfrm>
                <a:custGeom>
                  <a:rect b="b" l="l" r="r" t="t"/>
                  <a:pathLst>
                    <a:path extrusionOk="0" h="18619" w="18609">
                      <a:moveTo>
                        <a:pt x="9309" y="473"/>
                      </a:moveTo>
                      <a:cubicBezTo>
                        <a:pt x="14174" y="473"/>
                        <a:pt x="18146" y="4434"/>
                        <a:pt x="18146" y="9309"/>
                      </a:cubicBezTo>
                      <a:cubicBezTo>
                        <a:pt x="18146" y="14184"/>
                        <a:pt x="14174" y="18146"/>
                        <a:pt x="9309" y="18146"/>
                      </a:cubicBezTo>
                      <a:cubicBezTo>
                        <a:pt x="4434" y="18146"/>
                        <a:pt x="474" y="14184"/>
                        <a:pt x="474" y="9309"/>
                      </a:cubicBezTo>
                      <a:cubicBezTo>
                        <a:pt x="474" y="4434"/>
                        <a:pt x="4434" y="473"/>
                        <a:pt x="9309" y="473"/>
                      </a:cubicBezTo>
                      <a:close/>
                      <a:moveTo>
                        <a:pt x="9309" y="0"/>
                      </a:moveTo>
                      <a:cubicBezTo>
                        <a:pt x="4172" y="0"/>
                        <a:pt x="0" y="4182"/>
                        <a:pt x="0" y="9309"/>
                      </a:cubicBezTo>
                      <a:cubicBezTo>
                        <a:pt x="0" y="14437"/>
                        <a:pt x="4172" y="18618"/>
                        <a:pt x="9309" y="18618"/>
                      </a:cubicBezTo>
                      <a:cubicBezTo>
                        <a:pt x="14437" y="18618"/>
                        <a:pt x="18608" y="14437"/>
                        <a:pt x="18608" y="9309"/>
                      </a:cubicBezTo>
                      <a:cubicBezTo>
                        <a:pt x="18608" y="4182"/>
                        <a:pt x="14437" y="0"/>
                        <a:pt x="93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6"/>
                <p:cNvSpPr/>
                <p:nvPr/>
              </p:nvSpPr>
              <p:spPr>
                <a:xfrm>
                  <a:off x="5826248" y="1228403"/>
                  <a:ext cx="252139" cy="421591"/>
                </a:xfrm>
                <a:custGeom>
                  <a:rect b="b" l="l" r="r" t="t"/>
                  <a:pathLst>
                    <a:path extrusionOk="0" h="11579" w="6925">
                      <a:moveTo>
                        <a:pt x="2774" y="0"/>
                      </a:moveTo>
                      <a:lnTo>
                        <a:pt x="2774" y="1713"/>
                      </a:lnTo>
                      <a:cubicBezTo>
                        <a:pt x="1377" y="1976"/>
                        <a:pt x="494" y="2826"/>
                        <a:pt x="494" y="4066"/>
                      </a:cubicBezTo>
                      <a:cubicBezTo>
                        <a:pt x="494" y="6924"/>
                        <a:pt x="4770" y="6073"/>
                        <a:pt x="4770" y="7502"/>
                      </a:cubicBezTo>
                      <a:cubicBezTo>
                        <a:pt x="4770" y="7965"/>
                        <a:pt x="4361" y="8206"/>
                        <a:pt x="3720" y="8206"/>
                      </a:cubicBezTo>
                      <a:cubicBezTo>
                        <a:pt x="2879" y="8206"/>
                        <a:pt x="1629" y="7722"/>
                        <a:pt x="799" y="6998"/>
                      </a:cubicBezTo>
                      <a:lnTo>
                        <a:pt x="0" y="8584"/>
                      </a:lnTo>
                      <a:cubicBezTo>
                        <a:pt x="736" y="9193"/>
                        <a:pt x="1734" y="9635"/>
                        <a:pt x="2774" y="9793"/>
                      </a:cubicBezTo>
                      <a:lnTo>
                        <a:pt x="2774" y="11579"/>
                      </a:lnTo>
                      <a:lnTo>
                        <a:pt x="4298" y="11579"/>
                      </a:lnTo>
                      <a:lnTo>
                        <a:pt x="4298" y="9835"/>
                      </a:lnTo>
                      <a:cubicBezTo>
                        <a:pt x="5811" y="9667"/>
                        <a:pt x="6925" y="8836"/>
                        <a:pt x="6925" y="7397"/>
                      </a:cubicBezTo>
                      <a:cubicBezTo>
                        <a:pt x="6925" y="4476"/>
                        <a:pt x="2659" y="5275"/>
                        <a:pt x="2659" y="3877"/>
                      </a:cubicBezTo>
                      <a:cubicBezTo>
                        <a:pt x="2659" y="3489"/>
                        <a:pt x="3016" y="3289"/>
                        <a:pt x="3541" y="3289"/>
                      </a:cubicBezTo>
                      <a:cubicBezTo>
                        <a:pt x="4203" y="3289"/>
                        <a:pt x="5275" y="3636"/>
                        <a:pt x="6126" y="4129"/>
                      </a:cubicBezTo>
                      <a:lnTo>
                        <a:pt x="6904" y="2532"/>
                      </a:lnTo>
                      <a:cubicBezTo>
                        <a:pt x="6210" y="2081"/>
                        <a:pt x="5264" y="1755"/>
                        <a:pt x="4298" y="1650"/>
                      </a:cubicBezTo>
                      <a:lnTo>
                        <a:pt x="429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400" name="Google Shape;1400;p56"/>
          <p:cNvSpPr txBox="1"/>
          <p:nvPr/>
        </p:nvSpPr>
        <p:spPr>
          <a:xfrm>
            <a:off x="3977925" y="1335000"/>
            <a:ext cx="4276200" cy="16623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6000">
                <a:solidFill>
                  <a:schemeClr val="accent3"/>
                </a:solidFill>
                <a:latin typeface="Titillium Web"/>
                <a:ea typeface="Titillium Web"/>
                <a:cs typeface="Titillium Web"/>
                <a:sym typeface="Titillium Web"/>
              </a:rPr>
              <a:t>Descriptive</a:t>
            </a:r>
            <a:r>
              <a:rPr b="1" lang="en" sz="6000">
                <a:solidFill>
                  <a:schemeClr val="accent3"/>
                </a:solidFill>
                <a:latin typeface="Titillium Web"/>
                <a:ea typeface="Titillium Web"/>
                <a:cs typeface="Titillium Web"/>
                <a:sym typeface="Titillium Web"/>
              </a:rPr>
              <a:t> Statistics</a:t>
            </a:r>
            <a:endParaRPr/>
          </a:p>
        </p:txBody>
      </p:sp>
      <p:sp>
        <p:nvSpPr>
          <p:cNvPr id="1401" name="Google Shape;1401;p56"/>
          <p:cNvSpPr txBox="1"/>
          <p:nvPr/>
        </p:nvSpPr>
        <p:spPr>
          <a:xfrm>
            <a:off x="426950" y="474375"/>
            <a:ext cx="2399100" cy="2232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3300">
                <a:solidFill>
                  <a:schemeClr val="accent4"/>
                </a:solidFill>
                <a:latin typeface="Titillium Web"/>
                <a:ea typeface="Titillium Web"/>
                <a:cs typeface="Titillium Web"/>
                <a:sym typeface="Titillium Web"/>
              </a:rPr>
              <a:t>02</a:t>
            </a:r>
            <a:endParaRPr sz="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5" name="Shape 1405"/>
        <p:cNvGrpSpPr/>
        <p:nvPr/>
      </p:nvGrpSpPr>
      <p:grpSpPr>
        <a:xfrm>
          <a:off x="0" y="0"/>
          <a:ext cx="0" cy="0"/>
          <a:chOff x="0" y="0"/>
          <a:chExt cx="0" cy="0"/>
        </a:xfrm>
      </p:grpSpPr>
      <p:pic>
        <p:nvPicPr>
          <p:cNvPr id="1406" name="Google Shape;1406;p57"/>
          <p:cNvPicPr preferRelativeResize="0"/>
          <p:nvPr/>
        </p:nvPicPr>
        <p:blipFill rotWithShape="1">
          <a:blip r:embed="rId3">
            <a:alphaModFix/>
          </a:blip>
          <a:srcRect b="48226" l="0" r="49677" t="0"/>
          <a:stretch/>
        </p:blipFill>
        <p:spPr>
          <a:xfrm>
            <a:off x="235650" y="747563"/>
            <a:ext cx="2812652" cy="1925851"/>
          </a:xfrm>
          <a:prstGeom prst="rect">
            <a:avLst/>
          </a:prstGeom>
          <a:noFill/>
          <a:ln>
            <a:noFill/>
          </a:ln>
        </p:spPr>
      </p:pic>
      <p:sp>
        <p:nvSpPr>
          <p:cNvPr id="1407" name="Google Shape;1407;p57"/>
          <p:cNvSpPr txBox="1"/>
          <p:nvPr/>
        </p:nvSpPr>
        <p:spPr>
          <a:xfrm>
            <a:off x="2289450" y="190200"/>
            <a:ext cx="45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408" name="Google Shape;1408;p57"/>
          <p:cNvSpPr txBox="1"/>
          <p:nvPr/>
        </p:nvSpPr>
        <p:spPr>
          <a:xfrm>
            <a:off x="0" y="67050"/>
            <a:ext cx="8527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Titillium Web"/>
                <a:ea typeface="Titillium Web"/>
                <a:cs typeface="Titillium Web"/>
                <a:sym typeface="Titillium Web"/>
              </a:rPr>
              <a:t>Happiness and Social Class Variables</a:t>
            </a:r>
            <a:endParaRPr/>
          </a:p>
        </p:txBody>
      </p:sp>
      <p:pic>
        <p:nvPicPr>
          <p:cNvPr id="1409" name="Google Shape;1409;p57"/>
          <p:cNvPicPr preferRelativeResize="0"/>
          <p:nvPr/>
        </p:nvPicPr>
        <p:blipFill rotWithShape="1">
          <a:blip r:embed="rId3">
            <a:alphaModFix/>
          </a:blip>
          <a:srcRect b="48226" l="48948" r="0" t="0"/>
          <a:stretch/>
        </p:blipFill>
        <p:spPr>
          <a:xfrm>
            <a:off x="235650" y="2774500"/>
            <a:ext cx="2853468" cy="1925851"/>
          </a:xfrm>
          <a:prstGeom prst="rect">
            <a:avLst/>
          </a:prstGeom>
          <a:noFill/>
          <a:ln>
            <a:noFill/>
          </a:ln>
        </p:spPr>
      </p:pic>
      <p:sp>
        <p:nvSpPr>
          <p:cNvPr id="1410" name="Google Shape;1410;p57"/>
          <p:cNvSpPr txBox="1"/>
          <p:nvPr/>
        </p:nvSpPr>
        <p:spPr>
          <a:xfrm>
            <a:off x="3296850" y="984775"/>
            <a:ext cx="5185200" cy="12189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About 57% of people reported being pretty happy</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200">
              <a:solidFill>
                <a:schemeClr val="dk1"/>
              </a:solidFill>
              <a:latin typeface="Montserrat"/>
              <a:ea typeface="Montserrat"/>
              <a:cs typeface="Montserrat"/>
              <a:sym typeface="Montserrat"/>
            </a:endParaRPr>
          </a:p>
          <a:p>
            <a:pPr indent="-304800" lvl="0" marL="45720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31% of people reported being very happy </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200">
              <a:solidFill>
                <a:schemeClr val="dk1"/>
              </a:solidFill>
              <a:latin typeface="Montserrat"/>
              <a:ea typeface="Montserrat"/>
              <a:cs typeface="Montserrat"/>
              <a:sym typeface="Montserrat"/>
            </a:endParaRPr>
          </a:p>
          <a:p>
            <a:pPr indent="-304800" lvl="0" marL="45720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12% of people reported being not too happy </a:t>
            </a:r>
            <a:endParaRPr sz="1500">
              <a:latin typeface="Montserrat"/>
              <a:ea typeface="Montserrat"/>
              <a:cs typeface="Montserrat"/>
              <a:sym typeface="Montserrat"/>
            </a:endParaRPr>
          </a:p>
        </p:txBody>
      </p:sp>
      <p:sp>
        <p:nvSpPr>
          <p:cNvPr id="1411" name="Google Shape;1411;p57"/>
          <p:cNvSpPr txBox="1"/>
          <p:nvPr/>
        </p:nvSpPr>
        <p:spPr>
          <a:xfrm>
            <a:off x="4538375" y="3338575"/>
            <a:ext cx="462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412" name="Google Shape;1412;p57"/>
          <p:cNvSpPr txBox="1"/>
          <p:nvPr/>
        </p:nvSpPr>
        <p:spPr>
          <a:xfrm>
            <a:off x="3352325" y="2673425"/>
            <a:ext cx="5300100" cy="2407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latin typeface="Montserrat"/>
                <a:ea typeface="Montserrat"/>
                <a:cs typeface="Montserrat"/>
                <a:sym typeface="Montserrat"/>
              </a:rPr>
              <a:t>49.1%  of people identified as part of the working class</a:t>
            </a:r>
            <a:endParaRPr sz="1300">
              <a:latin typeface="Montserrat"/>
              <a:ea typeface="Montserrat"/>
              <a:cs typeface="Montserrat"/>
              <a:sym typeface="Montserrat"/>
            </a:endParaRPr>
          </a:p>
          <a:p>
            <a:pPr indent="0" lvl="0" marL="914400" rtl="0" algn="l">
              <a:spcBef>
                <a:spcPts val="0"/>
              </a:spcBef>
              <a:spcAft>
                <a:spcPts val="0"/>
              </a:spcAft>
              <a:buNone/>
            </a:pPr>
            <a:r>
              <a:t/>
            </a:r>
            <a:endParaRPr sz="13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solidFill>
                  <a:schemeClr val="dk1"/>
                </a:solidFill>
                <a:latin typeface="Montserrat"/>
                <a:ea typeface="Montserrat"/>
                <a:cs typeface="Montserrat"/>
                <a:sym typeface="Montserrat"/>
              </a:rPr>
              <a:t>43% of people reported to be part of the middle class</a:t>
            </a:r>
            <a:endParaRPr sz="12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300">
              <a:solidFill>
                <a:schemeClr val="dk1"/>
              </a:solidFill>
            </a:endParaRPr>
          </a:p>
          <a:p>
            <a:pPr indent="-304800" lvl="0" marL="45720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5.1% of the people identified as part of the lower class</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200">
              <a:solidFill>
                <a:schemeClr val="dk1"/>
              </a:solidFill>
              <a:latin typeface="Montserrat"/>
              <a:ea typeface="Montserrat"/>
              <a:cs typeface="Montserrat"/>
              <a:sym typeface="Montserrat"/>
            </a:endParaRPr>
          </a:p>
          <a:p>
            <a:pPr indent="-304800" lvl="0" marL="45720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3.0% reported as being part of the upper class</a:t>
            </a:r>
            <a:endParaRPr sz="12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0" lvl="0" marL="457200" rtl="0" algn="l">
              <a:spcBef>
                <a:spcPts val="0"/>
              </a:spcBef>
              <a:spcAft>
                <a:spcPts val="0"/>
              </a:spcAft>
              <a:buNone/>
            </a:pPr>
            <a:r>
              <a:t/>
            </a:r>
            <a:endParaRPr sz="13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6" name="Shape 1416"/>
        <p:cNvGrpSpPr/>
        <p:nvPr/>
      </p:nvGrpSpPr>
      <p:grpSpPr>
        <a:xfrm>
          <a:off x="0" y="0"/>
          <a:ext cx="0" cy="0"/>
          <a:chOff x="0" y="0"/>
          <a:chExt cx="0" cy="0"/>
        </a:xfrm>
      </p:grpSpPr>
      <p:pic>
        <p:nvPicPr>
          <p:cNvPr id="1417" name="Google Shape;1417;p58"/>
          <p:cNvPicPr preferRelativeResize="0"/>
          <p:nvPr/>
        </p:nvPicPr>
        <p:blipFill rotWithShape="1">
          <a:blip r:embed="rId3">
            <a:alphaModFix/>
          </a:blip>
          <a:srcRect b="0" l="0" r="49912" t="49351"/>
          <a:stretch/>
        </p:blipFill>
        <p:spPr>
          <a:xfrm>
            <a:off x="511450" y="534375"/>
            <a:ext cx="3269350" cy="2200192"/>
          </a:xfrm>
          <a:prstGeom prst="rect">
            <a:avLst/>
          </a:prstGeom>
          <a:noFill/>
          <a:ln>
            <a:noFill/>
          </a:ln>
        </p:spPr>
      </p:pic>
      <p:pic>
        <p:nvPicPr>
          <p:cNvPr id="1418" name="Google Shape;1418;p58"/>
          <p:cNvPicPr preferRelativeResize="0"/>
          <p:nvPr/>
        </p:nvPicPr>
        <p:blipFill rotWithShape="1">
          <a:blip r:embed="rId3">
            <a:alphaModFix/>
          </a:blip>
          <a:srcRect b="0" l="48670" r="0" t="49351"/>
          <a:stretch/>
        </p:blipFill>
        <p:spPr>
          <a:xfrm>
            <a:off x="586475" y="2571750"/>
            <a:ext cx="3269350" cy="2146974"/>
          </a:xfrm>
          <a:prstGeom prst="rect">
            <a:avLst/>
          </a:prstGeom>
          <a:noFill/>
          <a:ln>
            <a:noFill/>
          </a:ln>
        </p:spPr>
      </p:pic>
      <p:sp>
        <p:nvSpPr>
          <p:cNvPr id="1419" name="Google Shape;1419;p58"/>
          <p:cNvSpPr txBox="1"/>
          <p:nvPr/>
        </p:nvSpPr>
        <p:spPr>
          <a:xfrm>
            <a:off x="3780800" y="940200"/>
            <a:ext cx="4204500" cy="1508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45.35% of people reported being more or less satisfied with their financial situation</a:t>
            </a:r>
            <a:endParaRPr sz="1200">
              <a:latin typeface="Montserrat"/>
              <a:ea typeface="Montserrat"/>
              <a:cs typeface="Montserrat"/>
              <a:sym typeface="Montserrat"/>
            </a:endParaRPr>
          </a:p>
          <a:p>
            <a:pPr indent="0" lvl="0" marL="457200" rtl="0" algn="l">
              <a:spcBef>
                <a:spcPts val="0"/>
              </a:spcBef>
              <a:spcAft>
                <a:spcPts val="0"/>
              </a:spcAft>
              <a:buNone/>
            </a:pPr>
            <a:r>
              <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About 27% of people reported being not satisfied at all and pretty well satisfied with their financial situation</a:t>
            </a:r>
            <a:endParaRPr sz="1200">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20" name="Google Shape;1420;p58"/>
          <p:cNvSpPr txBox="1"/>
          <p:nvPr/>
        </p:nvSpPr>
        <p:spPr>
          <a:xfrm>
            <a:off x="3780800" y="2742300"/>
            <a:ext cx="5102100" cy="1847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333333"/>
              </a:buClr>
              <a:buSzPts val="1200"/>
              <a:buFont typeface="Montserrat"/>
              <a:buChar char="●"/>
            </a:pPr>
            <a:r>
              <a:rPr lang="en" sz="1200">
                <a:solidFill>
                  <a:srgbClr val="333333"/>
                </a:solidFill>
                <a:highlight>
                  <a:srgbClr val="FFFFFF"/>
                </a:highlight>
                <a:latin typeface="Montserrat"/>
                <a:ea typeface="Montserrat"/>
                <a:cs typeface="Montserrat"/>
                <a:sym typeface="Montserrat"/>
              </a:rPr>
              <a:t>48% of the sample are very satisfied with their job</a:t>
            </a:r>
            <a:endParaRPr sz="1200">
              <a:solidFill>
                <a:srgbClr val="333333"/>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sz="1200">
              <a:solidFill>
                <a:srgbClr val="333333"/>
              </a:solidFill>
              <a:highlight>
                <a:srgbClr val="FFFFFF"/>
              </a:highlight>
              <a:latin typeface="Montserrat"/>
              <a:ea typeface="Montserrat"/>
              <a:cs typeface="Montserrat"/>
              <a:sym typeface="Montserrat"/>
            </a:endParaRPr>
          </a:p>
          <a:p>
            <a:pPr indent="-304800" lvl="0" marL="457200" rtl="0" algn="l">
              <a:spcBef>
                <a:spcPts val="0"/>
              </a:spcBef>
              <a:spcAft>
                <a:spcPts val="0"/>
              </a:spcAft>
              <a:buClr>
                <a:srgbClr val="333333"/>
              </a:buClr>
              <a:buSzPts val="1200"/>
              <a:buFont typeface="Montserrat"/>
              <a:buChar char="●"/>
            </a:pPr>
            <a:r>
              <a:rPr lang="en" sz="1200">
                <a:solidFill>
                  <a:srgbClr val="333333"/>
                </a:solidFill>
                <a:highlight>
                  <a:srgbClr val="FFFFFF"/>
                </a:highlight>
                <a:latin typeface="Montserrat"/>
                <a:ea typeface="Montserrat"/>
                <a:cs typeface="Montserrat"/>
                <a:sym typeface="Montserrat"/>
              </a:rPr>
              <a:t>4.1% of people are dissatisfied with their job</a:t>
            </a:r>
            <a:endParaRPr sz="1200">
              <a:solidFill>
                <a:srgbClr val="333333"/>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sz="1200">
              <a:solidFill>
                <a:srgbClr val="333333"/>
              </a:solidFill>
              <a:highlight>
                <a:srgbClr val="FFFFFF"/>
              </a:highlight>
              <a:latin typeface="Montserrat"/>
              <a:ea typeface="Montserrat"/>
              <a:cs typeface="Montserrat"/>
              <a:sym typeface="Montserrat"/>
            </a:endParaRPr>
          </a:p>
          <a:p>
            <a:pPr indent="-304800" lvl="0" marL="457200" rtl="0" algn="l">
              <a:spcBef>
                <a:spcPts val="0"/>
              </a:spcBef>
              <a:spcAft>
                <a:spcPts val="0"/>
              </a:spcAft>
              <a:buClr>
                <a:srgbClr val="333333"/>
              </a:buClr>
              <a:buSzPts val="1200"/>
              <a:buFont typeface="Montserrat"/>
              <a:buChar char="●"/>
            </a:pPr>
            <a:r>
              <a:rPr lang="en" sz="1200">
                <a:solidFill>
                  <a:srgbClr val="333333"/>
                </a:solidFill>
                <a:highlight>
                  <a:srgbClr val="FFFFFF"/>
                </a:highlight>
                <a:latin typeface="Montserrat"/>
                <a:ea typeface="Montserrat"/>
                <a:cs typeface="Montserrat"/>
                <a:sym typeface="Montserrat"/>
              </a:rPr>
              <a:t>10% of people reported being a little diss</a:t>
            </a:r>
            <a:r>
              <a:rPr lang="en" sz="1200">
                <a:solidFill>
                  <a:srgbClr val="333333"/>
                </a:solidFill>
                <a:highlight>
                  <a:srgbClr val="FFFFFF"/>
                </a:highlight>
                <a:latin typeface="Montserrat"/>
                <a:ea typeface="Montserrat"/>
                <a:cs typeface="Montserrat"/>
                <a:sym typeface="Montserrat"/>
              </a:rPr>
              <a:t>atisfied with their job</a:t>
            </a:r>
            <a:endParaRPr sz="1200">
              <a:solidFill>
                <a:srgbClr val="333333"/>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sz="1200">
              <a:solidFill>
                <a:srgbClr val="333333"/>
              </a:solidFill>
              <a:highlight>
                <a:srgbClr val="FFFFFF"/>
              </a:highlight>
              <a:latin typeface="Montserrat"/>
              <a:ea typeface="Montserrat"/>
              <a:cs typeface="Montserrat"/>
              <a:sym typeface="Montserrat"/>
            </a:endParaRPr>
          </a:p>
          <a:p>
            <a:pPr indent="-304800" lvl="0" marL="457200" rtl="0" algn="l">
              <a:spcBef>
                <a:spcPts val="0"/>
              </a:spcBef>
              <a:spcAft>
                <a:spcPts val="0"/>
              </a:spcAft>
              <a:buClr>
                <a:srgbClr val="333333"/>
              </a:buClr>
              <a:buSzPts val="1200"/>
              <a:buFont typeface="Montserrat"/>
              <a:buChar char="●"/>
            </a:pPr>
            <a:r>
              <a:rPr lang="en" sz="1200">
                <a:solidFill>
                  <a:srgbClr val="333333"/>
                </a:solidFill>
                <a:highlight>
                  <a:srgbClr val="FFFFFF"/>
                </a:highlight>
                <a:latin typeface="Montserrat"/>
                <a:ea typeface="Montserrat"/>
                <a:cs typeface="Montserrat"/>
                <a:sym typeface="Montserrat"/>
              </a:rPr>
              <a:t>38.2% of people reported being moderately </a:t>
            </a:r>
            <a:r>
              <a:rPr lang="en" sz="1200">
                <a:solidFill>
                  <a:srgbClr val="333333"/>
                </a:solidFill>
                <a:highlight>
                  <a:srgbClr val="FFFFFF"/>
                </a:highlight>
                <a:latin typeface="Montserrat"/>
                <a:ea typeface="Montserrat"/>
                <a:cs typeface="Montserrat"/>
                <a:sym typeface="Montserrat"/>
              </a:rPr>
              <a:t>satisfied with their job</a:t>
            </a:r>
            <a:endParaRPr sz="1200">
              <a:solidFill>
                <a:srgbClr val="333333"/>
              </a:solidFill>
              <a:highlight>
                <a:srgbClr val="FFFFFF"/>
              </a:highlight>
              <a:latin typeface="Montserrat"/>
              <a:ea typeface="Montserrat"/>
              <a:cs typeface="Montserrat"/>
              <a:sym typeface="Montserrat"/>
            </a:endParaRPr>
          </a:p>
        </p:txBody>
      </p:sp>
      <p:sp>
        <p:nvSpPr>
          <p:cNvPr id="1421" name="Google Shape;1421;p58"/>
          <p:cNvSpPr txBox="1"/>
          <p:nvPr/>
        </p:nvSpPr>
        <p:spPr>
          <a:xfrm>
            <a:off x="0" y="0"/>
            <a:ext cx="8527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Titillium Web"/>
                <a:ea typeface="Titillium Web"/>
                <a:cs typeface="Titillium Web"/>
                <a:sym typeface="Titillium Web"/>
              </a:rPr>
              <a:t>Financial and Job Satisfaction</a:t>
            </a:r>
            <a:r>
              <a:rPr b="1" lang="en" sz="3000">
                <a:solidFill>
                  <a:schemeClr val="dk1"/>
                </a:solidFill>
                <a:latin typeface="Titillium Web"/>
                <a:ea typeface="Titillium Web"/>
                <a:cs typeface="Titillium Web"/>
                <a:sym typeface="Titillium Web"/>
              </a:rPr>
              <a:t> Variables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mmunity Bank Business Plan by Slidesgo">
  <a:themeElements>
    <a:clrScheme name="Simple Light">
      <a:dk1>
        <a:srgbClr val="000000"/>
      </a:dk1>
      <a:lt1>
        <a:srgbClr val="FFFFFF"/>
      </a:lt1>
      <a:dk2>
        <a:srgbClr val="E3CFFF"/>
      </a:dk2>
      <a:lt2>
        <a:srgbClr val="BBE8F8"/>
      </a:lt2>
      <a:accent1>
        <a:srgbClr val="91B71D"/>
      </a:accent1>
      <a:accent2>
        <a:srgbClr val="F88214"/>
      </a:accent2>
      <a:accent3>
        <a:srgbClr val="875DC3"/>
      </a:accent3>
      <a:accent4>
        <a:srgbClr val="26A8D6"/>
      </a:accent4>
      <a:accent5>
        <a:srgbClr val="174FDF"/>
      </a:accent5>
      <a:accent6>
        <a:srgbClr val="A7BDF5"/>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