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56CFDF-C508-4680-BE1D-85B1A637A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10C977D-2231-4F47-A1F8-770A2ACE5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76B2293-756A-4DB4-9638-6701F7911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AE5E-E6E4-4781-B37B-2AF847D75AA6}" type="datetimeFigureOut">
              <a:rPr lang="en-DK" smtClean="0"/>
              <a:t>12/05/2020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4D27009-06CC-4645-841B-1E9ECE01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24468E4-4117-4D41-87D5-E30834E59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E392-46E5-4E35-9F75-8158FB9D83E9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8521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C04E8B-6730-43F5-A3C2-E31AF7123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791C61B1-22BC-4B36-8B9A-68D5B8C5A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AD0A5E0-D158-4C19-99FB-F3B83A0E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AE5E-E6E4-4781-B37B-2AF847D75AA6}" type="datetimeFigureOut">
              <a:rPr lang="en-DK" smtClean="0"/>
              <a:t>12/05/2020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7109C90-9A26-40FB-8688-6754D3E81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A45FCA7-9A50-4C91-A56C-2626D0096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E392-46E5-4E35-9F75-8158FB9D83E9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9057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73201D41-DD23-4D7B-A628-54BD31539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3C268161-8E3C-4624-AD8A-37A236DB3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F6A71EB-759C-4301-B0E8-BB354BFE7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AE5E-E6E4-4781-B37B-2AF847D75AA6}" type="datetimeFigureOut">
              <a:rPr lang="en-DK" smtClean="0"/>
              <a:t>12/05/2020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C47391D-2230-4B18-9EE2-0AF6A4EF8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A6EEA2B-7C74-44F5-87D9-174D838EA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E392-46E5-4E35-9F75-8158FB9D83E9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8181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01AF7-52A0-4BF2-A860-EC4901C45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042A5C4-F95A-4D21-BF98-C4F0A8F9E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9DB8561-4DA0-4D8C-80FC-6B82A26F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AE5E-E6E4-4781-B37B-2AF847D75AA6}" type="datetimeFigureOut">
              <a:rPr lang="en-DK" smtClean="0"/>
              <a:t>12/05/2020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A003854-AE67-4714-A430-E74CEAF2C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0708AA6-0D3C-42B4-A96A-5EEE4988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E392-46E5-4E35-9F75-8158FB9D83E9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4011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7C4B79-87CB-4510-A7D6-A41A05709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A14DDAC-2051-4934-B191-E31E32F73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63E9514-0384-4D95-893D-2D5EEBA7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AE5E-E6E4-4781-B37B-2AF847D75AA6}" type="datetimeFigureOut">
              <a:rPr lang="en-DK" smtClean="0"/>
              <a:t>12/05/2020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E261E54-885D-4D58-8CA1-98DF81B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9D17E39-C3B4-48DE-9D0B-3BF51D74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E392-46E5-4E35-9F75-8158FB9D83E9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6918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92309-07A9-4796-8877-F2B4A068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E8F9786-984F-4768-A1C6-5E3A11CA3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386E254-49D6-423B-BC04-2AC5EDDE6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B9C4554-464F-4DB1-B2C8-4FB1A45EF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AE5E-E6E4-4781-B37B-2AF847D75AA6}" type="datetimeFigureOut">
              <a:rPr lang="en-DK" smtClean="0"/>
              <a:t>12/05/2020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ABCEDC7-0758-489B-ACA3-26E039FCB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19CF2AC-B54A-4324-B3BD-1809745A4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E392-46E5-4E35-9F75-8158FB9D83E9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8242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DC1062-9A87-4841-800C-C2594AD3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69ABCF5-1941-460E-8B72-151426467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A5101F7-7C75-40F9-AEA2-E08906EED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6E899F70-D7E2-4D39-A987-442CF2187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14F6C623-A269-49F5-A1EC-2256F0436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74401125-A307-46BB-8142-44F83C9A6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AE5E-E6E4-4781-B37B-2AF847D75AA6}" type="datetimeFigureOut">
              <a:rPr lang="en-DK" smtClean="0"/>
              <a:t>12/05/2020</a:t>
            </a:fld>
            <a:endParaRPr lang="en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EA0702B4-AA7D-405E-9931-6B26033E7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F9A7826F-0306-44FC-A6C9-127B3A26B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E392-46E5-4E35-9F75-8158FB9D83E9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42225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6CE6B9-D36D-4CC2-A4F0-8827C8060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73015A7F-F6CE-4CBD-B418-6D27305B1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AE5E-E6E4-4781-B37B-2AF847D75AA6}" type="datetimeFigureOut">
              <a:rPr lang="en-DK" smtClean="0"/>
              <a:t>12/05/2020</a:t>
            </a:fld>
            <a:endParaRPr lang="en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4605124-13AA-47A3-A555-422177A3B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771B3740-B243-4EC4-8133-D6893C4D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E392-46E5-4E35-9F75-8158FB9D83E9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3988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E0674FCB-6A53-40ED-8B8A-24C4EEF80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AE5E-E6E4-4781-B37B-2AF847D75AA6}" type="datetimeFigureOut">
              <a:rPr lang="en-DK" smtClean="0"/>
              <a:t>12/05/2020</a:t>
            </a:fld>
            <a:endParaRPr lang="en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255B93EB-1642-45E7-AFD4-595176447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28D809BB-1C50-4D11-B704-C26BC40A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E392-46E5-4E35-9F75-8158FB9D83E9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3563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8E3A6-7233-47F5-A419-D5DF12A52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85B6AAA-431D-442F-BD85-09E9AFF27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47D834A-18BA-4AE5-9271-8A17A8C56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CCFC3D3-F775-44C0-9F01-72C725B46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AE5E-E6E4-4781-B37B-2AF847D75AA6}" type="datetimeFigureOut">
              <a:rPr lang="en-DK" smtClean="0"/>
              <a:t>12/05/2020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29B5C20-EB16-4486-8F44-9217F8FD9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5387BE0-8449-4EEA-9C17-467AEAC2D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E392-46E5-4E35-9F75-8158FB9D83E9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782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E859CB-C4AB-4B15-BD6B-E56DC599D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81A3C168-3162-4579-BB38-EF0E283E9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A66945B1-0261-470C-84E0-4903E9596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80B67A5-27FB-4D12-A36A-73AA19A96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AE5E-E6E4-4781-B37B-2AF847D75AA6}" type="datetimeFigureOut">
              <a:rPr lang="en-DK" smtClean="0"/>
              <a:t>12/05/2020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A3B325D-7A37-4871-94BD-75F0E9C04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FC771BA-95C6-4790-981C-5A4F198F8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E392-46E5-4E35-9F75-8158FB9D83E9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5450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2A9FEDC1-9884-4BB9-91D8-35B87E23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A07A5B2-B129-44E1-B906-40F4E3B9F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09DF656-E9AE-4B64-80D6-08F40E4F7B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8AE5E-E6E4-4781-B37B-2AF847D75AA6}" type="datetimeFigureOut">
              <a:rPr lang="en-DK" smtClean="0"/>
              <a:t>12/05/2020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58DFD15-B91B-4D08-8416-0813D5466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1807E63-BECA-4190-99C6-C0E6B3162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E392-46E5-4E35-9F75-8158FB9D83E9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4149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lede 4" descr="Et billede, der indeholder indendørs, bord, computer, skrivebord&#10;&#10;Automatisk genereret beskrivelse">
            <a:extLst>
              <a:ext uri="{FF2B5EF4-FFF2-40B4-BE49-F238E27FC236}">
                <a16:creationId xmlns:a16="http://schemas.microsoft.com/office/drawing/2014/main" id="{B5B83352-CCB2-4F4F-90CC-EC6B1E591B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" r="13818" b="793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A6FEAD-DEB7-487E-8D16-DB6F73B63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GB" sz="4800"/>
              <a:t>Automatic Camera Calibration Using Video</a:t>
            </a:r>
            <a:endParaRPr lang="en-DK" sz="480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6107BA5-B538-4016-811A-1026E3B77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DK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1955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024746-A430-4AAE-919A-75F54C1C9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Proposal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0E3AE99-5DFD-4AB0-BC5A-995B4D5C0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Camera calibration is an annoying process.</a:t>
            </a:r>
          </a:p>
          <a:p>
            <a:r>
              <a:rPr lang="en-GB" dirty="0"/>
              <a:t>Remove the manual step with a physical chessboard</a:t>
            </a:r>
          </a:p>
          <a:p>
            <a:r>
              <a:rPr lang="en-GB" dirty="0"/>
              <a:t>Instead use a video to calibrate from</a:t>
            </a:r>
          </a:p>
          <a:p>
            <a:r>
              <a:rPr lang="en-GB" dirty="0"/>
              <a:t>Use Non-Linear algorithm to optimize parameters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70126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52A5D-0466-4108-81E5-75617D94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Extrinsic and Intrinsic Camera Parameters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9E21A42-C885-4382-A3D7-222F90899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Direct Linear Transformations</a:t>
            </a:r>
          </a:p>
          <a:p>
            <a:r>
              <a:rPr lang="en-GB" dirty="0" err="1"/>
              <a:t>Zhangs</a:t>
            </a:r>
            <a:r>
              <a:rPr lang="en-GB" dirty="0"/>
              <a:t> method</a:t>
            </a:r>
            <a:endParaRPr lang="en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2571E04F-FFA0-42C2-86C6-69559D462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074" y="2466975"/>
            <a:ext cx="2381250" cy="962025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4B51BF8D-7242-4158-9138-FC74B7E0B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262" y="2131055"/>
            <a:ext cx="15335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0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8610F0-7D6D-49A3-AE0A-951E6561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Non-Linear Algorithm for Estimating parameters</a:t>
            </a:r>
            <a:endParaRPr lang="en-DK" dirty="0"/>
          </a:p>
        </p:txBody>
      </p:sp>
      <p:pic>
        <p:nvPicPr>
          <p:cNvPr id="9" name="Pladsholder til indhold 8">
            <a:extLst>
              <a:ext uri="{FF2B5EF4-FFF2-40B4-BE49-F238E27FC236}">
                <a16:creationId xmlns:a16="http://schemas.microsoft.com/office/drawing/2014/main" id="{88DBB46B-1B7E-45E4-9926-C01E12EFC0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331" y="2911553"/>
            <a:ext cx="8276037" cy="1874682"/>
          </a:xfrm>
        </p:spPr>
      </p:pic>
    </p:spTree>
    <p:extLst>
      <p:ext uri="{BB962C8B-B14F-4D97-AF65-F5344CB8AC3E}">
        <p14:creationId xmlns:p14="http://schemas.microsoft.com/office/powerpoint/2010/main" val="2448976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EB01D9-A5BB-4A31-833C-367D45A1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99377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Results</a:t>
            </a:r>
          </a:p>
        </p:txBody>
      </p:sp>
      <p:pic>
        <p:nvPicPr>
          <p:cNvPr id="5" name="Pladsholder til indhold 4" descr="Et billede, der indeholder skærmbillede&#10;&#10;Automatisk genereret beskrivelse">
            <a:extLst>
              <a:ext uri="{FF2B5EF4-FFF2-40B4-BE49-F238E27FC236}">
                <a16:creationId xmlns:a16="http://schemas.microsoft.com/office/drawing/2014/main" id="{5FBFC6EF-9BBD-481B-92BA-93C7AA247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58" y="2766993"/>
            <a:ext cx="3630641" cy="3249423"/>
          </a:xfrm>
          <a:prstGeom prst="rect">
            <a:avLst/>
          </a:prstGeom>
        </p:spPr>
      </p:pic>
      <p:pic>
        <p:nvPicPr>
          <p:cNvPr id="7" name="Billede 6" descr="Et billede, der indeholder skærmbillede&#10;&#10;Automatisk genereret beskrivelse">
            <a:extLst>
              <a:ext uri="{FF2B5EF4-FFF2-40B4-BE49-F238E27FC236}">
                <a16:creationId xmlns:a16="http://schemas.microsoft.com/office/drawing/2014/main" id="{E3A39F13-6E03-461E-B2F5-8696EA230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392" y="2767204"/>
            <a:ext cx="3630168" cy="3249000"/>
          </a:xfrm>
          <a:prstGeom prst="rect">
            <a:avLst/>
          </a:prstGeom>
        </p:spPr>
      </p:pic>
      <p:pic>
        <p:nvPicPr>
          <p:cNvPr id="9" name="Billede 8" descr="Et billede, der indeholder kort&#10;&#10;Automatisk genereret beskrivelse">
            <a:extLst>
              <a:ext uri="{FF2B5EF4-FFF2-40B4-BE49-F238E27FC236}">
                <a16:creationId xmlns:a16="http://schemas.microsoft.com/office/drawing/2014/main" id="{7268D3D1-984E-4990-8091-C5C04D0C64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767204"/>
            <a:ext cx="3630168" cy="324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684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51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Automatic Camera Calibration Using Video</vt:lpstr>
      <vt:lpstr>Project Proposal</vt:lpstr>
      <vt:lpstr>Extrinsic and Intrinsic Camera Parameters</vt:lpstr>
      <vt:lpstr>Non-Linear Algorithm for Estimating parameters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Camera Calibration Using Video</dc:title>
  <dc:creator> </dc:creator>
  <cp:lastModifiedBy> </cp:lastModifiedBy>
  <cp:revision>3</cp:revision>
  <dcterms:created xsi:type="dcterms:W3CDTF">2020-05-11T23:57:41Z</dcterms:created>
  <dcterms:modified xsi:type="dcterms:W3CDTF">2020-05-12T00:38:21Z</dcterms:modified>
</cp:coreProperties>
</file>