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100" d="100"/>
          <a:sy n="100" d="100"/>
        </p:scale>
        <p:origin x="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74FF-A75A-4561-B2E5-4001C908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EA983-931F-4CB5-8541-FEF5D462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C647-3DDC-4671-8CC6-6FFC7496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2151-47BA-4DE6-A54C-4AAB16EF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278A-5405-449F-B8F1-F3F475BE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94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3291-F0AE-4AE2-92BA-EC4B5AA2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B124F-3EAA-4716-847D-56724652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AD66-C730-44B2-AA0C-DCF3498A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5C18-79C7-4937-8E01-05C18F3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3A619-C323-471F-B0C5-B2C80B7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27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6F0E3-5285-4DE0-BF04-E6B3FC3E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6A53A-1983-4822-83EA-B55DEE95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EE19-3A11-4F5D-8D06-92C0CCE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FCEF4-CD96-4327-973E-04DD80CD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0A5D-A62C-43C5-8328-91CDC583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74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8886-34D9-4ED0-B0AD-A1EACC8C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42B5-9619-466A-A359-E14D4DB0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849A7-E005-4B8D-86C0-F0ECC419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E384-F79E-4652-B311-AF5B2C6D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5C1E-FB29-4C04-9DB9-CDAF42E6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81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383-9918-4A4B-A4ED-969C025A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42D9-FFC4-4659-B87A-33C1140D9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40BBD-FEBB-416F-9CF6-6A85A30C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105A-E90E-49AE-B026-F8C692F3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1890-8587-4171-AE1B-88524C2D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90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E724-4549-404D-851D-7CA9711C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06B3-9D45-4A6C-9882-E2D802C5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FD37-D6D6-477A-A6B5-297CA5893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9897D-E697-4AC8-99A8-3865BB99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4F99-A3AA-4FA2-AEC2-3FCEA118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0246-6801-4AA3-993B-768723C9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66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D800-72C0-4AD5-92A7-4405225B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E5368-3272-432E-B881-5D4679A9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CF23B-1DCC-48C4-9295-83971D75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8C90F-A319-4F46-8171-F7BA35BF1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A249F-FE7B-4FFE-8A69-FF93E3628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19DCB-595C-4AE5-938F-DE866637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04502-9130-409D-AF94-7AD910EC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9C2CE-F8B9-4C9E-9BE4-09D31901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01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DFCD-374E-40DC-A574-2509519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E5EA-0861-4ECF-8F15-528B033E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C27A5-D78F-40AA-9C52-17518F76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F36BD-734A-476C-BAB4-DE8F795B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893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92333-52D0-491E-9CBB-32D8984C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ADB82-4EB3-44EE-B2A0-83314E01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BD528-2C7B-483B-AE53-10CE6869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0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D74E-E7C1-45A5-B12A-1FED6646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F62E-DCC8-46A0-A047-4CF9AC07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2A3F9-FE03-4072-B0EA-BC39E978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7DFA6-4C06-4AC0-A3C6-9343773B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39EC-8347-4A29-8307-7D285618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9CC09-1D26-42F1-AF45-A4951C5B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90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DBD3-5727-4760-A44A-F268CCA5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D9799-A364-43BE-B72F-D9DDFA3F1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9654-3A8F-4385-9D13-29F4C2E7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E033-70C5-42EC-821D-CADB8B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58723-D82D-466D-B62D-1C730541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EA4F-1792-4A9E-BFA6-466E3C58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7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36A51-1397-40C7-8924-E7DEB95E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6C49-7294-4828-9BFB-DCB481B8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4B03-1BC0-447D-829B-548729AFA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011-8903-4D52-B0B4-BDAECEF357FD}" type="datetimeFigureOut">
              <a:rPr lang="en-SG" smtClean="0"/>
              <a:t>29/7/2020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9AAC-60B1-4AEA-A449-5AE52888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A944E-1B80-420E-8684-AB847B273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90F2-F216-45D2-8590-D5AA667893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59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A6ACF-6BD6-47FA-BD13-A91F1450BB85}"/>
              </a:ext>
            </a:extLst>
          </p:cNvPr>
          <p:cNvSpPr txBox="1"/>
          <p:nvPr/>
        </p:nvSpPr>
        <p:spPr>
          <a:xfrm>
            <a:off x="2240189" y="148761"/>
            <a:ext cx="1914554" cy="101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Link geometry </a:t>
            </a:r>
          </a:p>
          <a:p>
            <a:r>
              <a:rPr lang="en-SG" sz="1400" dirty="0"/>
              <a:t>- Distance</a:t>
            </a:r>
          </a:p>
          <a:p>
            <a:r>
              <a:rPr lang="en-SG" sz="1400" dirty="0"/>
              <a:t>- Elevation</a:t>
            </a:r>
          </a:p>
          <a:p>
            <a:r>
              <a:rPr lang="en-SG" sz="1400" dirty="0"/>
              <a:t>- Atmospheric paths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52C6F-7445-4950-9B7B-F3F5B805AE2D}"/>
              </a:ext>
            </a:extLst>
          </p:cNvPr>
          <p:cNvSpPr txBox="1"/>
          <p:nvPr/>
        </p:nvSpPr>
        <p:spPr>
          <a:xfrm>
            <a:off x="4409784" y="162939"/>
            <a:ext cx="2501099" cy="12311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Link Budget</a:t>
            </a:r>
          </a:p>
          <a:p>
            <a:r>
              <a:rPr lang="en-SG" sz="1400" dirty="0"/>
              <a:t>- Path loss</a:t>
            </a:r>
          </a:p>
          <a:p>
            <a:r>
              <a:rPr lang="en-SG" sz="1400" dirty="0"/>
              <a:t>- Atmospheric loss</a:t>
            </a:r>
          </a:p>
          <a:p>
            <a:r>
              <a:rPr lang="en-SG" sz="1400" dirty="0"/>
              <a:t>- Pointing and steering losses</a:t>
            </a:r>
          </a:p>
          <a:p>
            <a:r>
              <a:rPr lang="en-SG" sz="1400" dirty="0"/>
              <a:t>- Effective noise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3C73E-88DF-44A7-998A-B1824E628ADD}"/>
              </a:ext>
            </a:extLst>
          </p:cNvPr>
          <p:cNvSpPr txBox="1"/>
          <p:nvPr/>
        </p:nvSpPr>
        <p:spPr>
          <a:xfrm>
            <a:off x="7165925" y="163202"/>
            <a:ext cx="2313356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Convert CNR to Eb/No</a:t>
            </a:r>
          </a:p>
          <a:p>
            <a:r>
              <a:rPr lang="en-SG" sz="1400" dirty="0"/>
              <a:t>- Assume maximum bit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FC402-5892-46B5-B792-B47B5F321E43}"/>
              </a:ext>
            </a:extLst>
          </p:cNvPr>
          <p:cNvSpPr txBox="1"/>
          <p:nvPr/>
        </p:nvSpPr>
        <p:spPr>
          <a:xfrm>
            <a:off x="237982" y="163953"/>
            <a:ext cx="1745887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Position of transmitter and receiver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BC794-18EB-40F6-8746-F8B9D3DB397F}"/>
              </a:ext>
            </a:extLst>
          </p:cNvPr>
          <p:cNvSpPr txBox="1"/>
          <p:nvPr/>
        </p:nvSpPr>
        <p:spPr>
          <a:xfrm>
            <a:off x="9771338" y="1533410"/>
            <a:ext cx="120906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Output data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C8780E-DE12-45A9-876E-B0F64BB4BAB9}"/>
              </a:ext>
            </a:extLst>
          </p:cNvPr>
          <p:cNvSpPr txBox="1"/>
          <p:nvPr/>
        </p:nvSpPr>
        <p:spPr>
          <a:xfrm>
            <a:off x="5744057" y="1532485"/>
            <a:ext cx="14446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Introduce 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D5907-2637-4D60-AE14-38B1D57CBAC7}"/>
              </a:ext>
            </a:extLst>
          </p:cNvPr>
          <p:cNvSpPr txBox="1"/>
          <p:nvPr/>
        </p:nvSpPr>
        <p:spPr>
          <a:xfrm>
            <a:off x="7588002" y="1532486"/>
            <a:ext cx="1741868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Check if Eb/No is acceptable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F70CD-E6D6-4ABA-8D93-4CD338CC0CE4}"/>
              </a:ext>
            </a:extLst>
          </p:cNvPr>
          <p:cNvSpPr txBox="1"/>
          <p:nvPr/>
        </p:nvSpPr>
        <p:spPr>
          <a:xfrm>
            <a:off x="2432136" y="1540598"/>
            <a:ext cx="99074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Reduce bit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2DBE1C-C0A8-478D-BC1D-20AE67AD2B9D}"/>
              </a:ext>
            </a:extLst>
          </p:cNvPr>
          <p:cNvSpPr txBox="1"/>
          <p:nvPr/>
        </p:nvSpPr>
        <p:spPr>
          <a:xfrm>
            <a:off x="9322304" y="1531648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273395-40DF-47F9-A5F7-D9D5C47A53C0}"/>
              </a:ext>
            </a:extLst>
          </p:cNvPr>
          <p:cNvSpPr txBox="1"/>
          <p:nvPr/>
        </p:nvSpPr>
        <p:spPr>
          <a:xfrm>
            <a:off x="7169327" y="152613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4A3594-365D-4AD6-BE8F-9347CA399D4E}"/>
              </a:ext>
            </a:extLst>
          </p:cNvPr>
          <p:cNvSpPr txBox="1"/>
          <p:nvPr/>
        </p:nvSpPr>
        <p:spPr>
          <a:xfrm>
            <a:off x="3392495" y="2493193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YES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B3FC2D-9E16-43B4-BEA8-BBFCAF35BD84}"/>
              </a:ext>
            </a:extLst>
          </p:cNvPr>
          <p:cNvCxnSpPr>
            <a:cxnSpLocks/>
          </p:cNvCxnSpPr>
          <p:nvPr/>
        </p:nvCxnSpPr>
        <p:spPr>
          <a:xfrm>
            <a:off x="1983869" y="693040"/>
            <a:ext cx="256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CF293C-307A-49FF-B3E6-A0AB126CB451}"/>
              </a:ext>
            </a:extLst>
          </p:cNvPr>
          <p:cNvCxnSpPr>
            <a:cxnSpLocks/>
          </p:cNvCxnSpPr>
          <p:nvPr/>
        </p:nvCxnSpPr>
        <p:spPr>
          <a:xfrm>
            <a:off x="4153464" y="708788"/>
            <a:ext cx="256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F87D2E-5A28-4D7B-9674-DB322A6866D6}"/>
              </a:ext>
            </a:extLst>
          </p:cNvPr>
          <p:cNvCxnSpPr>
            <a:cxnSpLocks/>
          </p:cNvCxnSpPr>
          <p:nvPr/>
        </p:nvCxnSpPr>
        <p:spPr>
          <a:xfrm>
            <a:off x="6910883" y="656592"/>
            <a:ext cx="256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6B90DF-68C1-4C69-AC06-7DBFF9BC212A}"/>
              </a:ext>
            </a:extLst>
          </p:cNvPr>
          <p:cNvCxnSpPr>
            <a:cxnSpLocks/>
          </p:cNvCxnSpPr>
          <p:nvPr/>
        </p:nvCxnSpPr>
        <p:spPr>
          <a:xfrm>
            <a:off x="8252848" y="747977"/>
            <a:ext cx="0" cy="779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F58B93-951D-451F-81FF-3BDA29CF54B3}"/>
              </a:ext>
            </a:extLst>
          </p:cNvPr>
          <p:cNvSpPr txBox="1"/>
          <p:nvPr/>
        </p:nvSpPr>
        <p:spPr>
          <a:xfrm>
            <a:off x="3796542" y="1533410"/>
            <a:ext cx="1740987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Check if Eb/No is acceptable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C296D9-2C63-4FBB-AAE0-EF3534849537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9329870" y="1855652"/>
            <a:ext cx="441468" cy="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36AC305-9325-40D5-9027-FB3AB350EB9A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7188732" y="1855651"/>
            <a:ext cx="3992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24D9E25-F583-4EEB-B377-AB250CBE5F74}"/>
              </a:ext>
            </a:extLst>
          </p:cNvPr>
          <p:cNvCxnSpPr>
            <a:cxnSpLocks/>
            <a:stCxn id="71" idx="2"/>
            <a:endCxn id="18" idx="2"/>
          </p:cNvCxnSpPr>
          <p:nvPr/>
        </p:nvCxnSpPr>
        <p:spPr>
          <a:xfrm rot="16200000" flipH="1">
            <a:off x="7521453" y="-674677"/>
            <a:ext cx="12700" cy="5708835"/>
          </a:xfrm>
          <a:prstGeom prst="bentConnector3">
            <a:avLst>
              <a:gd name="adj1" fmla="val 336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CE04FD4-F5C1-4E13-A870-7F3390F47F85}"/>
              </a:ext>
            </a:extLst>
          </p:cNvPr>
          <p:cNvSpPr txBox="1"/>
          <p:nvPr/>
        </p:nvSpPr>
        <p:spPr>
          <a:xfrm>
            <a:off x="400973" y="1558512"/>
            <a:ext cx="1745887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Check if Eb/No is acceptable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956328C-B5C4-4FC9-8A3A-C8A3F938E7B8}"/>
              </a:ext>
            </a:extLst>
          </p:cNvPr>
          <p:cNvCxnSpPr>
            <a:cxnSpLocks/>
            <a:stCxn id="71" idx="1"/>
            <a:endCxn id="21" idx="3"/>
          </p:cNvCxnSpPr>
          <p:nvPr/>
        </p:nvCxnSpPr>
        <p:spPr>
          <a:xfrm flipH="1">
            <a:off x="3422877" y="1856576"/>
            <a:ext cx="373665" cy="7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DACED6-3790-41EA-BE1E-3BE1D0E062B0}"/>
              </a:ext>
            </a:extLst>
          </p:cNvPr>
          <p:cNvSpPr txBox="1"/>
          <p:nvPr/>
        </p:nvSpPr>
        <p:spPr>
          <a:xfrm>
            <a:off x="3392495" y="154059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NO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4EC31E-3BBD-4E45-A994-A8A58FF7115F}"/>
              </a:ext>
            </a:extLst>
          </p:cNvPr>
          <p:cNvCxnSpPr>
            <a:cxnSpLocks/>
          </p:cNvCxnSpPr>
          <p:nvPr/>
        </p:nvCxnSpPr>
        <p:spPr>
          <a:xfrm flipH="1" flipV="1">
            <a:off x="2166140" y="1842340"/>
            <a:ext cx="265996" cy="9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16BC19A-E013-47FA-AB74-221E6C4E8764}"/>
              </a:ext>
            </a:extLst>
          </p:cNvPr>
          <p:cNvCxnSpPr>
            <a:cxnSpLocks/>
            <a:stCxn id="87" idx="2"/>
            <a:endCxn id="21" idx="2"/>
          </p:cNvCxnSpPr>
          <p:nvPr/>
        </p:nvCxnSpPr>
        <p:spPr>
          <a:xfrm rot="5400000" flipH="1" flipV="1">
            <a:off x="2091755" y="1369091"/>
            <a:ext cx="17914" cy="1653590"/>
          </a:xfrm>
          <a:prstGeom prst="bentConnector3">
            <a:avLst>
              <a:gd name="adj1" fmla="val -1616389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48ACF86-910A-4422-9779-3D66C20264F5}"/>
              </a:ext>
            </a:extLst>
          </p:cNvPr>
          <p:cNvCxnSpPr>
            <a:cxnSpLocks/>
            <a:stCxn id="87" idx="2"/>
            <a:endCxn id="18" idx="2"/>
          </p:cNvCxnSpPr>
          <p:nvPr/>
        </p:nvCxnSpPr>
        <p:spPr>
          <a:xfrm rot="5400000" flipH="1" flipV="1">
            <a:off x="5812343" y="-2358685"/>
            <a:ext cx="25102" cy="9101954"/>
          </a:xfrm>
          <a:prstGeom prst="bentConnector3">
            <a:avLst>
              <a:gd name="adj1" fmla="val -224635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93CC8B7-1824-48E7-8AC6-30AC2BB0F8F9}"/>
              </a:ext>
            </a:extLst>
          </p:cNvPr>
          <p:cNvSpPr txBox="1"/>
          <p:nvPr/>
        </p:nvSpPr>
        <p:spPr>
          <a:xfrm>
            <a:off x="4667035" y="2319106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YES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528826-BC17-4829-9DF9-A2DA7419FF92}"/>
              </a:ext>
            </a:extLst>
          </p:cNvPr>
          <p:cNvSpPr txBox="1"/>
          <p:nvPr/>
        </p:nvSpPr>
        <p:spPr>
          <a:xfrm>
            <a:off x="1847297" y="220917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NO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4394A57-E1D1-459B-8EF6-2A750DE120FD}"/>
              </a:ext>
            </a:extLst>
          </p:cNvPr>
          <p:cNvCxnSpPr>
            <a:cxnSpLocks/>
            <a:stCxn id="19" idx="1"/>
            <a:endCxn id="71" idx="3"/>
          </p:cNvCxnSpPr>
          <p:nvPr/>
        </p:nvCxnSpPr>
        <p:spPr>
          <a:xfrm flipH="1">
            <a:off x="5537529" y="1855651"/>
            <a:ext cx="206528" cy="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7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Lyle Campbell</dc:creator>
  <cp:lastModifiedBy>Lyle Campbell</cp:lastModifiedBy>
  <cp:revision>9</cp:revision>
  <dcterms:created xsi:type="dcterms:W3CDTF">2020-07-20T19:36:12Z</dcterms:created>
  <dcterms:modified xsi:type="dcterms:W3CDTF">2020-07-29T17:29:33Z</dcterms:modified>
</cp:coreProperties>
</file>