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7" r:id="rId5"/>
    <p:sldId id="288" r:id="rId6"/>
    <p:sldId id="296" r:id="rId7"/>
    <p:sldId id="29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3DA95F-A577-4CBD-8E8C-42CB3ED698F4}">
          <p14:sldIdLst>
            <p14:sldId id="287"/>
            <p14:sldId id="288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388" y="78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8BF69-CA7D-418E-8BBC-3857F2BCDA25}" type="datetimeFigureOut">
              <a:rPr lang="sv-SE" smtClean="0"/>
              <a:t>2016-02-11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0CA4-75B4-43EF-BB03-EBC4DFC81B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230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9DD9-3966-428A-BA4D-5D398AEC0D1E}" type="datetimeFigureOut">
              <a:rPr lang="sv-SE" smtClean="0"/>
              <a:t>2016-02-11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FF64-CF65-4193-8F94-FE6655764F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34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3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9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3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10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0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6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4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8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3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© R2Meton 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http://www.r2m.se</a:t>
            </a:r>
            <a:endParaRPr lang="sv-SE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251388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2907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06" y="6331910"/>
            <a:ext cx="993250" cy="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Camel CXF Rest</a:t>
            </a:r>
            <a:endParaRPr lang="sv-S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Camel &amp; CXF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1056000" y="1989000"/>
            <a:ext cx="29826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/>
              <a:t>CXF REST</a:t>
            </a: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1416000" y="2709000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@Path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1416000" y="3758104"/>
            <a:ext cx="21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@XmlRootElement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416000" y="4665828"/>
            <a:ext cx="2160000" cy="10954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blueprint.xml:</a:t>
            </a:r>
          </a:p>
          <a:p>
            <a:r>
              <a:rPr lang="sv-SE" dirty="0" smtClean="0"/>
              <a:t>==========</a:t>
            </a:r>
          </a:p>
          <a:p>
            <a:r>
              <a:rPr lang="sv-SE" dirty="0" smtClean="0"/>
              <a:t>&lt;jaxrs:server&gt;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6816000" y="909000"/>
            <a:ext cx="4320000" cy="499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/>
              <a:t>Camel</a:t>
            </a:r>
            <a:endParaRPr lang="sv-SE" dirty="0"/>
          </a:p>
        </p:txBody>
      </p:sp>
      <p:sp>
        <p:nvSpPr>
          <p:cNvPr id="22" name="Rectangle 21"/>
          <p:cNvSpPr/>
          <p:nvPr/>
        </p:nvSpPr>
        <p:spPr>
          <a:xfrm>
            <a:off x="7176000" y="1690688"/>
            <a:ext cx="3600000" cy="38337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blueprint.xml:</a:t>
            </a:r>
          </a:p>
          <a:p>
            <a:r>
              <a:rPr lang="sv-SE" dirty="0" smtClean="0"/>
              <a:t>============</a:t>
            </a:r>
          </a:p>
          <a:p>
            <a:endParaRPr lang="sv-SE" dirty="0" smtClean="0"/>
          </a:p>
          <a:p>
            <a:r>
              <a:rPr lang="sv-SE" dirty="0" smtClean="0"/>
              <a:t>------------------------------------------</a:t>
            </a:r>
          </a:p>
          <a:p>
            <a:r>
              <a:rPr lang="sv-SE" dirty="0" smtClean="0"/>
              <a:t>&lt;camelContext</a:t>
            </a:r>
          </a:p>
          <a:p>
            <a:r>
              <a:rPr lang="sv-SE" dirty="0" smtClean="0"/>
              <a:t>...</a:t>
            </a:r>
          </a:p>
          <a:p>
            <a:r>
              <a:rPr lang="sv-SE" dirty="0"/>
              <a:t> </a:t>
            </a:r>
            <a:r>
              <a:rPr lang="sv-SE" dirty="0" smtClean="0"/>
              <a:t> &lt;from uri="cxfrs:bean:rsServer...</a:t>
            </a:r>
            <a:endParaRPr lang="sv-SE" dirty="0"/>
          </a:p>
          <a:p>
            <a:r>
              <a:rPr lang="sv-SE" dirty="0" smtClean="0"/>
              <a:t>&gt;</a:t>
            </a:r>
          </a:p>
          <a:p>
            <a:endParaRPr lang="sv-SE" dirty="0" smtClean="0"/>
          </a:p>
          <a:p>
            <a:r>
              <a:rPr lang="sv-SE" dirty="0"/>
              <a:t>------------------------------------------</a:t>
            </a:r>
          </a:p>
          <a:p>
            <a:r>
              <a:rPr lang="sv-SE" dirty="0" smtClean="0"/>
              <a:t>&lt;cxf:rsServer ...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986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Camel cxf components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39134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Component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Functionality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cxf: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web service integration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cxfrs: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REST service integration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cxfbean: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this is for consuming REST &amp; SOAP </a:t>
                      </a:r>
                      <a:r>
                        <a:rPr lang="en-US" baseline="0" dirty="0" err="1" smtClean="0"/>
                        <a:t>webservices</a:t>
                      </a:r>
                      <a:r>
                        <a:rPr lang="en-US" baseline="0" dirty="0" smtClean="0"/>
                        <a:t>. Is simpler as above.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5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Camel CXF REST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3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2M-ColorTheme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C00000"/>
      </a:accent1>
      <a:accent2>
        <a:srgbClr val="5B9BD5"/>
      </a:accent2>
      <a:accent3>
        <a:srgbClr val="A5A5A5"/>
      </a:accent3>
      <a:accent4>
        <a:srgbClr val="F7CBAC"/>
      </a:accent4>
      <a:accent5>
        <a:srgbClr val="C2DFFD"/>
      </a:accent5>
      <a:accent6>
        <a:srgbClr val="C490AA"/>
      </a:accent6>
      <a:hlink>
        <a:srgbClr val="FF3300"/>
      </a:hlink>
      <a:folHlink>
        <a:srgbClr val="53813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2M_template_dark.potx" id="{E1508AD3-4972-45BD-B375-28D2D0F88078}" vid="{41F52D0E-C52C-437B-8328-DBAF51B9B9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1FD3FE8E4F0646B7B0E1043ABC9F2E" ma:contentTypeVersion="4" ma:contentTypeDescription="Skapa ett nytt dokument." ma:contentTypeScope="" ma:versionID="973a77748cf002066612fae7586d89dc">
  <xsd:schema xmlns:xsd="http://www.w3.org/2001/XMLSchema" xmlns:xs="http://www.w3.org/2001/XMLSchema" xmlns:p="http://schemas.microsoft.com/office/2006/metadata/properties" xmlns:ns2="1e016552-a444-4155-9aae-f89f68456b2f" xmlns:ns3="8b8cfb48-2227-44b3-ab9d-9f64ce7e64c9" targetNamespace="http://schemas.microsoft.com/office/2006/metadata/properties" ma:root="true" ma:fieldsID="1aef112ed1d3034a3d3dbe0b725c43d0" ns2:_="" ns3:_="">
    <xsd:import namespace="1e016552-a444-4155-9aae-f89f68456b2f"/>
    <xsd:import namespace="8b8cfb48-2227-44b3-ab9d-9f64ce7e64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6552-a444-4155-9aae-f89f68456b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fb48-2227-44b3-ab9d-9f64ce7e64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730B8-640A-47B6-8D8B-31BE971EC64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357CCB-3DCA-415B-9D48-6859C62A3DB2}"/>
</file>

<file path=customXml/itemProps3.xml><?xml version="1.0" encoding="utf-8"?>
<ds:datastoreItem xmlns:ds="http://schemas.openxmlformats.org/officeDocument/2006/customXml" ds:itemID="{20B93482-8257-4FED-BE80-72EB29E30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R2M_template_dark</Template>
  <TotalTime>1275</TotalTime>
  <Words>98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Camel CXF Rest</vt:lpstr>
      <vt:lpstr>Camel &amp; CXF</vt:lpstr>
      <vt:lpstr>Camel cxf components</vt:lpstr>
      <vt:lpstr>LAB Camel CXF 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Ekkehart Lötzsch</dc:creator>
  <cp:lastModifiedBy>Ekkehart Lötzsch</cp:lastModifiedBy>
  <cp:revision>180</cp:revision>
  <dcterms:created xsi:type="dcterms:W3CDTF">2016-01-27T07:08:27Z</dcterms:created>
  <dcterms:modified xsi:type="dcterms:W3CDTF">2016-02-11T20:22:06Z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0x010100AD1FD3FE8E4F0646B7B0E1043ABC9F2E</vt:lpwstr>
  </property>
</Properties>
</file>