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60" d="100"/>
          <a:sy n="60" d="100"/>
        </p:scale>
        <p:origin x="195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59DD9-3966-428A-BA4D-5D398AEC0D1E}" type="datetimeFigureOut">
              <a:rPr lang="sv-SE" smtClean="0"/>
              <a:t>2017-12-11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BFF64-CF65-4193-8F94-FE6655764F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634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3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9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036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10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933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0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6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245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83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155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63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© R2Meton AB</a:t>
            </a:r>
            <a:endParaRPr lang="sv-S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http://www.r2m.se</a:t>
            </a:r>
            <a:endParaRPr lang="sv-SE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6251388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2192000" cy="2907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06" y="6331910"/>
            <a:ext cx="993250" cy="3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5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user" TargetMode="External"/><Relationship Id="rId3" Type="http://schemas.openxmlformats.org/officeDocument/2006/relationships/hyperlink" Target="http://localhost:8080/user/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Spring </a:t>
            </a:r>
            <a:r>
              <a:rPr lang="sv-SE" dirty="0" err="1" smtClean="0"/>
              <a:t>Framework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Dependency</a:t>
            </a:r>
            <a:r>
              <a:rPr lang="sv-SE" dirty="0" smtClean="0"/>
              <a:t> </a:t>
            </a:r>
            <a:r>
              <a:rPr lang="sv-SE" dirty="0" err="1" smtClean="0"/>
              <a:t>Injection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, and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293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one or more classes with @Configuration</a:t>
            </a:r>
          </a:p>
          <a:p>
            <a:r>
              <a:rPr lang="en-US" dirty="0" smtClean="0"/>
              <a:t>Annotate one or more methods in these classes with @Bean</a:t>
            </a:r>
          </a:p>
          <a:p>
            <a:r>
              <a:rPr lang="en-US" dirty="0" smtClean="0"/>
              <a:t>The methods will be called by spring when creating managed objects</a:t>
            </a:r>
          </a:p>
          <a:p>
            <a:r>
              <a:rPr lang="en-US" dirty="0" smtClean="0"/>
              <a:t>Also created </a:t>
            </a:r>
            <a:r>
              <a:rPr lang="en-US" dirty="0"/>
              <a:t>using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AnnotationConfigApplicationContext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Used if you want one centralized location for your context</a:t>
            </a:r>
          </a:p>
          <a:p>
            <a:r>
              <a:rPr lang="en-US" dirty="0" smtClean="0"/>
              <a:t>Can also be used to initialize third party classes</a:t>
            </a:r>
          </a:p>
          <a:p>
            <a:r>
              <a:rPr lang="en-US" dirty="0" smtClean="0"/>
              <a:t>Dependencies can be injected using method parameters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06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java context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2229644"/>
            <a:ext cx="3759200" cy="35433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483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Beans can have different scopes</a:t>
            </a:r>
          </a:p>
          <a:p>
            <a:pPr lvl="1"/>
            <a:r>
              <a:rPr lang="en-US" b="1" dirty="0" smtClean="0"/>
              <a:t>Singleton</a:t>
            </a:r>
            <a:r>
              <a:rPr lang="en-US" dirty="0" smtClean="0"/>
              <a:t> scope is default if nothing is defined. One object instance is created for the whole application</a:t>
            </a:r>
          </a:p>
          <a:p>
            <a:pPr lvl="1"/>
            <a:r>
              <a:rPr lang="en-US" b="1" dirty="0" smtClean="0"/>
              <a:t>Prototype</a:t>
            </a:r>
            <a:r>
              <a:rPr lang="en-US" dirty="0" smtClean="0"/>
              <a:t> scope means that every </a:t>
            </a:r>
            <a:r>
              <a:rPr lang="en-US" dirty="0" err="1" smtClean="0"/>
              <a:t>autowired</a:t>
            </a:r>
            <a:r>
              <a:rPr lang="en-US" dirty="0" smtClean="0"/>
              <a:t> dependency gets a new instance</a:t>
            </a:r>
          </a:p>
          <a:p>
            <a:pPr lvl="1"/>
            <a:r>
              <a:rPr lang="en-US" b="1" dirty="0" smtClean="0"/>
              <a:t>Session</a:t>
            </a:r>
            <a:r>
              <a:rPr lang="en-US" dirty="0" smtClean="0"/>
              <a:t> scope means one reference per web session</a:t>
            </a:r>
          </a:p>
          <a:p>
            <a:pPr lvl="1"/>
            <a:r>
              <a:rPr lang="en-US" b="1" dirty="0" smtClean="0"/>
              <a:t>Request</a:t>
            </a:r>
            <a:r>
              <a:rPr lang="en-US" dirty="0" smtClean="0"/>
              <a:t> scope means one instance per user web request</a:t>
            </a:r>
          </a:p>
          <a:p>
            <a:pPr lvl="1"/>
            <a:r>
              <a:rPr lang="en-US" b="1" dirty="0" err="1" smtClean="0"/>
              <a:t>Websocket</a:t>
            </a:r>
            <a:r>
              <a:rPr lang="en-US" dirty="0" smtClean="0"/>
              <a:t> scope means one instance per </a:t>
            </a:r>
            <a:r>
              <a:rPr lang="en-US" dirty="0" err="1" smtClean="0"/>
              <a:t>websocket</a:t>
            </a:r>
            <a:r>
              <a:rPr lang="en-US" dirty="0" smtClean="0"/>
              <a:t> connection</a:t>
            </a:r>
          </a:p>
          <a:p>
            <a:r>
              <a:rPr lang="en-US" dirty="0" smtClean="0"/>
              <a:t>Set using the @Scope annotation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839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Resource class to get external resources</a:t>
            </a:r>
          </a:p>
          <a:p>
            <a:r>
              <a:rPr lang="en-US" dirty="0" smtClean="0"/>
              <a:t>Can be used by injecting the </a:t>
            </a:r>
            <a:r>
              <a:rPr lang="en-US" dirty="0" err="1" smtClean="0"/>
              <a:t>ApplicationContext</a:t>
            </a:r>
            <a:r>
              <a:rPr lang="en-US" dirty="0"/>
              <a:t> and calling </a:t>
            </a:r>
            <a:r>
              <a:rPr lang="en-US" dirty="0" err="1"/>
              <a:t>ctx.getResource</a:t>
            </a:r>
            <a:r>
              <a:rPr lang="en-US" dirty="0" smtClean="0"/>
              <a:t>(”</a:t>
            </a:r>
            <a:r>
              <a:rPr lang="en-US" dirty="0" err="1" smtClean="0"/>
              <a:t>classpath:files</a:t>
            </a:r>
            <a:r>
              <a:rPr lang="en-US" dirty="0" smtClean="0"/>
              <a:t>/</a:t>
            </a:r>
            <a:r>
              <a:rPr lang="en-US" dirty="0" err="1" smtClean="0"/>
              <a:t>myTemplate.txt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Can also be injected by using the annotation @Value(</a:t>
            </a:r>
            <a:r>
              <a:rPr lang="en-US" dirty="0"/>
              <a:t>”</a:t>
            </a:r>
            <a:r>
              <a:rPr lang="en-US" dirty="0" err="1"/>
              <a:t>classpath:files</a:t>
            </a:r>
            <a:r>
              <a:rPr lang="en-US" dirty="0"/>
              <a:t>/</a:t>
            </a:r>
            <a:r>
              <a:rPr lang="en-US" dirty="0" err="1"/>
              <a:t>myTemplate.txt</a:t>
            </a:r>
            <a:r>
              <a:rPr lang="en-US" dirty="0"/>
              <a:t>"</a:t>
            </a:r>
          </a:p>
          <a:p>
            <a:r>
              <a:rPr lang="en-US" dirty="0" smtClean="0"/>
              <a:t>Prepend with </a:t>
            </a:r>
            <a:r>
              <a:rPr lang="en-US" dirty="0" err="1" smtClean="0"/>
              <a:t>classpath</a:t>
            </a:r>
            <a:r>
              <a:rPr lang="en-US" dirty="0" smtClean="0"/>
              <a:t>: to get resources on </a:t>
            </a:r>
            <a:r>
              <a:rPr lang="en-US" dirty="0" err="1" smtClean="0"/>
              <a:t>classpath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0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has excellent test-support</a:t>
            </a:r>
          </a:p>
          <a:p>
            <a:r>
              <a:rPr lang="en-US" dirty="0" smtClean="0"/>
              <a:t>Annotate your </a:t>
            </a:r>
            <a:r>
              <a:rPr lang="en-US" dirty="0" err="1" smtClean="0"/>
              <a:t>junit</a:t>
            </a:r>
            <a:r>
              <a:rPr lang="en-US" dirty="0" smtClean="0"/>
              <a:t> class with </a:t>
            </a:r>
            <a:r>
              <a:rPr lang="en-US" i="1" dirty="0"/>
              <a:t>@</a:t>
            </a:r>
            <a:r>
              <a:rPr lang="en-US" i="1" dirty="0" err="1"/>
              <a:t>RunWith</a:t>
            </a:r>
            <a:r>
              <a:rPr lang="en-US" i="1" dirty="0"/>
              <a:t>(</a:t>
            </a:r>
            <a:r>
              <a:rPr lang="en-US" i="1" dirty="0" err="1"/>
              <a:t>SpringRunner.class</a:t>
            </a:r>
            <a:r>
              <a:rPr lang="en-US" i="1" dirty="0" smtClean="0"/>
              <a:t>) </a:t>
            </a:r>
            <a:r>
              <a:rPr lang="en-US" dirty="0" smtClean="0"/>
              <a:t>and it will create a context for you</a:t>
            </a:r>
          </a:p>
          <a:p>
            <a:r>
              <a:rPr lang="en-US" dirty="0" smtClean="0"/>
              <a:t>Use </a:t>
            </a:r>
            <a:r>
              <a:rPr lang="en-US" dirty="0"/>
              <a:t>@</a:t>
            </a:r>
            <a:r>
              <a:rPr lang="en-US" dirty="0" err="1" smtClean="0"/>
              <a:t>ContextConfiguration</a:t>
            </a:r>
            <a:r>
              <a:rPr lang="en-US" dirty="0" smtClean="0"/>
              <a:t> to specify if you need to apply special test-configuration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MockMVC</a:t>
            </a:r>
            <a:r>
              <a:rPr lang="en-US" dirty="0" smtClean="0"/>
              <a:t> to mock rest endpoints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JdbcTestUtils</a:t>
            </a:r>
            <a:r>
              <a:rPr lang="en-US" dirty="0" smtClean="0"/>
              <a:t> to easy in testing database</a:t>
            </a:r>
          </a:p>
          <a:p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2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used for creating  dynamic web pages</a:t>
            </a:r>
          </a:p>
          <a:p>
            <a:r>
              <a:rPr lang="en-US" dirty="0" smtClean="0"/>
              <a:t>Is also used for creating rest services</a:t>
            </a:r>
          </a:p>
          <a:p>
            <a:r>
              <a:rPr lang="en-US" dirty="0" smtClean="0"/>
              <a:t>Annotation based configuration</a:t>
            </a:r>
          </a:p>
          <a:p>
            <a:r>
              <a:rPr lang="en-US" dirty="0" smtClean="0"/>
              <a:t>Annotate class with @Controller for building web pages</a:t>
            </a:r>
          </a:p>
          <a:p>
            <a:r>
              <a:rPr lang="en-US" dirty="0" smtClean="0"/>
              <a:t>Annotate class with @</a:t>
            </a:r>
            <a:r>
              <a:rPr lang="en-US" dirty="0" err="1" smtClean="0"/>
              <a:t>RestController</a:t>
            </a:r>
            <a:r>
              <a:rPr lang="en-US" dirty="0" smtClean="0"/>
              <a:t> for rest</a:t>
            </a:r>
          </a:p>
          <a:p>
            <a:r>
              <a:rPr lang="en-US" dirty="0" smtClean="0"/>
              <a:t>We will only look at rest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584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add a class which has the @Configuration and @</a:t>
            </a:r>
            <a:r>
              <a:rPr lang="en-US" dirty="0" err="1" smtClean="0"/>
              <a:t>EnableWebMvc</a:t>
            </a:r>
            <a:r>
              <a:rPr lang="en-US" dirty="0" smtClean="0"/>
              <a:t> to enable the MVC functionality</a:t>
            </a:r>
          </a:p>
          <a:p>
            <a:r>
              <a:rPr lang="en-US" dirty="0" smtClean="0"/>
              <a:t>You must also add </a:t>
            </a:r>
            <a:r>
              <a:rPr lang="en-US" dirty="0" err="1" smtClean="0"/>
              <a:t>jackson</a:t>
            </a:r>
            <a:r>
              <a:rPr lang="en-US" dirty="0" smtClean="0"/>
              <a:t> 2 to your </a:t>
            </a:r>
            <a:r>
              <a:rPr lang="en-US" dirty="0" err="1" smtClean="0"/>
              <a:t>pom.xml</a:t>
            </a:r>
            <a:r>
              <a:rPr lang="en-US" dirty="0" smtClean="0"/>
              <a:t>(it handles serializing to and from JSON)</a:t>
            </a:r>
          </a:p>
          <a:p>
            <a:r>
              <a:rPr lang="en-US" dirty="0" smtClean="0"/>
              <a:t>And make sure that you have the spring-</a:t>
            </a:r>
            <a:r>
              <a:rPr lang="en-US" dirty="0" err="1" smtClean="0"/>
              <a:t>webmvc</a:t>
            </a:r>
            <a:r>
              <a:rPr lang="en-US" dirty="0" smtClean="0"/>
              <a:t> module in your </a:t>
            </a:r>
            <a:r>
              <a:rPr lang="en-US" dirty="0" err="1" smtClean="0"/>
              <a:t>pom.xml</a:t>
            </a:r>
            <a:endParaRPr lang="en-US" dirty="0" smtClean="0"/>
          </a:p>
          <a:p>
            <a:r>
              <a:rPr lang="en-US" dirty="0" smtClean="0"/>
              <a:t>Now MVC is enabled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76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RestControllers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class which has the @</a:t>
            </a:r>
            <a:r>
              <a:rPr lang="en-US" dirty="0" err="1" smtClean="0"/>
              <a:t>RestController</a:t>
            </a:r>
            <a:r>
              <a:rPr lang="en-US" dirty="0" smtClean="0"/>
              <a:t> annotation. This class will contain all your </a:t>
            </a:r>
            <a:r>
              <a:rPr lang="en-US" dirty="0" err="1" smtClean="0"/>
              <a:t>enpoints</a:t>
            </a:r>
            <a:endParaRPr lang="en-US" dirty="0" smtClean="0"/>
          </a:p>
          <a:p>
            <a:r>
              <a:rPr lang="en-US" dirty="0" smtClean="0"/>
              <a:t>Also create your model objects, i.e. regular POJOS which will be used to generate JSON-payloads</a:t>
            </a:r>
          </a:p>
          <a:p>
            <a:r>
              <a:rPr lang="en-US" dirty="0" smtClean="0"/>
              <a:t>Create methods annotated with @</a:t>
            </a:r>
            <a:r>
              <a:rPr lang="en-US" dirty="0" err="1" smtClean="0"/>
              <a:t>RequestMapping</a:t>
            </a:r>
            <a:r>
              <a:rPr lang="en-US" dirty="0" smtClean="0"/>
              <a:t> to map a method to an URL. You can also use the more specialized versions: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 smtClean="0"/>
          </a:p>
          <a:p>
            <a:pPr lvl="1"/>
            <a:r>
              <a:rPr lang="en-US" dirty="0" err="1" smtClean="0"/>
              <a:t>PatchMapping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265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@</a:t>
            </a:r>
            <a:r>
              <a:rPr lang="en-US" i="1" dirty="0" err="1"/>
              <a:t>GetMapping</a:t>
            </a:r>
            <a:r>
              <a:rPr lang="en-US" i="1" dirty="0"/>
              <a:t>("/user</a:t>
            </a:r>
            <a:r>
              <a:rPr lang="en-US" i="1" dirty="0" smtClean="0"/>
              <a:t>")</a:t>
            </a:r>
            <a:br>
              <a:rPr lang="en-US" i="1" dirty="0" smtClean="0"/>
            </a:br>
            <a:r>
              <a:rPr lang="en-US" b="1" dirty="0"/>
              <a:t> public</a:t>
            </a:r>
            <a:r>
              <a:rPr lang="en-US" dirty="0"/>
              <a:t> User </a:t>
            </a:r>
            <a:r>
              <a:rPr lang="en-US" dirty="0" err="1"/>
              <a:t>getUser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json</a:t>
            </a:r>
            <a:r>
              <a:rPr lang="en-US" dirty="0" smtClean="0"/>
              <a:t> object User from endpoint </a:t>
            </a:r>
            <a:r>
              <a:rPr lang="en-US" dirty="0" smtClean="0">
                <a:hlinkClick r:id="rId2"/>
              </a:rPr>
              <a:t>http://localhost:8080/user</a:t>
            </a:r>
            <a:endParaRPr lang="en-US" dirty="0" smtClean="0"/>
          </a:p>
          <a:p>
            <a:r>
              <a:rPr lang="en-US" i="1" dirty="0"/>
              <a:t>@</a:t>
            </a:r>
            <a:r>
              <a:rPr lang="en-US" i="1" dirty="0" err="1"/>
              <a:t>RequestMapping</a:t>
            </a:r>
            <a:r>
              <a:rPr lang="en-US" i="1" dirty="0"/>
              <a:t>(value</a:t>
            </a:r>
            <a:r>
              <a:rPr lang="en-US" i="1" dirty="0" smtClean="0"/>
              <a:t>=”/user/{</a:t>
            </a:r>
            <a:r>
              <a:rPr lang="en-US" i="1" dirty="0"/>
              <a:t>user}", method=</a:t>
            </a:r>
            <a:r>
              <a:rPr lang="en-US" i="1" dirty="0" err="1"/>
              <a:t>RequestMethod.GET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/>
              <a:t>User </a:t>
            </a:r>
            <a:r>
              <a:rPr lang="en-US" dirty="0" err="1"/>
              <a:t>getUser</a:t>
            </a:r>
            <a:r>
              <a:rPr lang="en-US" dirty="0"/>
              <a:t>(</a:t>
            </a:r>
            <a:r>
              <a:rPr lang="en-US" i="1" dirty="0"/>
              <a:t>@</a:t>
            </a:r>
            <a:r>
              <a:rPr lang="en-US" i="1" dirty="0" err="1"/>
              <a:t>PathVariable</a:t>
            </a:r>
            <a:r>
              <a:rPr lang="en-US" dirty="0"/>
              <a:t> Long user) </a:t>
            </a:r>
            <a:r>
              <a:rPr lang="en-US" dirty="0" smtClean="0"/>
              <a:t>{</a:t>
            </a:r>
          </a:p>
          <a:p>
            <a:pPr lvl="1"/>
            <a:r>
              <a:rPr lang="en-US" dirty="0"/>
              <a:t>GET </a:t>
            </a:r>
            <a:r>
              <a:rPr lang="en-US" dirty="0" smtClean="0"/>
              <a:t>JSON object USER from endpoint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localhost:8080/u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ser/2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(value="/customer</a:t>
            </a:r>
            <a:r>
              <a:rPr lang="en-US" dirty="0" smtClean="0"/>
              <a:t>")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Customer </a:t>
            </a:r>
            <a:r>
              <a:rPr lang="en-US" dirty="0" err="1"/>
              <a:t>createCustomer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Customer customer</a:t>
            </a:r>
            <a:r>
              <a:rPr lang="en-US" dirty="0" smtClean="0"/>
              <a:t>){</a:t>
            </a:r>
          </a:p>
          <a:p>
            <a:pPr lvl="1"/>
            <a:r>
              <a:rPr lang="en-US" dirty="0" smtClean="0"/>
              <a:t>POST JSON object Customer to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localhost:8080/customer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1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fine grained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ResponseEntity</a:t>
            </a:r>
            <a:r>
              <a:rPr lang="en-US" dirty="0" smtClean="0"/>
              <a:t> can be used if you want more control over the HTTP Status code and headers returned</a:t>
            </a:r>
          </a:p>
          <a:p>
            <a:r>
              <a:rPr lang="en-US" b="1" dirty="0"/>
              <a:t>@</a:t>
            </a:r>
            <a:r>
              <a:rPr lang="en-US" b="1" dirty="0" err="1" smtClean="0"/>
              <a:t>ResponseStatus</a:t>
            </a:r>
            <a:r>
              <a:rPr lang="en-US" b="1" dirty="0" smtClean="0"/>
              <a:t> </a:t>
            </a:r>
            <a:r>
              <a:rPr lang="en-US" dirty="0" smtClean="0"/>
              <a:t>can be set on exceptions to define what HTTP Status code will be returned when the exception is thrown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55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Framework</a:t>
            </a:r>
          </a:p>
          <a:p>
            <a:r>
              <a:rPr lang="en-US" dirty="0" smtClean="0"/>
              <a:t>Makes working with different JEE Standards Easier</a:t>
            </a:r>
          </a:p>
          <a:p>
            <a:r>
              <a:rPr lang="en-US" dirty="0" err="1" smtClean="0"/>
              <a:t>Actas</a:t>
            </a:r>
            <a:r>
              <a:rPr lang="en-US" dirty="0" smtClean="0"/>
              <a:t> as glue between different frameworks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07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exception mappings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88" y="1336526"/>
            <a:ext cx="7856224" cy="48516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552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</a:t>
            </a:r>
            <a:r>
              <a:rPr lang="en-US" smtClean="0"/>
              <a:t>some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486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527913"/>
            <a:ext cx="5801784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812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“Don’t call us, we’ll call you”</a:t>
            </a:r>
          </a:p>
          <a:p>
            <a:r>
              <a:rPr lang="en-US" dirty="0" smtClean="0"/>
              <a:t>Spring manages the lifecycle of your objects</a:t>
            </a:r>
          </a:p>
          <a:p>
            <a:r>
              <a:rPr lang="en-US" dirty="0" smtClean="0"/>
              <a:t>You provide a map of how the application is wired together</a:t>
            </a:r>
          </a:p>
          <a:p>
            <a:r>
              <a:rPr lang="en-US" dirty="0" smtClean="0"/>
              <a:t>Makes testing easier</a:t>
            </a:r>
          </a:p>
          <a:p>
            <a:r>
              <a:rPr lang="en-US" dirty="0" smtClean="0"/>
              <a:t>Allows Spring to enhance your classes, with transaction management or other functionality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050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ApplicationContext</a:t>
            </a:r>
            <a:r>
              <a:rPr lang="en-US" dirty="0" smtClean="0"/>
              <a:t> is the heart of your spring application</a:t>
            </a:r>
          </a:p>
          <a:p>
            <a:r>
              <a:rPr lang="en-US" dirty="0" smtClean="0"/>
              <a:t>It contains instructions of how objects are mapped together</a:t>
            </a:r>
          </a:p>
          <a:p>
            <a:r>
              <a:rPr lang="en-US" dirty="0" smtClean="0"/>
              <a:t>Can be XML-based, annotation based, java-based or groovy-based</a:t>
            </a:r>
          </a:p>
          <a:p>
            <a:r>
              <a:rPr lang="en-US" dirty="0" smtClean="0"/>
              <a:t>The application-context must be instantiated by your application, either directly or indirectly</a:t>
            </a:r>
          </a:p>
          <a:p>
            <a:r>
              <a:rPr lang="en-US" dirty="0" smtClean="0"/>
              <a:t>All beans which are part of the application-context has access to it</a:t>
            </a:r>
          </a:p>
          <a:p>
            <a:r>
              <a:rPr lang="en-US" dirty="0" smtClean="0"/>
              <a:t>Dependencies can be injected using constructors, fields or setters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463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XML-based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the only form of DI in early versions of Spring</a:t>
            </a:r>
          </a:p>
          <a:p>
            <a:r>
              <a:rPr lang="en-US" dirty="0" smtClean="0"/>
              <a:t>Is more or less considered legacy, not recommended for new projects</a:t>
            </a:r>
          </a:p>
          <a:p>
            <a:r>
              <a:rPr lang="en-US" dirty="0" smtClean="0"/>
              <a:t>Instantiated using 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ClassPathXmlApplicationContext</a:t>
            </a:r>
            <a:r>
              <a:rPr lang="en-US" dirty="0"/>
              <a:t>(</a:t>
            </a:r>
            <a:r>
              <a:rPr lang="en-US" dirty="0"/>
              <a:t>"</a:t>
            </a:r>
            <a:r>
              <a:rPr lang="en-US" dirty="0" err="1"/>
              <a:t>services.xml</a:t>
            </a:r>
            <a:r>
              <a:rPr lang="en-US" dirty="0"/>
              <a:t>"</a:t>
            </a:r>
            <a:r>
              <a:rPr lang="en-US" dirty="0"/>
              <a:t>, </a:t>
            </a:r>
            <a:r>
              <a:rPr lang="en-US" dirty="0"/>
              <a:t>"</a:t>
            </a:r>
            <a:r>
              <a:rPr lang="en-US" dirty="0" err="1"/>
              <a:t>daos.xml</a:t>
            </a:r>
            <a:r>
              <a:rPr lang="en-US" dirty="0"/>
              <a:t>"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475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XML context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293144"/>
            <a:ext cx="7518400" cy="34163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3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Annotation-based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Uses annotations on your classes, fields, setters, constructor and methods to wire objects together</a:t>
            </a:r>
          </a:p>
          <a:p>
            <a:r>
              <a:rPr lang="en-US" dirty="0" smtClean="0"/>
              <a:t>Created using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AnnotationConfigApplicationContext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@Component or @Service on class defines that class as spring managed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Autowired</a:t>
            </a:r>
            <a:r>
              <a:rPr lang="en-US" dirty="0" smtClean="0"/>
              <a:t> on fields, setters or methods instructs spring to inject an object of the correct type</a:t>
            </a:r>
          </a:p>
          <a:p>
            <a:r>
              <a:rPr lang="en-US" dirty="0" smtClean="0"/>
              <a:t>Constructors do not need the @</a:t>
            </a:r>
            <a:r>
              <a:rPr lang="en-US" dirty="0" err="1" smtClean="0"/>
              <a:t>Autowired</a:t>
            </a:r>
            <a:r>
              <a:rPr lang="en-US" dirty="0" smtClean="0"/>
              <a:t> constructor, all referenced spring objects are injected if the object is spring managed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PostConstruct</a:t>
            </a:r>
            <a:r>
              <a:rPr lang="en-US" dirty="0" smtClean="0"/>
              <a:t> and @</a:t>
            </a:r>
            <a:r>
              <a:rPr lang="en-US" dirty="0" err="1" smtClean="0"/>
              <a:t>PreDestroy</a:t>
            </a:r>
            <a:r>
              <a:rPr lang="en-US" dirty="0" smtClean="0"/>
              <a:t> can be used for initialization after all wiring is done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092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@Annotation-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30" y="1509823"/>
            <a:ext cx="8122820" cy="4364721"/>
          </a:xfrm>
        </p:spPr>
      </p:pic>
    </p:spTree>
    <p:extLst>
      <p:ext uri="{BB962C8B-B14F-4D97-AF65-F5344CB8AC3E}">
        <p14:creationId xmlns:p14="http://schemas.microsoft.com/office/powerpoint/2010/main" val="93893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2M-ColorTheme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C00000"/>
      </a:accent1>
      <a:accent2>
        <a:srgbClr val="5B9BD5"/>
      </a:accent2>
      <a:accent3>
        <a:srgbClr val="A5A5A5"/>
      </a:accent3>
      <a:accent4>
        <a:srgbClr val="F7CBAC"/>
      </a:accent4>
      <a:accent5>
        <a:srgbClr val="C2DFFD"/>
      </a:accent5>
      <a:accent6>
        <a:srgbClr val="C490AA"/>
      </a:accent6>
      <a:hlink>
        <a:srgbClr val="FF3300"/>
      </a:hlink>
      <a:folHlink>
        <a:srgbClr val="53813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" id="{7F0BE9C4-8660-5945-BAFA-7D4164669281}" vid="{DECFAEDD-EC1E-7442-850D-3B3EA24F2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1FD3FE8E4F0646B7B0E1043ABC9F2E" ma:contentTypeVersion="4" ma:contentTypeDescription="Skapa ett nytt dokument." ma:contentTypeScope="" ma:versionID="973a77748cf002066612fae7586d89dc">
  <xsd:schema xmlns:xsd="http://www.w3.org/2001/XMLSchema" xmlns:xs="http://www.w3.org/2001/XMLSchema" xmlns:p="http://schemas.microsoft.com/office/2006/metadata/properties" xmlns:ns2="1e016552-a444-4155-9aae-f89f68456b2f" xmlns:ns3="8b8cfb48-2227-44b3-ab9d-9f64ce7e64c9" targetNamespace="http://schemas.microsoft.com/office/2006/metadata/properties" ma:root="true" ma:fieldsID="1aef112ed1d3034a3d3dbe0b725c43d0" ns2:_="" ns3:_="">
    <xsd:import namespace="1e016552-a444-4155-9aae-f89f68456b2f"/>
    <xsd:import namespace="8b8cfb48-2227-44b3-ab9d-9f64ce7e64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16552-a444-4155-9aae-f89f68456b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cfb48-2227-44b3-ab9d-9f64ce7e64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8730B8-640A-47B6-8D8B-31BE971EC64C}">
  <ds:schemaRefs>
    <ds:schemaRef ds:uri="http://schemas.microsoft.com/office/2006/documentManagement/types"/>
    <ds:schemaRef ds:uri="http://purl.org/dc/terms/"/>
    <ds:schemaRef ds:uri="http://purl.org/dc/elements/1.1/"/>
    <ds:schemaRef ds:uri="8b8cfb48-2227-44b3-ab9d-9f64ce7e64c9"/>
    <ds:schemaRef ds:uri="http://www.w3.org/XML/1998/namespace"/>
    <ds:schemaRef ds:uri="1e016552-a444-4155-9aae-f89f68456b2f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FE59354-AAF0-4BC7-909F-02C2C4CE8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16552-a444-4155-9aae-f89f68456b2f"/>
    <ds:schemaRef ds:uri="8b8cfb48-2227-44b3-ab9d-9f64ce7e64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B93482-8257-4FED-BE80-72EB29E309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boot</Template>
  <TotalTime>210</TotalTime>
  <Words>845</Words>
  <Application>Microsoft Macintosh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Mangal</vt:lpstr>
      <vt:lpstr>Arial</vt:lpstr>
      <vt:lpstr>Office Theme</vt:lpstr>
      <vt:lpstr>Spring Framework</vt:lpstr>
      <vt:lpstr>What is Spring Framework?</vt:lpstr>
      <vt:lpstr>Main modules</vt:lpstr>
      <vt:lpstr>Dependency Injection</vt:lpstr>
      <vt:lpstr>ApplicationContext</vt:lpstr>
      <vt:lpstr>XML-based Dependency Injection</vt:lpstr>
      <vt:lpstr>Example XML context</vt:lpstr>
      <vt:lpstr>Annotation-based context</vt:lpstr>
      <vt:lpstr>Example @Annotation-config</vt:lpstr>
      <vt:lpstr>Java-based context </vt:lpstr>
      <vt:lpstr>Example java context</vt:lpstr>
      <vt:lpstr>Bean Scope</vt:lpstr>
      <vt:lpstr>Resources</vt:lpstr>
      <vt:lpstr>Testing</vt:lpstr>
      <vt:lpstr>Spring MVC</vt:lpstr>
      <vt:lpstr>Enable Spring MVC</vt:lpstr>
      <vt:lpstr>Setup RestControllers</vt:lpstr>
      <vt:lpstr>Example</vt:lpstr>
      <vt:lpstr>More fine grained control</vt:lpstr>
      <vt:lpstr>Default exception mappings</vt:lpstr>
      <vt:lpstr>Time for some exercise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Björn Frantzén</dc:creator>
  <cp:lastModifiedBy>Björn Frantzén</cp:lastModifiedBy>
  <cp:revision>36</cp:revision>
  <dcterms:created xsi:type="dcterms:W3CDTF">2017-12-11T14:29:55Z</dcterms:created>
  <dcterms:modified xsi:type="dcterms:W3CDTF">2017-12-11T18:01:26Z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0x010100AD1FD3FE8E4F0646B7B0E1043ABC9F2E</vt:lpwstr>
  </property>
</Properties>
</file>