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63" r:id="rId8"/>
    <p:sldId id="262" r:id="rId9"/>
    <p:sldId id="261" r:id="rId10"/>
    <p:sldId id="259" r:id="rId11"/>
    <p:sldId id="264" r:id="rId12"/>
    <p:sldId id="265" r:id="rId13"/>
    <p:sldId id="260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>
        <p:scale>
          <a:sx n="60" d="100"/>
          <a:sy n="60" d="100"/>
        </p:scale>
        <p:origin x="195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59DD9-3966-428A-BA4D-5D398AEC0D1E}" type="datetimeFigureOut">
              <a:rPr lang="sv-SE" smtClean="0"/>
              <a:t>2017-12-11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BFF64-CF65-4193-8F94-FE6655764F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634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32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957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036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100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933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709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367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245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083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155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633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© R2Meton AB</a:t>
            </a:r>
            <a:endParaRPr lang="sv-S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 smtClean="0"/>
              <a:t>http://www.r2m.se</a:t>
            </a:r>
            <a:endParaRPr lang="sv-SE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6251388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0"/>
            <a:ext cx="12192000" cy="2907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406" y="6331910"/>
            <a:ext cx="993250" cy="39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45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Spring </a:t>
            </a:r>
            <a:r>
              <a:rPr lang="sv-SE" dirty="0" err="1" smtClean="0"/>
              <a:t>Boot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An </a:t>
            </a:r>
            <a:r>
              <a:rPr lang="sv-SE" dirty="0" err="1"/>
              <a:t>opinionated</a:t>
            </a:r>
            <a:r>
              <a:rPr lang="sv-SE" dirty="0"/>
              <a:t> </a:t>
            </a:r>
            <a:r>
              <a:rPr lang="sv-SE" dirty="0" err="1" smtClean="0"/>
              <a:t>view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Spring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293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based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Scans the </a:t>
            </a:r>
            <a:r>
              <a:rPr lang="en-US" dirty="0" err="1" smtClean="0"/>
              <a:t>classpath</a:t>
            </a:r>
            <a:r>
              <a:rPr lang="en-US" dirty="0" smtClean="0"/>
              <a:t>, and configures the internal processing based on which external are included</a:t>
            </a:r>
          </a:p>
          <a:p>
            <a:r>
              <a:rPr lang="en-US" dirty="0" smtClean="0"/>
              <a:t>No need to configure commonly used external libraries, boot does it for you</a:t>
            </a:r>
          </a:p>
          <a:p>
            <a:r>
              <a:rPr lang="en-US" dirty="0" smtClean="0"/>
              <a:t>Very </a:t>
            </a:r>
            <a:r>
              <a:rPr lang="en-US" dirty="0"/>
              <a:t>flexible, include a dependency other than the default and Boot will handle it for you! If it is not supported by boot, you can configure it yourself</a:t>
            </a:r>
            <a:r>
              <a:rPr lang="en-US" dirty="0" smtClean="0"/>
              <a:t>!</a:t>
            </a:r>
            <a:endParaRPr lang="en-US" dirty="0" smtClean="0"/>
          </a:p>
          <a:p>
            <a:r>
              <a:rPr lang="en-US" dirty="0" smtClean="0"/>
              <a:t>Use the parent </a:t>
            </a:r>
            <a:r>
              <a:rPr lang="en-US" dirty="0"/>
              <a:t>dependency </a:t>
            </a:r>
            <a:r>
              <a:rPr lang="en-US" b="1" dirty="0" smtClean="0"/>
              <a:t>spring-boot-starter-parent </a:t>
            </a:r>
            <a:r>
              <a:rPr lang="en-US" dirty="0" smtClean="0"/>
              <a:t>for recommended dependencies which have been tested with Boot.</a:t>
            </a:r>
          </a:p>
          <a:p>
            <a:r>
              <a:rPr lang="en-US" dirty="0" smtClean="0"/>
              <a:t>For a complete list </a:t>
            </a:r>
            <a:r>
              <a:rPr lang="en-US" dirty="0"/>
              <a:t>of dependencies, see https://</a:t>
            </a:r>
            <a:r>
              <a:rPr lang="en-US" dirty="0" err="1"/>
              <a:t>docs.spring.io</a:t>
            </a:r>
            <a:r>
              <a:rPr lang="en-US" dirty="0"/>
              <a:t>/spring-boot/docs/1.5.9.RELEASE/reference/</a:t>
            </a:r>
            <a:r>
              <a:rPr lang="en-US" dirty="0" err="1"/>
              <a:t>htmlsingle</a:t>
            </a:r>
            <a:r>
              <a:rPr lang="en-US" dirty="0"/>
              <a:t>/#appendix-dependency-versions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429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 adds logging support out of the box</a:t>
            </a:r>
          </a:p>
          <a:p>
            <a:r>
              <a:rPr lang="en-US" dirty="0" smtClean="0"/>
              <a:t>Logging can easily be configured using the logging.* properties</a:t>
            </a:r>
          </a:p>
          <a:p>
            <a:r>
              <a:rPr lang="en-US" dirty="0" smtClean="0"/>
              <a:t>By default logs to the console</a:t>
            </a:r>
          </a:p>
          <a:p>
            <a:r>
              <a:rPr lang="en-US" dirty="0" smtClean="0"/>
              <a:t>Add </a:t>
            </a:r>
            <a:r>
              <a:rPr lang="mr-IN" dirty="0" smtClean="0"/>
              <a:t>–</a:t>
            </a:r>
            <a:r>
              <a:rPr lang="en-US" dirty="0" smtClean="0"/>
              <a:t>debug or </a:t>
            </a:r>
            <a:r>
              <a:rPr lang="mr-IN" dirty="0" smtClean="0"/>
              <a:t>–</a:t>
            </a:r>
            <a:r>
              <a:rPr lang="en-US" dirty="0" smtClean="0"/>
              <a:t>trace when starting the application to start logging at that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566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the @</a:t>
            </a:r>
            <a:r>
              <a:rPr lang="en-US" dirty="0" err="1" smtClean="0"/>
              <a:t>SpringBootTest</a:t>
            </a:r>
            <a:r>
              <a:rPr lang="en-US" dirty="0" smtClean="0"/>
              <a:t> annotation which can mock all HTTP endpoints or start up the server on a random port.</a:t>
            </a:r>
            <a:endParaRPr lang="en-US" dirty="0"/>
          </a:p>
          <a:p>
            <a:r>
              <a:rPr lang="en-US" dirty="0" smtClean="0"/>
              <a:t>Configuration can be changed with the </a:t>
            </a:r>
          </a:p>
          <a:p>
            <a:r>
              <a:rPr lang="en-US" dirty="0"/>
              <a:t>@</a:t>
            </a:r>
            <a:r>
              <a:rPr lang="en-US" dirty="0" err="1" smtClean="0"/>
              <a:t>RestClientTest</a:t>
            </a:r>
            <a:r>
              <a:rPr lang="en-US" dirty="0" smtClean="0"/>
              <a:t> can be used to test rest clients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MockBean</a:t>
            </a:r>
            <a:r>
              <a:rPr lang="en-US" dirty="0" smtClean="0"/>
              <a:t> can be used to mock components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JsonTest</a:t>
            </a:r>
            <a:r>
              <a:rPr lang="en-US" dirty="0" smtClean="0"/>
              <a:t> adds support for validating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WebMvcTest</a:t>
            </a:r>
            <a:r>
              <a:rPr lang="en-US" dirty="0" smtClean="0"/>
              <a:t> is used to test specific controllers with </a:t>
            </a:r>
            <a:r>
              <a:rPr lang="en-US" dirty="0" err="1" smtClean="0"/>
              <a:t>HtmlUnit</a:t>
            </a:r>
            <a:r>
              <a:rPr lang="en-US" dirty="0" smtClean="0"/>
              <a:t> or Selenium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DataJpaTest</a:t>
            </a:r>
            <a:r>
              <a:rPr lang="en-US" dirty="0" smtClean="0"/>
              <a:t> for testing database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684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59772" cy="4351338"/>
          </a:xfrm>
        </p:spPr>
        <p:txBody>
          <a:bodyPr/>
          <a:lstStyle/>
          <a:p>
            <a:r>
              <a:rPr lang="en-US" dirty="0" smtClean="0"/>
              <a:t>This is the recommended structure of a Spring Boot application</a:t>
            </a:r>
          </a:p>
          <a:p>
            <a:r>
              <a:rPr lang="en-US" dirty="0" smtClean="0"/>
              <a:t>The main application class which is annotated with  </a:t>
            </a:r>
            <a:r>
              <a:rPr lang="en-US" i="1" dirty="0"/>
              <a:t>@</a:t>
            </a:r>
            <a:r>
              <a:rPr lang="en-US" i="1" dirty="0" err="1" smtClean="0"/>
              <a:t>SpringBootApplication</a:t>
            </a:r>
            <a:r>
              <a:rPr lang="en-US" i="1" dirty="0" smtClean="0"/>
              <a:t> </a:t>
            </a:r>
            <a:r>
              <a:rPr lang="en-US" dirty="0" smtClean="0"/>
              <a:t>should be in the top package, with other classes on the same level or under it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209007"/>
            <a:ext cx="3619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0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Spring Boot?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contained </a:t>
            </a:r>
            <a:r>
              <a:rPr lang="en-US" dirty="0" smtClean="0"/>
              <a:t>jar, no need for application servers</a:t>
            </a:r>
            <a:endParaRPr lang="en-US" dirty="0" smtClean="0"/>
          </a:p>
          <a:p>
            <a:r>
              <a:rPr lang="en-US" dirty="0" smtClean="0"/>
              <a:t>Opinionated framework, no need to decide on external libraries</a:t>
            </a:r>
          </a:p>
          <a:p>
            <a:r>
              <a:rPr lang="en-US" dirty="0" smtClean="0"/>
              <a:t>Configures implementation based on included dependencies</a:t>
            </a:r>
          </a:p>
          <a:p>
            <a:r>
              <a:rPr lang="en-US" dirty="0" smtClean="0"/>
              <a:t>Advanced configuration handling</a:t>
            </a:r>
          </a:p>
          <a:p>
            <a:r>
              <a:rPr lang="en-US" dirty="0" smtClean="0"/>
              <a:t>Enhanced testing</a:t>
            </a:r>
          </a:p>
          <a:p>
            <a:r>
              <a:rPr lang="en-US" dirty="0" smtClean="0"/>
              <a:t>Works with annotation- and java-based configuration mainly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295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application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to add an external application server. Boot handles it for you!</a:t>
            </a:r>
          </a:p>
          <a:p>
            <a:r>
              <a:rPr lang="en-US" dirty="0" smtClean="0"/>
              <a:t>Three </a:t>
            </a:r>
            <a:r>
              <a:rPr lang="en-US" dirty="0" smtClean="0"/>
              <a:t>application servers are available: </a:t>
            </a:r>
            <a:r>
              <a:rPr lang="en-US" dirty="0" smtClean="0"/>
              <a:t>Tomcat, Jetty and </a:t>
            </a:r>
            <a:r>
              <a:rPr lang="en-US" dirty="0" smtClean="0"/>
              <a:t>Undertow</a:t>
            </a:r>
          </a:p>
          <a:p>
            <a:r>
              <a:rPr lang="en-US" dirty="0" smtClean="0"/>
              <a:t>Tomcat is used by default if none is specified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22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adapting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find included frameworks, and configure them for you</a:t>
            </a:r>
          </a:p>
          <a:p>
            <a:r>
              <a:rPr lang="en-US" dirty="0" smtClean="0"/>
              <a:t>Let’s you choose your favorite framework</a:t>
            </a:r>
          </a:p>
          <a:p>
            <a:r>
              <a:rPr lang="en-US" dirty="0" smtClean="0"/>
              <a:t>The default choice is usually the best choice, but can be overridden if you have </a:t>
            </a:r>
            <a:r>
              <a:rPr lang="en-US" dirty="0" err="1" smtClean="0"/>
              <a:t>specialcases</a:t>
            </a:r>
            <a:endParaRPr lang="en-US" dirty="0" smtClean="0"/>
          </a:p>
          <a:p>
            <a:r>
              <a:rPr lang="en-US" dirty="0" smtClean="0"/>
              <a:t>If you include a framework which is not supported by Boot, you have to configure it yourself!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14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boot adds metrics for you without a single line of code</a:t>
            </a:r>
          </a:p>
          <a:p>
            <a:r>
              <a:rPr lang="en-US" dirty="0" smtClean="0"/>
              <a:t>Metrics by default: System, </a:t>
            </a:r>
            <a:r>
              <a:rPr lang="en-US" dirty="0" err="1" smtClean="0"/>
              <a:t>Datasource</a:t>
            </a:r>
            <a:r>
              <a:rPr lang="en-US" dirty="0" smtClean="0"/>
              <a:t>, Session, Cache, Auditing, Tracing</a:t>
            </a:r>
          </a:p>
          <a:p>
            <a:r>
              <a:rPr lang="en-US" dirty="0" smtClean="0"/>
              <a:t>Include dependency on </a:t>
            </a:r>
            <a:r>
              <a:rPr lang="en-US" dirty="0" err="1" smtClean="0"/>
              <a:t>io.dropwizard.metrics:metrics-core</a:t>
            </a:r>
            <a:r>
              <a:rPr lang="en-US" dirty="0" smtClean="0"/>
              <a:t> and you will get even more </a:t>
            </a:r>
            <a:r>
              <a:rPr lang="en-US" dirty="0" smtClean="0"/>
              <a:t>metrics: </a:t>
            </a:r>
            <a:r>
              <a:rPr lang="en-US" dirty="0" err="1" smtClean="0"/>
              <a:t>io.dropwizard.metrics:metrics-core</a:t>
            </a:r>
            <a:endParaRPr lang="en-US" dirty="0" smtClean="0"/>
          </a:p>
          <a:p>
            <a:r>
              <a:rPr lang="en-US" dirty="0" smtClean="0"/>
              <a:t>You can easily </a:t>
            </a:r>
            <a:r>
              <a:rPr lang="en-US" dirty="0" smtClean="0"/>
              <a:t>add your </a:t>
            </a:r>
            <a:r>
              <a:rPr lang="en-US" dirty="0" smtClean="0"/>
              <a:t>own metrics using </a:t>
            </a:r>
            <a:r>
              <a:rPr lang="en-US" dirty="0" err="1" smtClean="0"/>
              <a:t>CounterService</a:t>
            </a:r>
            <a:r>
              <a:rPr lang="en-US" dirty="0" smtClean="0"/>
              <a:t> or </a:t>
            </a:r>
            <a:r>
              <a:rPr lang="en-US" dirty="0" err="1" smtClean="0"/>
              <a:t>GaugeService</a:t>
            </a:r>
            <a:endParaRPr lang="en-US" dirty="0" smtClean="0"/>
          </a:p>
          <a:p>
            <a:r>
              <a:rPr lang="en-US" dirty="0" smtClean="0"/>
              <a:t>Metrics can be configured on self chosen </a:t>
            </a:r>
            <a:r>
              <a:rPr lang="en-US" dirty="0" err="1" smtClean="0"/>
              <a:t>url</a:t>
            </a:r>
            <a:r>
              <a:rPr lang="en-US" dirty="0" smtClean="0"/>
              <a:t>, and can be programmatically be protected by separate user/</a:t>
            </a:r>
            <a:r>
              <a:rPr lang="en-US" dirty="0" err="1" smtClean="0"/>
              <a:t>pwd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398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Starters add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Spring boot also adds the notion of </a:t>
            </a:r>
            <a:r>
              <a:rPr lang="en-US" b="1" dirty="0" smtClean="0"/>
              <a:t>starters</a:t>
            </a:r>
          </a:p>
          <a:p>
            <a:r>
              <a:rPr lang="en-US" dirty="0" smtClean="0"/>
              <a:t>Starters add dependencies for a specific function or external dependency in a single dependency</a:t>
            </a:r>
          </a:p>
          <a:p>
            <a:r>
              <a:rPr lang="en-US" dirty="0" smtClean="0"/>
              <a:t>Starters also define recommended versions of external </a:t>
            </a:r>
            <a:r>
              <a:rPr lang="en-US" dirty="0" err="1" smtClean="0"/>
              <a:t>depenencies</a:t>
            </a:r>
            <a:r>
              <a:rPr lang="en-US" dirty="0" smtClean="0"/>
              <a:t> which have been tested against Spring Boot</a:t>
            </a:r>
          </a:p>
          <a:p>
            <a:r>
              <a:rPr lang="en-US" dirty="0" smtClean="0"/>
              <a:t>Examples are</a:t>
            </a:r>
          </a:p>
          <a:p>
            <a:pPr lvl="1"/>
            <a:r>
              <a:rPr lang="en-US" dirty="0" smtClean="0"/>
              <a:t>spring-boot-starter-</a:t>
            </a:r>
            <a:r>
              <a:rPr lang="en-US" dirty="0" err="1" smtClean="0"/>
              <a:t>activemq</a:t>
            </a:r>
            <a:endParaRPr lang="en-US" dirty="0" smtClean="0"/>
          </a:p>
          <a:p>
            <a:pPr lvl="1"/>
            <a:r>
              <a:rPr lang="en-US" dirty="0" smtClean="0"/>
              <a:t>spring-boot-starter-data-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spring-boot-starter-security</a:t>
            </a:r>
          </a:p>
          <a:p>
            <a:r>
              <a:rPr lang="en-US" dirty="0"/>
              <a:t>For a full list, see https://</a:t>
            </a:r>
            <a:r>
              <a:rPr lang="en-US" dirty="0" err="1"/>
              <a:t>docs.spring.io</a:t>
            </a:r>
            <a:r>
              <a:rPr lang="en-US" dirty="0"/>
              <a:t>/spring-boot/docs/1.5.9.RELEASE/reference/</a:t>
            </a:r>
            <a:r>
              <a:rPr lang="en-US" dirty="0" err="1"/>
              <a:t>htmlsingle</a:t>
            </a:r>
            <a:r>
              <a:rPr lang="en-US" dirty="0"/>
              <a:t>/#using-boot-starter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802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Externalized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boot offers advanced configuration support out of the box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pojo</a:t>
            </a:r>
            <a:r>
              <a:rPr lang="en-US" dirty="0" smtClean="0"/>
              <a:t> class and annotate it using </a:t>
            </a:r>
            <a:r>
              <a:rPr lang="en-US" i="1" dirty="0"/>
              <a:t>@</a:t>
            </a:r>
            <a:r>
              <a:rPr lang="en-US" i="1" dirty="0" err="1"/>
              <a:t>ConfigurationProperties</a:t>
            </a:r>
            <a:r>
              <a:rPr lang="en-US" i="1" dirty="0" smtClean="0"/>
              <a:t>(”</a:t>
            </a:r>
            <a:r>
              <a:rPr lang="en-US" i="1" dirty="0" err="1" smtClean="0"/>
              <a:t>se.hig</a:t>
            </a:r>
            <a:r>
              <a:rPr lang="en-US" i="1" dirty="0" smtClean="0"/>
              <a:t>")</a:t>
            </a:r>
          </a:p>
          <a:p>
            <a:r>
              <a:rPr lang="en-US" dirty="0" smtClean="0"/>
              <a:t>Add the annotation </a:t>
            </a:r>
            <a:r>
              <a:rPr lang="en-US" i="1" dirty="0"/>
              <a:t>@</a:t>
            </a:r>
            <a:r>
              <a:rPr lang="en-US" i="1" dirty="0" err="1" smtClean="0"/>
              <a:t>EnableConfigurationProperties</a:t>
            </a:r>
            <a:r>
              <a:rPr lang="en-US" i="1" dirty="0" smtClean="0"/>
              <a:t>(</a:t>
            </a:r>
            <a:r>
              <a:rPr lang="en-US" i="1" dirty="0" err="1" smtClean="0"/>
              <a:t>HigProperties.class</a:t>
            </a:r>
            <a:r>
              <a:rPr lang="en-US" i="1" dirty="0" smtClean="0"/>
              <a:t>) </a:t>
            </a:r>
            <a:r>
              <a:rPr lang="en-US" dirty="0" smtClean="0"/>
              <a:t>to one of your configuration classes</a:t>
            </a:r>
          </a:p>
          <a:p>
            <a:r>
              <a:rPr lang="en-US" dirty="0" smtClean="0"/>
              <a:t>All properties in the class will be configurable</a:t>
            </a:r>
          </a:p>
          <a:p>
            <a:r>
              <a:rPr lang="en-US" dirty="0" err="1" smtClean="0"/>
              <a:t>Propertiescan</a:t>
            </a:r>
            <a:r>
              <a:rPr lang="en-US" dirty="0" smtClean="0"/>
              <a:t> have default values, and can be validated using @</a:t>
            </a:r>
            <a:r>
              <a:rPr lang="en-US" dirty="0" err="1" smtClean="0"/>
              <a:t>NotEmpty</a:t>
            </a:r>
            <a:r>
              <a:rPr lang="en-US" dirty="0" smtClean="0"/>
              <a:t>, @</a:t>
            </a:r>
            <a:r>
              <a:rPr lang="en-US" dirty="0" err="1" smtClean="0"/>
              <a:t>NotNull</a:t>
            </a:r>
            <a:r>
              <a:rPr lang="en-US" dirty="0" smtClean="0"/>
              <a:t>, @Valid and other JSR-303 annotations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994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Externalized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properties can be </a:t>
            </a:r>
            <a:r>
              <a:rPr lang="en-US" dirty="0" err="1" smtClean="0"/>
              <a:t>overriden</a:t>
            </a:r>
            <a:r>
              <a:rPr lang="en-US" dirty="0" smtClean="0"/>
              <a:t> using</a:t>
            </a:r>
          </a:p>
          <a:p>
            <a:pPr lvl="1"/>
            <a:r>
              <a:rPr lang="en-US" dirty="0" smtClean="0"/>
              <a:t>Internal or external .properties or .</a:t>
            </a:r>
            <a:r>
              <a:rPr lang="en-US" dirty="0" err="1" smtClean="0"/>
              <a:t>yaml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Spring profiles</a:t>
            </a:r>
          </a:p>
          <a:p>
            <a:pPr lvl="1"/>
            <a:r>
              <a:rPr lang="en-US" dirty="0" smtClean="0"/>
              <a:t>Test annotations</a:t>
            </a:r>
          </a:p>
          <a:p>
            <a:pPr lvl="1"/>
            <a:r>
              <a:rPr lang="en-US" dirty="0" smtClean="0"/>
              <a:t>Command line arguments</a:t>
            </a:r>
          </a:p>
          <a:p>
            <a:pPr lvl="1"/>
            <a:r>
              <a:rPr lang="en-US" dirty="0" smtClean="0"/>
              <a:t>OS Environment variables</a:t>
            </a:r>
          </a:p>
          <a:p>
            <a:pPr lvl="1"/>
            <a:r>
              <a:rPr lang="en-US" dirty="0" smtClean="0"/>
              <a:t>Java system properties</a:t>
            </a:r>
          </a:p>
          <a:p>
            <a:pPr lvl="1"/>
            <a:r>
              <a:rPr lang="en-US" dirty="0" smtClean="0"/>
              <a:t>JNDI attributes</a:t>
            </a:r>
          </a:p>
          <a:p>
            <a:pPr lvl="1"/>
            <a:r>
              <a:rPr lang="en-US" dirty="0" smtClean="0"/>
              <a:t>Servlet </a:t>
            </a:r>
            <a:r>
              <a:rPr lang="en-US" dirty="0" err="1" smtClean="0"/>
              <a:t>init</a:t>
            </a:r>
            <a:r>
              <a:rPr lang="en-US" dirty="0" smtClean="0"/>
              <a:t> parameters</a:t>
            </a:r>
          </a:p>
          <a:p>
            <a:pPr lvl="1"/>
            <a:r>
              <a:rPr lang="en-US" dirty="0" smtClean="0"/>
              <a:t>Global settings in your home directory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37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Externalized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of spring boot itself can also be configured using properties</a:t>
            </a:r>
          </a:p>
          <a:p>
            <a:pPr lvl="1"/>
            <a:r>
              <a:rPr lang="en-US" b="1" dirty="0" err="1" smtClean="0"/>
              <a:t>logging.level</a:t>
            </a:r>
            <a:r>
              <a:rPr lang="en-US" b="1" dirty="0" smtClean="0"/>
              <a:t>.*</a:t>
            </a:r>
            <a:r>
              <a:rPr lang="en-US" dirty="0" smtClean="0"/>
              <a:t> sets log levels</a:t>
            </a:r>
          </a:p>
          <a:p>
            <a:pPr lvl="1"/>
            <a:r>
              <a:rPr lang="en-US" b="1" dirty="0" err="1" smtClean="0"/>
              <a:t>server.port</a:t>
            </a:r>
            <a:r>
              <a:rPr lang="en-US" dirty="0" smtClean="0"/>
              <a:t> sets which port the web server listens to</a:t>
            </a:r>
          </a:p>
          <a:p>
            <a:pPr lvl="1"/>
            <a:r>
              <a:rPr lang="en-US" b="1" dirty="0" err="1" smtClean="0"/>
              <a:t>spring.activemq.broker-url</a:t>
            </a:r>
            <a:r>
              <a:rPr lang="en-US" dirty="0" smtClean="0"/>
              <a:t> sets the default </a:t>
            </a:r>
            <a:r>
              <a:rPr lang="en-US" dirty="0" err="1" smtClean="0"/>
              <a:t>url</a:t>
            </a:r>
            <a:r>
              <a:rPr lang="en-US" dirty="0" smtClean="0"/>
              <a:t> of the </a:t>
            </a:r>
            <a:r>
              <a:rPr lang="en-US" dirty="0" err="1" smtClean="0"/>
              <a:t>activemq</a:t>
            </a:r>
            <a:r>
              <a:rPr lang="en-US" dirty="0" smtClean="0"/>
              <a:t> broker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a list, see https://</a:t>
            </a:r>
            <a:r>
              <a:rPr lang="en-US" dirty="0" err="1"/>
              <a:t>docs.spring.io</a:t>
            </a:r>
            <a:r>
              <a:rPr lang="en-US" dirty="0"/>
              <a:t>/spring-boot/docs/1.5.9.RELEASE/reference/</a:t>
            </a:r>
            <a:r>
              <a:rPr lang="en-US" dirty="0" err="1"/>
              <a:t>htmlsingle</a:t>
            </a:r>
            <a:r>
              <a:rPr lang="en-US" dirty="0"/>
              <a:t>/#common-application-properties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© R2Meton AB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http://www.r2m.se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876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2M-ColorTheme">
      <a:dk1>
        <a:srgbClr val="000000"/>
      </a:dk1>
      <a:lt1>
        <a:srgbClr val="FFFFFF"/>
      </a:lt1>
      <a:dk2>
        <a:srgbClr val="000000"/>
      </a:dk2>
      <a:lt2>
        <a:srgbClr val="D8D8D8"/>
      </a:lt2>
      <a:accent1>
        <a:srgbClr val="C00000"/>
      </a:accent1>
      <a:accent2>
        <a:srgbClr val="5B9BD5"/>
      </a:accent2>
      <a:accent3>
        <a:srgbClr val="A5A5A5"/>
      </a:accent3>
      <a:accent4>
        <a:srgbClr val="F7CBAC"/>
      </a:accent4>
      <a:accent5>
        <a:srgbClr val="C2DFFD"/>
      </a:accent5>
      <a:accent6>
        <a:srgbClr val="C490AA"/>
      </a:accent6>
      <a:hlink>
        <a:srgbClr val="FF3300"/>
      </a:hlink>
      <a:folHlink>
        <a:srgbClr val="53813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ot" id="{7F0BE9C4-8660-5945-BAFA-7D4164669281}" vid="{DECFAEDD-EC1E-7442-850D-3B3EA24F2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1FD3FE8E4F0646B7B0E1043ABC9F2E" ma:contentTypeVersion="4" ma:contentTypeDescription="Skapa ett nytt dokument." ma:contentTypeScope="" ma:versionID="973a77748cf002066612fae7586d89dc">
  <xsd:schema xmlns:xsd="http://www.w3.org/2001/XMLSchema" xmlns:xs="http://www.w3.org/2001/XMLSchema" xmlns:p="http://schemas.microsoft.com/office/2006/metadata/properties" xmlns:ns2="1e016552-a444-4155-9aae-f89f68456b2f" xmlns:ns3="8b8cfb48-2227-44b3-ab9d-9f64ce7e64c9" targetNamespace="http://schemas.microsoft.com/office/2006/metadata/properties" ma:root="true" ma:fieldsID="1aef112ed1d3034a3d3dbe0b725c43d0" ns2:_="" ns3:_="">
    <xsd:import namespace="1e016552-a444-4155-9aae-f89f68456b2f"/>
    <xsd:import namespace="8b8cfb48-2227-44b3-ab9d-9f64ce7e64c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16552-a444-4155-9aae-f89f68456b2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a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at med information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8cfb48-2227-44b3-ab9d-9f64ce7e64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E59354-AAF0-4BC7-909F-02C2C4CE8A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016552-a444-4155-9aae-f89f68456b2f"/>
    <ds:schemaRef ds:uri="8b8cfb48-2227-44b3-ab9d-9f64ce7e64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B93482-8257-4FED-BE80-72EB29E309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8730B8-640A-47B6-8D8B-31BE971EC64C}">
  <ds:schemaRefs>
    <ds:schemaRef ds:uri="http://schemas.microsoft.com/office/2006/documentManagement/types"/>
    <ds:schemaRef ds:uri="http://purl.org/dc/terms/"/>
    <ds:schemaRef ds:uri="http://purl.org/dc/elements/1.1/"/>
    <ds:schemaRef ds:uri="8b8cfb48-2227-44b3-ab9d-9f64ce7e64c9"/>
    <ds:schemaRef ds:uri="http://www.w3.org/XML/1998/namespace"/>
    <ds:schemaRef ds:uri="1e016552-a444-4155-9aae-f89f68456b2f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boot</Template>
  <TotalTime>59</TotalTime>
  <Words>739</Words>
  <Application>Microsoft Macintosh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Spring Boot</vt:lpstr>
      <vt:lpstr>Why Spring Boot?</vt:lpstr>
      <vt:lpstr>Embedded application server</vt:lpstr>
      <vt:lpstr>Self adapting framework</vt:lpstr>
      <vt:lpstr>Metrics</vt:lpstr>
      <vt:lpstr>Starters add functionality</vt:lpstr>
      <vt:lpstr>Externalized configuration</vt:lpstr>
      <vt:lpstr>Externalized configuration</vt:lpstr>
      <vt:lpstr>Externalized configuration</vt:lpstr>
      <vt:lpstr>Dependency based configuration</vt:lpstr>
      <vt:lpstr>Logging</vt:lpstr>
      <vt:lpstr>Testing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Björn Frantzén</dc:creator>
  <cp:lastModifiedBy>Björn Frantzén</cp:lastModifiedBy>
  <cp:revision>22</cp:revision>
  <dcterms:created xsi:type="dcterms:W3CDTF">2017-12-11T14:29:55Z</dcterms:created>
  <dcterms:modified xsi:type="dcterms:W3CDTF">2017-12-11T19:01:34Z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0x010100AD1FD3FE8E4F0646B7B0E1043ABC9F2E</vt:lpwstr>
  </property>
</Properties>
</file>