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3ZRHBAlkaB7WcPeRefqdttruQc54MJjR#scrollTo=ahAtEYvInhDc"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s://github.com/magendiran933/Per131_S4F_CP_Team_11924/upload/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186515" y="2004557"/>
            <a:ext cx="5279923" cy="1200329"/>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Predictive Maintenance in Solar Power Systems</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6" name="TextBox 5">
            <a:extLst>
              <a:ext uri="{FF2B5EF4-FFF2-40B4-BE49-F238E27FC236}">
                <a16:creationId xmlns:a16="http://schemas.microsoft.com/office/drawing/2014/main" id="{C73B4595-0FC2-5560-1FE2-B87E882D5293}"/>
              </a:ext>
            </a:extLst>
          </p:cNvPr>
          <p:cNvSpPr txBox="1"/>
          <p:nvPr/>
        </p:nvSpPr>
        <p:spPr>
          <a:xfrm>
            <a:off x="5427406" y="3746093"/>
            <a:ext cx="4798142" cy="2103589"/>
          </a:xfrm>
          <a:prstGeom prst="rect">
            <a:avLst/>
          </a:prstGeom>
          <a:noFill/>
        </p:spPr>
        <p:txBody>
          <a:bodyPr wrap="square" rtlCol="0">
            <a:spAutoFit/>
          </a:bodyPr>
          <a:lstStyle/>
          <a:p>
            <a:r>
              <a:rPr lang="en-US" dirty="0">
                <a:solidFill>
                  <a:schemeClr val="bg1"/>
                </a:solidFill>
              </a:rPr>
              <a:t>Team Members </a:t>
            </a:r>
          </a:p>
          <a:p>
            <a:endParaRPr lang="en-US" dirty="0">
              <a:solidFill>
                <a:schemeClr val="bg1"/>
              </a:solidFill>
            </a:endParaRPr>
          </a:p>
          <a:p>
            <a:r>
              <a:rPr lang="en-US" dirty="0">
                <a:solidFill>
                  <a:schemeClr val="bg1"/>
                </a:solidFill>
              </a:rPr>
              <a:t>1.M.Mahendiran</a:t>
            </a:r>
          </a:p>
          <a:p>
            <a:r>
              <a:rPr lang="en-US" dirty="0">
                <a:solidFill>
                  <a:schemeClr val="bg1"/>
                </a:solidFill>
              </a:rPr>
              <a:t>2.S.Mohammed Ibrahim</a:t>
            </a:r>
          </a:p>
          <a:p>
            <a:r>
              <a:rPr lang="en-US" dirty="0">
                <a:solidFill>
                  <a:schemeClr val="bg1"/>
                </a:solidFill>
              </a:rPr>
              <a:t>3.M.Kishorekumar</a:t>
            </a:r>
          </a:p>
          <a:p>
            <a:r>
              <a:rPr lang="en-US" dirty="0">
                <a:solidFill>
                  <a:schemeClr val="bg1"/>
                </a:solidFill>
              </a:rPr>
              <a:t>4.A.Arunachaleshwaran </a:t>
            </a:r>
          </a:p>
          <a:p>
            <a:r>
              <a:rPr lang="en-US" dirty="0">
                <a:solidFill>
                  <a:schemeClr val="bg1"/>
                </a:solidFill>
              </a:rPr>
              <a:t>5.M.Gowthaman   </a:t>
            </a:r>
            <a:endParaRPr lang="en-IN"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 </a:t>
            </a:r>
          </a:p>
        </p:txBody>
      </p:sp>
      <p:sp>
        <p:nvSpPr>
          <p:cNvPr id="4" name="TextBox 3">
            <a:extLst>
              <a:ext uri="{FF2B5EF4-FFF2-40B4-BE49-F238E27FC236}">
                <a16:creationId xmlns:a16="http://schemas.microsoft.com/office/drawing/2014/main" id="{450FDBAF-4DEB-4CD8-E1EB-335D1115B7D2}"/>
              </a:ext>
            </a:extLst>
          </p:cNvPr>
          <p:cNvSpPr txBox="1"/>
          <p:nvPr/>
        </p:nvSpPr>
        <p:spPr>
          <a:xfrm>
            <a:off x="855406" y="1681316"/>
            <a:ext cx="8286136" cy="219419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t>1.Incorporate weather and irradiance data.</a:t>
            </a:r>
          </a:p>
          <a:p>
            <a:pPr marL="342900" indent="-342900">
              <a:lnSpc>
                <a:spcPct val="150000"/>
              </a:lnSpc>
              <a:buFont typeface="Arial" panose="020B0604020202020204" pitchFamily="34" charset="0"/>
              <a:buChar char="•"/>
            </a:pPr>
            <a:r>
              <a:rPr lang="en-US" dirty="0"/>
              <a:t>2. Use time-series deep learning models (e.g., LSTM).</a:t>
            </a:r>
          </a:p>
          <a:p>
            <a:pPr marL="342900" indent="-342900">
              <a:lnSpc>
                <a:spcPct val="150000"/>
              </a:lnSpc>
              <a:buFont typeface="Arial" panose="020B0604020202020204" pitchFamily="34" charset="0"/>
              <a:buChar char="•"/>
            </a:pPr>
            <a:r>
              <a:rPr lang="en-US" dirty="0"/>
              <a:t>3. Real-time failure alerts via IoT devices.</a:t>
            </a:r>
          </a:p>
          <a:p>
            <a:pPr marL="342900" indent="-342900">
              <a:lnSpc>
                <a:spcPct val="150000"/>
              </a:lnSpc>
              <a:buFont typeface="Arial" panose="020B0604020202020204" pitchFamily="34" charset="0"/>
              <a:buChar char="•"/>
            </a:pPr>
            <a:r>
              <a:rPr lang="en-US" dirty="0"/>
              <a:t>4. Integrate with solar farm management systems for automatic maintenance scheduling.</a:t>
            </a:r>
          </a:p>
        </p:txBody>
      </p:sp>
    </p:spTree>
    <p:extLst>
      <p:ext uri="{BB962C8B-B14F-4D97-AF65-F5344CB8AC3E}">
        <p14:creationId xmlns:p14="http://schemas.microsoft.com/office/powerpoint/2010/main" val="247283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9D8AD9-046D-E1A1-DBB9-C2E463E2E067}"/>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4" name="TextBox 3">
            <a:extLst>
              <a:ext uri="{FF2B5EF4-FFF2-40B4-BE49-F238E27FC236}">
                <a16:creationId xmlns:a16="http://schemas.microsoft.com/office/drawing/2014/main" id="{2A658BC7-34DD-397C-F02C-1DD8EAC8FD95}"/>
              </a:ext>
            </a:extLst>
          </p:cNvPr>
          <p:cNvSpPr txBox="1"/>
          <p:nvPr/>
        </p:nvSpPr>
        <p:spPr>
          <a:xfrm>
            <a:off x="589935" y="1388262"/>
            <a:ext cx="8551607" cy="2251065"/>
          </a:xfrm>
          <a:prstGeom prst="rect">
            <a:avLst/>
          </a:prstGeom>
          <a:noFill/>
        </p:spPr>
        <p:txBody>
          <a:bodyPr wrap="square">
            <a:spAutoFit/>
          </a:bodyPr>
          <a:lstStyle/>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The implementation of AI in predictive maintenance for solar power systems can significantly enhance performance. Using machine learning, potential failures can be anticipated, reducing energy losses and improving overall reliability and cost-efficiency.</a:t>
            </a:r>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1221131" y="1608621"/>
            <a:ext cx="9328280" cy="39182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dirty="0"/>
              <a:t>Abstract </a:t>
            </a:r>
          </a:p>
          <a:p>
            <a:pPr marL="342900" indent="-342900">
              <a:lnSpc>
                <a:spcPct val="150000"/>
              </a:lnSpc>
              <a:buFont typeface="Arial" panose="020B0604020202020204" pitchFamily="34" charset="0"/>
              <a:buChar char="•"/>
            </a:pPr>
            <a:r>
              <a:rPr lang="en-IN" dirty="0"/>
              <a:t>Problem Statement  </a:t>
            </a:r>
          </a:p>
          <a:p>
            <a:pPr marL="342900" indent="-342900">
              <a:lnSpc>
                <a:spcPct val="150000"/>
              </a:lnSpc>
              <a:buFont typeface="Arial" panose="020B0604020202020204" pitchFamily="34" charset="0"/>
              <a:buChar char="•"/>
            </a:pPr>
            <a:r>
              <a:rPr lang="en-IN" dirty="0"/>
              <a:t>Objective  </a:t>
            </a:r>
          </a:p>
          <a:p>
            <a:pPr marL="342900" indent="-342900">
              <a:lnSpc>
                <a:spcPct val="150000"/>
              </a:lnSpc>
              <a:buFont typeface="Arial" panose="020B0604020202020204" pitchFamily="34" charset="0"/>
              <a:buChar char="•"/>
            </a:pPr>
            <a:r>
              <a:rPr lang="en-IN" dirty="0"/>
              <a:t>Data Collection and Preparation  </a:t>
            </a:r>
          </a:p>
          <a:p>
            <a:pPr marL="342900" indent="-342900">
              <a:lnSpc>
                <a:spcPct val="150000"/>
              </a:lnSpc>
              <a:buFont typeface="Arial" panose="020B0604020202020204" pitchFamily="34" charset="0"/>
              <a:buChar char="•"/>
            </a:pPr>
            <a:r>
              <a:rPr lang="en-IN" dirty="0"/>
              <a:t>Proposed Solution (Methodology)</a:t>
            </a:r>
          </a:p>
          <a:p>
            <a:pPr marL="342900" indent="-342900">
              <a:lnSpc>
                <a:spcPct val="150000"/>
              </a:lnSpc>
              <a:buFont typeface="Arial" panose="020B0604020202020204" pitchFamily="34" charset="0"/>
              <a:buChar char="•"/>
            </a:pPr>
            <a:r>
              <a:rPr lang="en-IN" dirty="0"/>
              <a:t>Model Performance Evaluation</a:t>
            </a:r>
          </a:p>
          <a:p>
            <a:pPr marL="342900" indent="-342900">
              <a:lnSpc>
                <a:spcPct val="150000"/>
              </a:lnSpc>
              <a:buFont typeface="Arial" panose="020B0604020202020204" pitchFamily="34" charset="0"/>
              <a:buChar char="•"/>
            </a:pPr>
            <a:r>
              <a:rPr lang="en-IN" dirty="0"/>
              <a:t>Screenshots / Demonstration (video) </a:t>
            </a:r>
          </a:p>
          <a:p>
            <a:pPr marL="342900" indent="-342900">
              <a:lnSpc>
                <a:spcPct val="150000"/>
              </a:lnSpc>
              <a:buFont typeface="Arial" panose="020B0604020202020204" pitchFamily="34" charset="0"/>
              <a:buChar char="•"/>
            </a:pPr>
            <a:r>
              <a:rPr lang="en-IN" dirty="0"/>
              <a:t>Future Scope  </a:t>
            </a:r>
          </a:p>
          <a:p>
            <a:pPr marL="342900" indent="-342900">
              <a:lnSpc>
                <a:spcPct val="150000"/>
              </a:lnSpc>
              <a:buFont typeface="Arial" panose="020B0604020202020204" pitchFamily="34" charset="0"/>
              <a:buChar char="•"/>
            </a:pPr>
            <a:r>
              <a:rPr lang="en-IN" dirty="0"/>
              <a:t>Conclusion </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369332"/>
          </a:xfrm>
          <a:prstGeom prst="rect">
            <a:avLst/>
          </a:prstGeom>
          <a:noFill/>
        </p:spPr>
        <p:txBody>
          <a:bodyPr wrap="square">
            <a:spAutoFit/>
          </a:bodyPr>
          <a:lstStyle/>
          <a:p>
            <a:r>
              <a:rPr lang="en-US" sz="1800" b="1" dirty="0">
                <a:solidFill>
                  <a:srgbClr val="213163"/>
                </a:solidFill>
              </a:rPr>
              <a:t>Abstract </a:t>
            </a:r>
          </a:p>
        </p:txBody>
      </p:sp>
      <p:sp>
        <p:nvSpPr>
          <p:cNvPr id="4" name="TextBox 3">
            <a:extLst>
              <a:ext uri="{FF2B5EF4-FFF2-40B4-BE49-F238E27FC236}">
                <a16:creationId xmlns:a16="http://schemas.microsoft.com/office/drawing/2014/main" id="{8B795C99-F28F-055A-F31A-EA3F955DBABC}"/>
              </a:ext>
            </a:extLst>
          </p:cNvPr>
          <p:cNvSpPr txBox="1"/>
          <p:nvPr/>
        </p:nvSpPr>
        <p:spPr>
          <a:xfrm>
            <a:off x="471948" y="1661650"/>
            <a:ext cx="8495071" cy="280506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This case study focuses on implementing AI-driven predictive maintenance in solar power systems. It highlights how data from sensors can be used to predict potential equipment failures, particularly inverters, leading to improved efficiency, reduced downtime, and cost savings.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Problem Statement </a:t>
            </a:r>
            <a:endParaRPr lang="en-IN" sz="1800" dirty="0">
              <a:solidFill>
                <a:srgbClr val="213163"/>
              </a:solidFill>
            </a:endParaRPr>
          </a:p>
        </p:txBody>
      </p:sp>
      <p:sp>
        <p:nvSpPr>
          <p:cNvPr id="4" name="TextBox 3">
            <a:extLst>
              <a:ext uri="{FF2B5EF4-FFF2-40B4-BE49-F238E27FC236}">
                <a16:creationId xmlns:a16="http://schemas.microsoft.com/office/drawing/2014/main" id="{1ADDE65D-38E5-2A79-BF35-6809CCE1CA29}"/>
              </a:ext>
            </a:extLst>
          </p:cNvPr>
          <p:cNvSpPr txBox="1"/>
          <p:nvPr/>
        </p:nvSpPr>
        <p:spPr>
          <a:xfrm>
            <a:off x="403122" y="1710813"/>
            <a:ext cx="9832259" cy="1983620"/>
          </a:xfrm>
          <a:prstGeom prst="rect">
            <a:avLst/>
          </a:prstGeom>
          <a:noFill/>
        </p:spPr>
        <p:txBody>
          <a:bodyPr wrap="square">
            <a:spAutoFit/>
          </a:bodyPr>
          <a:lstStyle/>
          <a:p>
            <a:pPr marL="342900" lvl="2" indent="-34290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Traditional maintenance of solar farms follows scheduled intervals, which often leads to over or under </a:t>
            </a:r>
            <a:r>
              <a:rPr lang="en-US" sz="2400" dirty="0">
                <a:latin typeface="Calibri" panose="020F0502020204030204" pitchFamily="34" charset="0"/>
                <a:ea typeface="Calibri" panose="020F0502020204030204" pitchFamily="34" charset="0"/>
                <a:cs typeface="Calibri" panose="020F0502020204030204" pitchFamily="34" charset="0"/>
              </a:rPr>
              <a:t>Maintenance</a:t>
            </a:r>
            <a:r>
              <a:rPr lang="en-US" sz="2000" dirty="0">
                <a:latin typeface="Calibri" panose="020F0502020204030204" pitchFamily="34" charset="0"/>
                <a:ea typeface="Calibri" panose="020F0502020204030204" pitchFamily="34" charset="0"/>
                <a:cs typeface="Calibri" panose="020F0502020204030204" pitchFamily="34" charset="0"/>
              </a:rPr>
              <a:t>. Inverter failures in solar farms can cause significant energy losses, especially during peak hours. An intelligent system is needed to predict failures before they occur.</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Objective </a:t>
            </a:r>
            <a:endParaRPr lang="en-IN" sz="2000" b="1" dirty="0">
              <a:solidFill>
                <a:srgbClr val="213163"/>
              </a:solidFill>
            </a:endParaRPr>
          </a:p>
        </p:txBody>
      </p:sp>
      <p:sp>
        <p:nvSpPr>
          <p:cNvPr id="6" name="TextBox 5">
            <a:extLst>
              <a:ext uri="{FF2B5EF4-FFF2-40B4-BE49-F238E27FC236}">
                <a16:creationId xmlns:a16="http://schemas.microsoft.com/office/drawing/2014/main" id="{6476EE3F-988F-2A8F-9CD6-E6096FB0E102}"/>
              </a:ext>
            </a:extLst>
          </p:cNvPr>
          <p:cNvSpPr txBox="1"/>
          <p:nvPr/>
        </p:nvSpPr>
        <p:spPr>
          <a:xfrm>
            <a:off x="786581" y="1641986"/>
            <a:ext cx="10038735" cy="176317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t>Traditional maintenance of solar farms follows scheduled intervals, which often leads to over or under maintenance. Inverter failures in solar farms can cause significant energy losses, especially during peak hours. An intelligent system is needed to predict failures before they occur.</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Data Collection and Preparation </a:t>
            </a:r>
            <a:endParaRPr lang="en-IN" sz="2000" b="1" dirty="0">
              <a:solidFill>
                <a:srgbClr val="213163"/>
              </a:solidFill>
            </a:endParaRPr>
          </a:p>
        </p:txBody>
      </p:sp>
      <p:pic>
        <p:nvPicPr>
          <p:cNvPr id="4" name="Picture 3">
            <a:extLst>
              <a:ext uri="{FF2B5EF4-FFF2-40B4-BE49-F238E27FC236}">
                <a16:creationId xmlns:a16="http://schemas.microsoft.com/office/drawing/2014/main" id="{72BFCF23-B100-C138-2996-FCFD2E800C5B}"/>
              </a:ext>
            </a:extLst>
          </p:cNvPr>
          <p:cNvPicPr>
            <a:picLocks noChangeAspect="1"/>
          </p:cNvPicPr>
          <p:nvPr/>
        </p:nvPicPr>
        <p:blipFill>
          <a:blip r:embed="rId2"/>
          <a:stretch>
            <a:fillRect/>
          </a:stretch>
        </p:blipFill>
        <p:spPr>
          <a:xfrm>
            <a:off x="624386" y="1749679"/>
            <a:ext cx="10345809" cy="3889585"/>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Proposed Solution (Methodology)</a:t>
            </a:r>
          </a:p>
        </p:txBody>
      </p:sp>
      <p:sp>
        <p:nvSpPr>
          <p:cNvPr id="6" name="TextBox 5">
            <a:extLst>
              <a:ext uri="{FF2B5EF4-FFF2-40B4-BE49-F238E27FC236}">
                <a16:creationId xmlns:a16="http://schemas.microsoft.com/office/drawing/2014/main" id="{DBEEF71D-EA9E-6E71-F976-9A2E6509F549}"/>
              </a:ext>
            </a:extLst>
          </p:cNvPr>
          <p:cNvSpPr txBox="1"/>
          <p:nvPr/>
        </p:nvSpPr>
        <p:spPr>
          <a:xfrm>
            <a:off x="1091381" y="1582995"/>
            <a:ext cx="8829367" cy="2343655"/>
          </a:xfrm>
          <a:prstGeom prst="rect">
            <a:avLst/>
          </a:prstGeom>
          <a:noFill/>
        </p:spPr>
        <p:txBody>
          <a:bodyPr wrap="square">
            <a:spAutoFit/>
          </a:bodyPr>
          <a:lstStyle/>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1. Collected and preprocessed sensor and maintenance data.</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2. Built a Random Forest Classifier to model failure prediction.</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3. Trained the model on 80% of the data.</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4. Evaluated the model on the remaining 20% test data.</a:t>
            </a: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5. Used feature importance analysis to refine predictions.</a:t>
            </a: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Model Performance Evaluation</a:t>
            </a:r>
          </a:p>
        </p:txBody>
      </p:sp>
      <p:sp>
        <p:nvSpPr>
          <p:cNvPr id="4" name="TextBox 3">
            <a:extLst>
              <a:ext uri="{FF2B5EF4-FFF2-40B4-BE49-F238E27FC236}">
                <a16:creationId xmlns:a16="http://schemas.microsoft.com/office/drawing/2014/main" id="{332C8AA9-A1E9-D506-0376-2A33FF2B4B97}"/>
              </a:ext>
            </a:extLst>
          </p:cNvPr>
          <p:cNvSpPr txBox="1"/>
          <p:nvPr/>
        </p:nvSpPr>
        <p:spPr>
          <a:xfrm>
            <a:off x="363793" y="1966452"/>
            <a:ext cx="8718755" cy="3487237"/>
          </a:xfrm>
          <a:prstGeom prst="rect">
            <a:avLst/>
          </a:prstGeom>
          <a:noFill/>
        </p:spPr>
        <p:txBody>
          <a:bodyPr wrap="square">
            <a:spAutoFit/>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The</a:t>
            </a:r>
            <a:r>
              <a:rPr lang="en-US" dirty="0"/>
              <a:t> model was evaluated using:</a:t>
            </a:r>
          </a:p>
          <a:p>
            <a:pPr marL="342900" indent="-342900">
              <a:lnSpc>
                <a:spcPct val="150000"/>
              </a:lnSpc>
              <a:buFont typeface="Arial" panose="020B0604020202020204" pitchFamily="34" charset="0"/>
              <a:buChar char="•"/>
            </a:pPr>
            <a:r>
              <a:rPr lang="en-US" dirty="0"/>
              <a:t>- Accuracy</a:t>
            </a:r>
          </a:p>
          <a:p>
            <a:pPr>
              <a:lnSpc>
                <a:spcPct val="150000"/>
              </a:lnSpc>
            </a:pPr>
            <a:r>
              <a:rPr lang="en-US" dirty="0"/>
              <a:t>- Confusion Matrix</a:t>
            </a:r>
          </a:p>
          <a:p>
            <a:pPr>
              <a:lnSpc>
                <a:spcPct val="150000"/>
              </a:lnSpc>
            </a:pPr>
            <a:r>
              <a:rPr lang="en-US" dirty="0"/>
              <a:t>- Classification Report (Precision, Recall, F1 Score)</a:t>
            </a:r>
          </a:p>
          <a:p>
            <a:pPr>
              <a:lnSpc>
                <a:spcPct val="150000"/>
              </a:lnSpc>
            </a:pPr>
            <a:endParaRPr lang="en-US" dirty="0"/>
          </a:p>
          <a:p>
            <a:pPr>
              <a:lnSpc>
                <a:spcPct val="150000"/>
              </a:lnSpc>
            </a:pPr>
            <a:r>
              <a:rPr lang="en-US" dirty="0"/>
              <a:t>Accuracy achieved: ~90%</a:t>
            </a:r>
          </a:p>
          <a:p>
            <a:pPr>
              <a:lnSpc>
                <a:spcPct val="150000"/>
              </a:lnSpc>
            </a:pPr>
            <a:r>
              <a:rPr lang="en-US" dirty="0"/>
              <a:t>Feature importance indicated temperature and current were the most predictive features.</a:t>
            </a: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97EE16-4F61-F6F6-6872-0A90CEF9673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Screenshots</a:t>
            </a:r>
          </a:p>
        </p:txBody>
      </p:sp>
      <p:pic>
        <p:nvPicPr>
          <p:cNvPr id="6" name="Picture 5">
            <a:extLst>
              <a:ext uri="{FF2B5EF4-FFF2-40B4-BE49-F238E27FC236}">
                <a16:creationId xmlns:a16="http://schemas.microsoft.com/office/drawing/2014/main" id="{BE9FF081-100F-6516-1676-025770D03FC1}"/>
              </a:ext>
            </a:extLst>
          </p:cNvPr>
          <p:cNvPicPr>
            <a:picLocks noChangeAspect="1"/>
          </p:cNvPicPr>
          <p:nvPr/>
        </p:nvPicPr>
        <p:blipFill>
          <a:blip r:embed="rId2"/>
          <a:stretch>
            <a:fillRect/>
          </a:stretch>
        </p:blipFill>
        <p:spPr>
          <a:xfrm>
            <a:off x="1730478" y="1473982"/>
            <a:ext cx="4831035" cy="3603873"/>
          </a:xfrm>
          <a:prstGeom prst="rect">
            <a:avLst/>
          </a:prstGeom>
        </p:spPr>
      </p:pic>
      <p:sp>
        <p:nvSpPr>
          <p:cNvPr id="8" name="TextBox 7">
            <a:extLst>
              <a:ext uri="{FF2B5EF4-FFF2-40B4-BE49-F238E27FC236}">
                <a16:creationId xmlns:a16="http://schemas.microsoft.com/office/drawing/2014/main" id="{D426ADC9-735F-D446-9877-EDE41B46D344}"/>
              </a:ext>
            </a:extLst>
          </p:cNvPr>
          <p:cNvSpPr txBox="1"/>
          <p:nvPr/>
        </p:nvSpPr>
        <p:spPr>
          <a:xfrm>
            <a:off x="219622" y="5077855"/>
            <a:ext cx="12064181" cy="923330"/>
          </a:xfrm>
          <a:prstGeom prst="rect">
            <a:avLst/>
          </a:prstGeom>
          <a:noFill/>
        </p:spPr>
        <p:txBody>
          <a:bodyPr wrap="square">
            <a:spAutoFit/>
          </a:bodyPr>
          <a:lstStyle/>
          <a:p>
            <a:r>
              <a:rPr lang="en-IN" sz="1800" dirty="0" err="1">
                <a:hlinkClick r:id="rId3"/>
              </a:rPr>
              <a:t>Colab</a:t>
            </a:r>
            <a:r>
              <a:rPr lang="en-IN" sz="1800" dirty="0">
                <a:hlinkClick r:id="rId3"/>
              </a:rPr>
              <a:t> link : https://colab.research.google.com/drive/13ZRHBAlkaB7WcPeRefqdttruQc54MJjR#scrollTo=ahAtEYvInhDc</a:t>
            </a:r>
            <a:endParaRPr lang="en-IN" sz="1800" dirty="0"/>
          </a:p>
          <a:p>
            <a:endParaRPr lang="en-IN" sz="1800" dirty="0"/>
          </a:p>
        </p:txBody>
      </p:sp>
      <p:sp>
        <p:nvSpPr>
          <p:cNvPr id="12" name="TextBox 11">
            <a:extLst>
              <a:ext uri="{FF2B5EF4-FFF2-40B4-BE49-F238E27FC236}">
                <a16:creationId xmlns:a16="http://schemas.microsoft.com/office/drawing/2014/main" id="{B1D00FE4-E753-37FE-A257-DC3E07BCA39F}"/>
              </a:ext>
            </a:extLst>
          </p:cNvPr>
          <p:cNvSpPr txBox="1"/>
          <p:nvPr/>
        </p:nvSpPr>
        <p:spPr>
          <a:xfrm>
            <a:off x="219622" y="5869849"/>
            <a:ext cx="9355393" cy="954300"/>
          </a:xfrm>
          <a:prstGeom prst="rect">
            <a:avLst/>
          </a:prstGeom>
          <a:noFill/>
        </p:spPr>
        <p:txBody>
          <a:bodyPr wrap="square">
            <a:spAutoFit/>
          </a:bodyPr>
          <a:lstStyle/>
          <a:p>
            <a:r>
              <a:rPr lang="en-IN" dirty="0" err="1">
                <a:hlinkClick r:id="rId4"/>
              </a:rPr>
              <a:t>Github</a:t>
            </a:r>
            <a:r>
              <a:rPr lang="en-IN" dirty="0">
                <a:hlinkClick r:id="rId4"/>
              </a:rPr>
              <a:t> link : https://github.com/magendiran933/Per131_S4F_CP_Team_11924/upload/main</a:t>
            </a:r>
            <a:endParaRPr lang="en-IN" dirty="0"/>
          </a:p>
          <a:p>
            <a:endParaRPr lang="en-IN" dirty="0"/>
          </a:p>
        </p:txBody>
      </p:sp>
    </p:spTree>
    <p:extLst>
      <p:ext uri="{BB962C8B-B14F-4D97-AF65-F5344CB8AC3E}">
        <p14:creationId xmlns:p14="http://schemas.microsoft.com/office/powerpoint/2010/main" val="15780329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77</TotalTime>
  <Words>574</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keerthi senthil</cp:lastModifiedBy>
  <cp:revision>14</cp:revision>
  <dcterms:created xsi:type="dcterms:W3CDTF">2024-12-31T09:40:01Z</dcterms:created>
  <dcterms:modified xsi:type="dcterms:W3CDTF">2025-04-07T09:55:05Z</dcterms:modified>
</cp:coreProperties>
</file>