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EBE7A7-3DBB-4C83-8541-46B06C6B8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This is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D5BF368-4CEC-4F9B-A08D-352645D9D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pptx</a:t>
            </a:r>
            <a:r>
              <a:rPr lang="da-DK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534110348"/>
      </p:ext>
    </p:extLst>
  </p:cSld>
  <p:clrMapOvr>
    <a:masterClrMapping/>
  </p:clrMapOvr>
</p:sld>
</file>

<file path=ppt/theme/theme1.xml><?xml version="1.0" encoding="utf-8"?>
<a:theme xmlns:a="http://schemas.openxmlformats.org/drawingml/2006/main" name="Dråbe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TM04033925[[fn=Dråbe]]</Template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4" baseType="lpstr">
      <vt:lpstr>Arial</vt:lpstr>
      <vt:lpstr>Tw Cen MT</vt:lpstr>
      <vt:lpstr>Dråbe</vt:lpstr>
      <vt:lpstr>This 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</dc:title>
  <dc:creator>Andreas Kring</dc:creator>
  <cp:lastModifiedBy>Andreas Kring</cp:lastModifiedBy>
  <cp:revision>1</cp:revision>
  <dcterms:created xsi:type="dcterms:W3CDTF">2017-09-29T09:40:39Z</dcterms:created>
  <dcterms:modified xsi:type="dcterms:W3CDTF">2017-09-29T09:41:28Z</dcterms:modified>
</cp:coreProperties>
</file>