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9"/>
  </p:notesMasterIdLst>
  <p:sldIdLst>
    <p:sldId id="312" r:id="rId2"/>
    <p:sldId id="258" r:id="rId3"/>
    <p:sldId id="259" r:id="rId4"/>
    <p:sldId id="315" r:id="rId5"/>
    <p:sldId id="314" r:id="rId6"/>
    <p:sldId id="305" r:id="rId7"/>
    <p:sldId id="265" r:id="rId8"/>
    <p:sldId id="316" r:id="rId9"/>
    <p:sldId id="307" r:id="rId10"/>
    <p:sldId id="318" r:id="rId11"/>
    <p:sldId id="306" r:id="rId12"/>
    <p:sldId id="317" r:id="rId13"/>
    <p:sldId id="310" r:id="rId14"/>
    <p:sldId id="320" r:id="rId15"/>
    <p:sldId id="272" r:id="rId16"/>
    <p:sldId id="313" r:id="rId17"/>
    <p:sldId id="286" r:id="rId18"/>
  </p:sldIdLst>
  <p:sldSz cx="9144000" cy="5143500" type="screen16x9"/>
  <p:notesSz cx="6858000" cy="9144000"/>
  <p:embeddedFontLst>
    <p:embeddedFont>
      <p:font typeface="Didact Gothic" panose="00000500000000000000" pitchFamily="2" charset="0"/>
      <p:regular r:id="rId20"/>
    </p:embeddedFont>
    <p:embeddedFont>
      <p:font typeface="Prata"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FBBA4-3770-4F84-8E3E-8D6F299DE2E1}" v="548" dt="2022-03-19T14:28:55.896"/>
    <p1510:client id="{154C8B1C-FB69-4DBF-BA7F-06648900745F}" v="1" dt="2022-03-20T23:32:38.016"/>
    <p1510:client id="{279EEC87-3A85-4EF4-8F2B-F22F0C7AE9C3}" v="57" dt="2022-03-20T13:37:36.518"/>
    <p1510:client id="{9FA40476-B46B-4916-9F02-E0955B8E30AC}" v="383" dt="2022-03-20T13:30:14.333"/>
    <p1510:client id="{A938DF75-178C-449D-9FCB-4CA94759E4A7}" v="29" dt="2022-03-20T12:49:01.518"/>
    <p1510:client id="{B3BB326C-320C-4771-8D66-237F8DBCA580}" v="773" dt="2022-03-20T11:30:13.071"/>
    <p1510:client id="{E1878473-E519-4C42-8FE2-33043AC47754}" v="227" dt="2022-03-19T14:28:53.731"/>
    <p1510:client id="{E6563461-F611-46DB-B001-28EF0BC953D9}" v="1482" dt="2022-03-21T15:10:51.150"/>
  </p1510:revLst>
</p1510:revInfo>
</file>

<file path=ppt/tableStyles.xml><?xml version="1.0" encoding="utf-8"?>
<a:tblStyleLst xmlns:a="http://schemas.openxmlformats.org/drawingml/2006/main" def="{4855F5DD-4BE4-4905-B059-AE331676E5A4}">
  <a:tblStyle styleId="{4855F5DD-4BE4-4905-B059-AE331676E5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ee660b8f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ee660b8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ef14e801b6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ef14e801b6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e660b8f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e660b8f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e660b8f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e660b8f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1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f06952b21_3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f06952b21_3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f06952b2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f06952b2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92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e660b8f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e660b8f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23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f06952b2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f06952b2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6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f06952b2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f06952b2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6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ef06952b21_3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ef06952b21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824400" y="1118113"/>
            <a:ext cx="7495200" cy="20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5500" b="1">
                <a:solidFill>
                  <a:srgbClr val="191919"/>
                </a:solidFill>
                <a:latin typeface="Prata"/>
                <a:ea typeface="Prata"/>
                <a:cs typeface="Prata"/>
                <a:sym typeface="Prata"/>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783225" y="3410575"/>
            <a:ext cx="5577300" cy="471300"/>
          </a:xfrm>
          <a:prstGeom prst="rect">
            <a:avLst/>
          </a:prstGeom>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2" name="Google Shape;12;p2"/>
          <p:cNvCxnSpPr/>
          <p:nvPr/>
        </p:nvCxnSpPr>
        <p:spPr>
          <a:xfrm>
            <a:off x="4571875" y="38818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pic>
        <p:nvPicPr>
          <p:cNvPr id="65" name="Google Shape;65;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11"/>
          <p:cNvSpPr txBox="1">
            <a:spLocks noGrp="1"/>
          </p:cNvSpPr>
          <p:nvPr>
            <p:ph type="title" hasCustomPrompt="1"/>
          </p:nvPr>
        </p:nvSpPr>
        <p:spPr>
          <a:xfrm>
            <a:off x="1284000" y="1223500"/>
            <a:ext cx="6576000" cy="15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7" name="Google Shape;67;p11"/>
          <p:cNvSpPr txBox="1">
            <a:spLocks noGrp="1"/>
          </p:cNvSpPr>
          <p:nvPr>
            <p:ph type="subTitle" idx="1"/>
          </p:nvPr>
        </p:nvSpPr>
        <p:spPr>
          <a:xfrm>
            <a:off x="720150" y="3439100"/>
            <a:ext cx="7703700" cy="48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68" name="Google Shape;68;p11"/>
          <p:cNvCxnSpPr/>
          <p:nvPr/>
        </p:nvCxnSpPr>
        <p:spPr>
          <a:xfrm>
            <a:off x="4572000" y="3920000"/>
            <a:ext cx="0" cy="1429800"/>
          </a:xfrm>
          <a:prstGeom prst="straightConnector1">
            <a:avLst/>
          </a:prstGeom>
          <a:noFill/>
          <a:ln w="19050" cap="flat" cmpd="sng">
            <a:solidFill>
              <a:srgbClr val="0B5394"/>
            </a:solidFill>
            <a:prstDash val="solid"/>
            <a:round/>
            <a:headEnd type="none" w="med" len="med"/>
            <a:tailEnd type="none" w="med" len="med"/>
          </a:ln>
        </p:spPr>
      </p:cxnSp>
      <p:cxnSp>
        <p:nvCxnSpPr>
          <p:cNvPr id="69" name="Google Shape;69;p11"/>
          <p:cNvCxnSpPr/>
          <p:nvPr/>
        </p:nvCxnSpPr>
        <p:spPr>
          <a:xfrm>
            <a:off x="4572000" y="-263900"/>
            <a:ext cx="0" cy="14874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1"/>
        <p:cNvGrpSpPr/>
        <p:nvPr/>
      </p:nvGrpSpPr>
      <p:grpSpPr>
        <a:xfrm>
          <a:off x="0" y="0"/>
          <a:ext cx="0" cy="0"/>
          <a:chOff x="0" y="0"/>
          <a:chExt cx="0" cy="0"/>
        </a:xfrm>
      </p:grpSpPr>
      <p:pic>
        <p:nvPicPr>
          <p:cNvPr id="72" name="Google Shape;72;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73" name="Google Shape;73;p13"/>
          <p:cNvSpPr txBox="1">
            <a:spLocks noGrp="1"/>
          </p:cNvSpPr>
          <p:nvPr>
            <p:ph type="title"/>
          </p:nvPr>
        </p:nvSpPr>
        <p:spPr>
          <a:xfrm>
            <a:off x="1870775" y="1777200"/>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425" y="1777200"/>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5" name="Google Shape;75;p13"/>
          <p:cNvSpPr txBox="1">
            <a:spLocks noGrp="1"/>
          </p:cNvSpPr>
          <p:nvPr>
            <p:ph type="subTitle" idx="1"/>
          </p:nvPr>
        </p:nvSpPr>
        <p:spPr>
          <a:xfrm>
            <a:off x="1870775" y="21457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5648725" y="1777200"/>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4662675" y="1777200"/>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8" name="Google Shape;78;p13"/>
          <p:cNvSpPr txBox="1">
            <a:spLocks noGrp="1"/>
          </p:cNvSpPr>
          <p:nvPr>
            <p:ph type="subTitle" idx="5"/>
          </p:nvPr>
        </p:nvSpPr>
        <p:spPr>
          <a:xfrm>
            <a:off x="5648725" y="21457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1870775" y="3192875"/>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892425" y="3205598"/>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1" name="Google Shape;81;p13"/>
          <p:cNvSpPr txBox="1">
            <a:spLocks noGrp="1"/>
          </p:cNvSpPr>
          <p:nvPr>
            <p:ph type="subTitle" idx="8"/>
          </p:nvPr>
        </p:nvSpPr>
        <p:spPr>
          <a:xfrm>
            <a:off x="1870775" y="35614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648725" y="3192875"/>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62675" y="3205600"/>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4" name="Google Shape;84;p13"/>
          <p:cNvSpPr txBox="1">
            <a:spLocks noGrp="1"/>
          </p:cNvSpPr>
          <p:nvPr>
            <p:ph type="subTitle" idx="14"/>
          </p:nvPr>
        </p:nvSpPr>
        <p:spPr>
          <a:xfrm>
            <a:off x="5648725" y="35614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6" name="Google Shape;86;p13"/>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7"/>
        <p:cNvGrpSpPr/>
        <p:nvPr/>
      </p:nvGrpSpPr>
      <p:grpSpPr>
        <a:xfrm>
          <a:off x="0" y="0"/>
          <a:ext cx="0" cy="0"/>
          <a:chOff x="0" y="0"/>
          <a:chExt cx="0" cy="0"/>
        </a:xfrm>
      </p:grpSpPr>
      <p:pic>
        <p:nvPicPr>
          <p:cNvPr id="88" name="Google Shape;88;p14"/>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89" name="Google Shape;89;p14"/>
          <p:cNvSpPr txBox="1">
            <a:spLocks noGrp="1"/>
          </p:cNvSpPr>
          <p:nvPr>
            <p:ph type="title"/>
          </p:nvPr>
        </p:nvSpPr>
        <p:spPr>
          <a:xfrm>
            <a:off x="720000" y="3225875"/>
            <a:ext cx="5335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0" name="Google Shape;90;p14"/>
          <p:cNvSpPr txBox="1">
            <a:spLocks noGrp="1"/>
          </p:cNvSpPr>
          <p:nvPr>
            <p:ph type="subTitle" idx="1"/>
          </p:nvPr>
        </p:nvSpPr>
        <p:spPr>
          <a:xfrm>
            <a:off x="720000" y="1055575"/>
            <a:ext cx="4903200" cy="200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cxnSp>
        <p:nvCxnSpPr>
          <p:cNvPr id="91" name="Google Shape;91;p14"/>
          <p:cNvCxnSpPr/>
          <p:nvPr/>
        </p:nvCxnSpPr>
        <p:spPr>
          <a:xfrm>
            <a:off x="720000" y="-115325"/>
            <a:ext cx="0" cy="1170900"/>
          </a:xfrm>
          <a:prstGeom prst="straightConnector1">
            <a:avLst/>
          </a:prstGeom>
          <a:noFill/>
          <a:ln w="19050" cap="flat" cmpd="sng">
            <a:solidFill>
              <a:srgbClr val="0B5394"/>
            </a:solidFill>
            <a:prstDash val="solid"/>
            <a:round/>
            <a:headEnd type="none" w="med" len="med"/>
            <a:tailEnd type="none" w="med" len="med"/>
          </a:ln>
        </p:spPr>
      </p:cxnSp>
      <p:cxnSp>
        <p:nvCxnSpPr>
          <p:cNvPr id="92" name="Google Shape;92;p14"/>
          <p:cNvCxnSpPr/>
          <p:nvPr/>
        </p:nvCxnSpPr>
        <p:spPr>
          <a:xfrm>
            <a:off x="720000" y="3790450"/>
            <a:ext cx="0" cy="1435800"/>
          </a:xfrm>
          <a:prstGeom prst="straightConnector1">
            <a:avLst/>
          </a:prstGeom>
          <a:noFill/>
          <a:ln w="19050" cap="flat" cmpd="sng">
            <a:solidFill>
              <a:srgbClr val="0B5394"/>
            </a:solidFill>
            <a:prstDash val="solid"/>
            <a:round/>
            <a:headEnd type="none" w="med" len="med"/>
            <a:tailEnd type="none" w="med" len="med"/>
          </a:ln>
        </p:spPr>
      </p:cxnSp>
      <p:cxnSp>
        <p:nvCxnSpPr>
          <p:cNvPr id="93" name="Google Shape;93;p14"/>
          <p:cNvCxnSpPr/>
          <p:nvPr/>
        </p:nvCxnSpPr>
        <p:spPr>
          <a:xfrm rot="10800000">
            <a:off x="4769150" y="3491825"/>
            <a:ext cx="5393100" cy="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4"/>
        <p:cNvGrpSpPr/>
        <p:nvPr/>
      </p:nvGrpSpPr>
      <p:grpSpPr>
        <a:xfrm>
          <a:off x="0" y="0"/>
          <a:ext cx="0" cy="0"/>
          <a:chOff x="0" y="0"/>
          <a:chExt cx="0" cy="0"/>
        </a:xfrm>
      </p:grpSpPr>
      <p:pic>
        <p:nvPicPr>
          <p:cNvPr id="95" name="Google Shape;95;p15"/>
          <p:cNvPicPr preferRelativeResize="0"/>
          <p:nvPr/>
        </p:nvPicPr>
        <p:blipFill>
          <a:blip r:embed="rId2">
            <a:alphaModFix/>
          </a:blip>
          <a:stretch>
            <a:fillRect/>
          </a:stretch>
        </p:blipFill>
        <p:spPr>
          <a:xfrm rot="10800000" flipH="1">
            <a:off x="25" y="0"/>
            <a:ext cx="9144000" cy="5143500"/>
          </a:xfrm>
          <a:prstGeom prst="rect">
            <a:avLst/>
          </a:prstGeom>
          <a:noFill/>
          <a:ln>
            <a:noFill/>
          </a:ln>
        </p:spPr>
      </p:pic>
      <p:cxnSp>
        <p:nvCxnSpPr>
          <p:cNvPr id="96" name="Google Shape;96;p15"/>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97" name="Google Shape;97;p15"/>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98"/>
        <p:cNvGrpSpPr/>
        <p:nvPr/>
      </p:nvGrpSpPr>
      <p:grpSpPr>
        <a:xfrm>
          <a:off x="0" y="0"/>
          <a:ext cx="0" cy="0"/>
          <a:chOff x="0" y="0"/>
          <a:chExt cx="0" cy="0"/>
        </a:xfrm>
      </p:grpSpPr>
      <p:pic>
        <p:nvPicPr>
          <p:cNvPr id="99" name="Google Shape;99;p1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00" name="Google Shape;100;p16"/>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1" name="Google Shape;101;p16"/>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02"/>
        <p:cNvGrpSpPr/>
        <p:nvPr/>
      </p:nvGrpSpPr>
      <p:grpSpPr>
        <a:xfrm>
          <a:off x="0" y="0"/>
          <a:ext cx="0" cy="0"/>
          <a:chOff x="0" y="0"/>
          <a:chExt cx="0" cy="0"/>
        </a:xfrm>
      </p:grpSpPr>
      <p:pic>
        <p:nvPicPr>
          <p:cNvPr id="103" name="Google Shape;103;p17"/>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104" name="Google Shape;104;p17"/>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5" name="Google Shape;105;p17"/>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106"/>
        <p:cNvGrpSpPr/>
        <p:nvPr/>
      </p:nvGrpSpPr>
      <p:grpSpPr>
        <a:xfrm>
          <a:off x="0" y="0"/>
          <a:ext cx="0" cy="0"/>
          <a:chOff x="0" y="0"/>
          <a:chExt cx="0" cy="0"/>
        </a:xfrm>
      </p:grpSpPr>
      <p:pic>
        <p:nvPicPr>
          <p:cNvPr id="107" name="Google Shape;107;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8" name="Google Shape;108;p18"/>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9" name="Google Shape;109;p18"/>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_2">
    <p:spTree>
      <p:nvGrpSpPr>
        <p:cNvPr id="1" name="Shape 110"/>
        <p:cNvGrpSpPr/>
        <p:nvPr/>
      </p:nvGrpSpPr>
      <p:grpSpPr>
        <a:xfrm>
          <a:off x="0" y="0"/>
          <a:ext cx="0" cy="0"/>
          <a:chOff x="0" y="0"/>
          <a:chExt cx="0" cy="0"/>
        </a:xfrm>
      </p:grpSpPr>
      <p:pic>
        <p:nvPicPr>
          <p:cNvPr id="111" name="Google Shape;111;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2" name="Google Shape;112;p19"/>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3" name="Google Shape;113;p19"/>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114" name="Google Shape;114;p19"/>
          <p:cNvCxnSpPr/>
          <p:nvPr/>
        </p:nvCxnSpPr>
        <p:spPr>
          <a:xfrm>
            <a:off x="-292710" y="1717325"/>
            <a:ext cx="1631700" cy="0"/>
          </a:xfrm>
          <a:prstGeom prst="straightConnector1">
            <a:avLst/>
          </a:prstGeom>
          <a:noFill/>
          <a:ln w="19050" cap="flat" cmpd="sng">
            <a:solidFill>
              <a:schemeClr val="accent2"/>
            </a:solidFill>
            <a:prstDash val="solid"/>
            <a:round/>
            <a:headEnd type="none" w="med" len="med"/>
            <a:tailEnd type="none" w="med" len="med"/>
          </a:ln>
        </p:spPr>
      </p:cxnSp>
      <p:cxnSp>
        <p:nvCxnSpPr>
          <p:cNvPr id="115" name="Google Shape;115;p19"/>
          <p:cNvCxnSpPr/>
          <p:nvPr/>
        </p:nvCxnSpPr>
        <p:spPr>
          <a:xfrm rot="10800000">
            <a:off x="-340710" y="3081975"/>
            <a:ext cx="1679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6">
  <p:cSld name="TITLE_ONLY_1_1_1_2">
    <p:spTree>
      <p:nvGrpSpPr>
        <p:cNvPr id="1" name="Shape 116"/>
        <p:cNvGrpSpPr/>
        <p:nvPr/>
      </p:nvGrpSpPr>
      <p:grpSpPr>
        <a:xfrm>
          <a:off x="0" y="0"/>
          <a:ext cx="0" cy="0"/>
          <a:chOff x="0" y="0"/>
          <a:chExt cx="0" cy="0"/>
        </a:xfrm>
      </p:grpSpPr>
      <p:pic>
        <p:nvPicPr>
          <p:cNvPr id="117" name="Google Shape;117;p20"/>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118" name="Google Shape;118;p20"/>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9" name="Google Shape;119;p20"/>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25" y="0"/>
            <a:ext cx="9144000" cy="5143500"/>
          </a:xfrm>
          <a:prstGeom prst="rect">
            <a:avLst/>
          </a:prstGeom>
          <a:noFill/>
          <a:ln>
            <a:noFill/>
          </a:ln>
        </p:spPr>
      </p:pic>
      <p:sp>
        <p:nvSpPr>
          <p:cNvPr id="15" name="Google Shape;15;p3"/>
          <p:cNvSpPr txBox="1">
            <a:spLocks noGrp="1"/>
          </p:cNvSpPr>
          <p:nvPr>
            <p:ph type="title"/>
          </p:nvPr>
        </p:nvSpPr>
        <p:spPr>
          <a:xfrm>
            <a:off x="2698213" y="1102850"/>
            <a:ext cx="4289100" cy="2343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24750"/>
            <a:ext cx="1621500" cy="5393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2698225" y="3244238"/>
            <a:ext cx="2474100" cy="7965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7">
  <p:cSld name="TITLE_ONLY_1_1_1_2_1">
    <p:spTree>
      <p:nvGrpSpPr>
        <p:cNvPr id="1" name="Shape 120"/>
        <p:cNvGrpSpPr/>
        <p:nvPr/>
      </p:nvGrpSpPr>
      <p:grpSpPr>
        <a:xfrm>
          <a:off x="0" y="0"/>
          <a:ext cx="0" cy="0"/>
          <a:chOff x="0" y="0"/>
          <a:chExt cx="0" cy="0"/>
        </a:xfrm>
      </p:grpSpPr>
      <p:pic>
        <p:nvPicPr>
          <p:cNvPr id="121" name="Google Shape;121;p21"/>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122" name="Google Shape;122;p21"/>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3" name="Google Shape;123;p21"/>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124" name="Google Shape;124;p21"/>
          <p:cNvCxnSpPr/>
          <p:nvPr/>
        </p:nvCxnSpPr>
        <p:spPr>
          <a:xfrm>
            <a:off x="719650" y="-76800"/>
            <a:ext cx="0" cy="5297100"/>
          </a:xfrm>
          <a:prstGeom prst="straightConnector1">
            <a:avLst/>
          </a:prstGeom>
          <a:noFill/>
          <a:ln w="19050" cap="flat" cmpd="sng">
            <a:solidFill>
              <a:schemeClr val="accent2"/>
            </a:solidFill>
            <a:prstDash val="solid"/>
            <a:round/>
            <a:headEnd type="none" w="med" len="med"/>
            <a:tailEnd type="none" w="med" len="med"/>
          </a:ln>
        </p:spPr>
      </p:cxnSp>
      <p:cxnSp>
        <p:nvCxnSpPr>
          <p:cNvPr id="125" name="Google Shape;125;p21"/>
          <p:cNvCxnSpPr/>
          <p:nvPr/>
        </p:nvCxnSpPr>
        <p:spPr>
          <a:xfrm>
            <a:off x="8424000" y="-76800"/>
            <a:ext cx="0" cy="52971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26"/>
        <p:cNvGrpSpPr/>
        <p:nvPr/>
      </p:nvGrpSpPr>
      <p:grpSpPr>
        <a:xfrm>
          <a:off x="0" y="0"/>
          <a:ext cx="0" cy="0"/>
          <a:chOff x="0" y="0"/>
          <a:chExt cx="0" cy="0"/>
        </a:xfrm>
      </p:grpSpPr>
      <p:pic>
        <p:nvPicPr>
          <p:cNvPr id="127" name="Google Shape;127;p22"/>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28" name="Google Shape;128;p22"/>
          <p:cNvSpPr txBox="1">
            <a:spLocks noGrp="1"/>
          </p:cNvSpPr>
          <p:nvPr>
            <p:ph type="subTitle" idx="1"/>
          </p:nvPr>
        </p:nvSpPr>
        <p:spPr>
          <a:xfrm>
            <a:off x="720000" y="2121888"/>
            <a:ext cx="2475600" cy="109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2"/>
          <p:cNvSpPr txBox="1">
            <a:spLocks noGrp="1"/>
          </p:cNvSpPr>
          <p:nvPr>
            <p:ph type="title"/>
          </p:nvPr>
        </p:nvSpPr>
        <p:spPr>
          <a:xfrm>
            <a:off x="720000" y="1580688"/>
            <a:ext cx="2475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30" name="Google Shape;130;p22"/>
          <p:cNvCxnSpPr/>
          <p:nvPr/>
        </p:nvCxnSpPr>
        <p:spPr>
          <a:xfrm>
            <a:off x="720000" y="-38375"/>
            <a:ext cx="0" cy="1619100"/>
          </a:xfrm>
          <a:prstGeom prst="straightConnector1">
            <a:avLst/>
          </a:prstGeom>
          <a:noFill/>
          <a:ln w="19050" cap="flat" cmpd="sng">
            <a:solidFill>
              <a:srgbClr val="0B5394"/>
            </a:solidFill>
            <a:prstDash val="solid"/>
            <a:round/>
            <a:headEnd type="none" w="med" len="med"/>
            <a:tailEnd type="none" w="med" len="med"/>
          </a:ln>
        </p:spPr>
      </p:cxnSp>
      <p:cxnSp>
        <p:nvCxnSpPr>
          <p:cNvPr id="131" name="Google Shape;131;p22"/>
          <p:cNvCxnSpPr/>
          <p:nvPr/>
        </p:nvCxnSpPr>
        <p:spPr>
          <a:xfrm>
            <a:off x="720000" y="3253075"/>
            <a:ext cx="0" cy="19674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BLANK_1_1_1_2">
    <p:spTree>
      <p:nvGrpSpPr>
        <p:cNvPr id="1" name="Shape 132"/>
        <p:cNvGrpSpPr/>
        <p:nvPr/>
      </p:nvGrpSpPr>
      <p:grpSpPr>
        <a:xfrm>
          <a:off x="0" y="0"/>
          <a:ext cx="0" cy="0"/>
          <a:chOff x="0" y="0"/>
          <a:chExt cx="0" cy="0"/>
        </a:xfrm>
      </p:grpSpPr>
      <p:pic>
        <p:nvPicPr>
          <p:cNvPr id="133" name="Google Shape;133;p23"/>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34" name="Google Shape;134;p23"/>
          <p:cNvSpPr txBox="1">
            <a:spLocks noGrp="1"/>
          </p:cNvSpPr>
          <p:nvPr>
            <p:ph type="subTitle" idx="1"/>
          </p:nvPr>
        </p:nvSpPr>
        <p:spPr>
          <a:xfrm>
            <a:off x="720000" y="879667"/>
            <a:ext cx="42891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35" name="Google Shape;135;p23"/>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136" name="Google Shape;136;p23"/>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23"/>
          <p:cNvSpPr txBox="1">
            <a:spLocks noGrp="1"/>
          </p:cNvSpPr>
          <p:nvPr>
            <p:ph type="subTitle" idx="2"/>
          </p:nvPr>
        </p:nvSpPr>
        <p:spPr>
          <a:xfrm>
            <a:off x="3673600" y="1976425"/>
            <a:ext cx="17967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23"/>
          <p:cNvSpPr txBox="1">
            <a:spLocks noGrp="1"/>
          </p:cNvSpPr>
          <p:nvPr>
            <p:ph type="subTitle" idx="3"/>
          </p:nvPr>
        </p:nvSpPr>
        <p:spPr>
          <a:xfrm>
            <a:off x="1568850" y="2517625"/>
            <a:ext cx="6006300" cy="13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BLANK_1_1_1_1">
    <p:spTree>
      <p:nvGrpSpPr>
        <p:cNvPr id="1" name="Shape 139"/>
        <p:cNvGrpSpPr/>
        <p:nvPr/>
      </p:nvGrpSpPr>
      <p:grpSpPr>
        <a:xfrm>
          <a:off x="0" y="0"/>
          <a:ext cx="0" cy="0"/>
          <a:chOff x="0" y="0"/>
          <a:chExt cx="0" cy="0"/>
        </a:xfrm>
      </p:grpSpPr>
      <p:pic>
        <p:nvPicPr>
          <p:cNvPr id="140" name="Google Shape;140;p24"/>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141" name="Google Shape;141;p24"/>
          <p:cNvSpPr txBox="1">
            <a:spLocks noGrp="1"/>
          </p:cNvSpPr>
          <p:nvPr>
            <p:ph type="subTitle" idx="1"/>
          </p:nvPr>
        </p:nvSpPr>
        <p:spPr>
          <a:xfrm>
            <a:off x="1441625" y="1746275"/>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2" name="Google Shape;142;p24"/>
          <p:cNvSpPr txBox="1">
            <a:spLocks noGrp="1"/>
          </p:cNvSpPr>
          <p:nvPr>
            <p:ph type="subTitle" idx="2"/>
          </p:nvPr>
        </p:nvSpPr>
        <p:spPr>
          <a:xfrm>
            <a:off x="5096550" y="1746275"/>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3" name="Google Shape;143;p24"/>
          <p:cNvSpPr txBox="1">
            <a:spLocks noGrp="1"/>
          </p:cNvSpPr>
          <p:nvPr>
            <p:ph type="subTitle" idx="3"/>
          </p:nvPr>
        </p:nvSpPr>
        <p:spPr>
          <a:xfrm>
            <a:off x="1441625" y="2917150"/>
            <a:ext cx="2387100" cy="10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4"/>
          <p:cNvSpPr txBox="1">
            <a:spLocks noGrp="1"/>
          </p:cNvSpPr>
          <p:nvPr>
            <p:ph type="subTitle" idx="4"/>
          </p:nvPr>
        </p:nvSpPr>
        <p:spPr>
          <a:xfrm>
            <a:off x="5096550" y="2917150"/>
            <a:ext cx="2387100" cy="10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5" name="Google Shape;145;p24"/>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146" name="Google Shape;146;p24"/>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BLANK_1_1_1_1_2">
    <p:spTree>
      <p:nvGrpSpPr>
        <p:cNvPr id="1" name="Shape 147"/>
        <p:cNvGrpSpPr/>
        <p:nvPr/>
      </p:nvGrpSpPr>
      <p:grpSpPr>
        <a:xfrm>
          <a:off x="0" y="0"/>
          <a:ext cx="0" cy="0"/>
          <a:chOff x="0" y="0"/>
          <a:chExt cx="0" cy="0"/>
        </a:xfrm>
      </p:grpSpPr>
      <p:pic>
        <p:nvPicPr>
          <p:cNvPr id="148" name="Google Shape;148;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9" name="Google Shape;149;p25"/>
          <p:cNvSpPr txBox="1">
            <a:spLocks noGrp="1"/>
          </p:cNvSpPr>
          <p:nvPr>
            <p:ph type="subTitle" idx="1"/>
          </p:nvPr>
        </p:nvSpPr>
        <p:spPr>
          <a:xfrm>
            <a:off x="1328763" y="1746275"/>
            <a:ext cx="31086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0" name="Google Shape;150;p25"/>
          <p:cNvSpPr txBox="1">
            <a:spLocks noGrp="1"/>
          </p:cNvSpPr>
          <p:nvPr>
            <p:ph type="subTitle" idx="2"/>
          </p:nvPr>
        </p:nvSpPr>
        <p:spPr>
          <a:xfrm>
            <a:off x="5043063" y="1746275"/>
            <a:ext cx="27723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1" name="Google Shape;151;p25"/>
          <p:cNvSpPr txBox="1">
            <a:spLocks noGrp="1"/>
          </p:cNvSpPr>
          <p:nvPr>
            <p:ph type="subTitle" idx="3"/>
          </p:nvPr>
        </p:nvSpPr>
        <p:spPr>
          <a:xfrm>
            <a:off x="1328638" y="2287475"/>
            <a:ext cx="3108600" cy="21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52" name="Google Shape;152;p25"/>
          <p:cNvSpPr txBox="1">
            <a:spLocks noGrp="1"/>
          </p:cNvSpPr>
          <p:nvPr>
            <p:ph type="subTitle" idx="4"/>
          </p:nvPr>
        </p:nvSpPr>
        <p:spPr>
          <a:xfrm>
            <a:off x="5043063" y="2287475"/>
            <a:ext cx="2772300" cy="68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hlink"/>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cxnSp>
        <p:nvCxnSpPr>
          <p:cNvPr id="153" name="Google Shape;153;p25"/>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154" name="Google Shape;154;p25"/>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25"/>
          <p:cNvSpPr txBox="1">
            <a:spLocks noGrp="1"/>
          </p:cNvSpPr>
          <p:nvPr>
            <p:ph type="subTitle" idx="5"/>
          </p:nvPr>
        </p:nvSpPr>
        <p:spPr>
          <a:xfrm>
            <a:off x="720000" y="927650"/>
            <a:ext cx="4862700" cy="6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5"/>
          <p:cNvSpPr txBox="1">
            <a:spLocks noGrp="1"/>
          </p:cNvSpPr>
          <p:nvPr>
            <p:ph type="subTitle" idx="6"/>
          </p:nvPr>
        </p:nvSpPr>
        <p:spPr>
          <a:xfrm>
            <a:off x="5043063" y="3079750"/>
            <a:ext cx="27723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7" name="Google Shape;157;p25"/>
          <p:cNvSpPr txBox="1">
            <a:spLocks noGrp="1"/>
          </p:cNvSpPr>
          <p:nvPr>
            <p:ph type="subTitle" idx="7"/>
          </p:nvPr>
        </p:nvSpPr>
        <p:spPr>
          <a:xfrm>
            <a:off x="5043075" y="3656325"/>
            <a:ext cx="2772300" cy="7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hlink"/>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58"/>
        <p:cNvGrpSpPr/>
        <p:nvPr/>
      </p:nvGrpSpPr>
      <p:grpSpPr>
        <a:xfrm>
          <a:off x="0" y="0"/>
          <a:ext cx="0" cy="0"/>
          <a:chOff x="0" y="0"/>
          <a:chExt cx="0" cy="0"/>
        </a:xfrm>
      </p:grpSpPr>
      <p:pic>
        <p:nvPicPr>
          <p:cNvPr id="159" name="Google Shape;159;p2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0" name="Google Shape;160;p26"/>
          <p:cNvSpPr txBox="1">
            <a:spLocks noGrp="1"/>
          </p:cNvSpPr>
          <p:nvPr>
            <p:ph type="title"/>
          </p:nvPr>
        </p:nvSpPr>
        <p:spPr>
          <a:xfrm>
            <a:off x="814625" y="1914750"/>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6"/>
          <p:cNvSpPr txBox="1">
            <a:spLocks noGrp="1"/>
          </p:cNvSpPr>
          <p:nvPr>
            <p:ph type="subTitle" idx="1"/>
          </p:nvPr>
        </p:nvSpPr>
        <p:spPr>
          <a:xfrm>
            <a:off x="814625" y="3193900"/>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6"/>
          <p:cNvSpPr txBox="1">
            <a:spLocks noGrp="1"/>
          </p:cNvSpPr>
          <p:nvPr>
            <p:ph type="title" idx="2"/>
          </p:nvPr>
        </p:nvSpPr>
        <p:spPr>
          <a:xfrm>
            <a:off x="3498450" y="1914750"/>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6"/>
          <p:cNvSpPr txBox="1">
            <a:spLocks noGrp="1"/>
          </p:cNvSpPr>
          <p:nvPr>
            <p:ph type="subTitle" idx="3"/>
          </p:nvPr>
        </p:nvSpPr>
        <p:spPr>
          <a:xfrm>
            <a:off x="3498450" y="3193918"/>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6"/>
          <p:cNvSpPr txBox="1">
            <a:spLocks noGrp="1"/>
          </p:cNvSpPr>
          <p:nvPr>
            <p:ph type="title" idx="4"/>
          </p:nvPr>
        </p:nvSpPr>
        <p:spPr>
          <a:xfrm>
            <a:off x="6182200" y="1914750"/>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6"/>
          <p:cNvSpPr txBox="1">
            <a:spLocks noGrp="1"/>
          </p:cNvSpPr>
          <p:nvPr>
            <p:ph type="subTitle" idx="5"/>
          </p:nvPr>
        </p:nvSpPr>
        <p:spPr>
          <a:xfrm>
            <a:off x="6182200" y="3193921"/>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6"/>
          <p:cNvSpPr txBox="1">
            <a:spLocks noGrp="1"/>
          </p:cNvSpPr>
          <p:nvPr>
            <p:ph type="title" idx="6"/>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7" name="Google Shape;167;p26"/>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BLANK_1_1_1_1_1_1">
    <p:spTree>
      <p:nvGrpSpPr>
        <p:cNvPr id="1" name="Shape 168"/>
        <p:cNvGrpSpPr/>
        <p:nvPr/>
      </p:nvGrpSpPr>
      <p:grpSpPr>
        <a:xfrm>
          <a:off x="0" y="0"/>
          <a:ext cx="0" cy="0"/>
          <a:chOff x="0" y="0"/>
          <a:chExt cx="0" cy="0"/>
        </a:xfrm>
      </p:grpSpPr>
      <p:pic>
        <p:nvPicPr>
          <p:cNvPr id="169" name="Google Shape;169;p2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70" name="Google Shape;170;p27"/>
          <p:cNvSpPr txBox="1">
            <a:spLocks noGrp="1"/>
          </p:cNvSpPr>
          <p:nvPr>
            <p:ph type="title"/>
          </p:nvPr>
        </p:nvSpPr>
        <p:spPr>
          <a:xfrm>
            <a:off x="1515175" y="2738491"/>
            <a:ext cx="1569300" cy="3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7"/>
          <p:cNvSpPr txBox="1">
            <a:spLocks noGrp="1"/>
          </p:cNvSpPr>
          <p:nvPr>
            <p:ph type="subTitle" idx="1"/>
          </p:nvPr>
        </p:nvSpPr>
        <p:spPr>
          <a:xfrm>
            <a:off x="1257450" y="3040707"/>
            <a:ext cx="2084700" cy="6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7"/>
          <p:cNvSpPr txBox="1">
            <a:spLocks noGrp="1"/>
          </p:cNvSpPr>
          <p:nvPr>
            <p:ph type="title" idx="2"/>
          </p:nvPr>
        </p:nvSpPr>
        <p:spPr>
          <a:xfrm>
            <a:off x="3787355" y="2337727"/>
            <a:ext cx="1569300" cy="3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7"/>
          <p:cNvSpPr txBox="1">
            <a:spLocks noGrp="1"/>
          </p:cNvSpPr>
          <p:nvPr>
            <p:ph type="subTitle" idx="3"/>
          </p:nvPr>
        </p:nvSpPr>
        <p:spPr>
          <a:xfrm>
            <a:off x="3529640" y="2639946"/>
            <a:ext cx="2084700" cy="6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7"/>
          <p:cNvSpPr txBox="1">
            <a:spLocks noGrp="1"/>
          </p:cNvSpPr>
          <p:nvPr>
            <p:ph type="title" idx="4"/>
          </p:nvPr>
        </p:nvSpPr>
        <p:spPr>
          <a:xfrm>
            <a:off x="6059550" y="1937531"/>
            <a:ext cx="1569300" cy="3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7"/>
          <p:cNvSpPr txBox="1">
            <a:spLocks noGrp="1"/>
          </p:cNvSpPr>
          <p:nvPr>
            <p:ph type="subTitle" idx="5"/>
          </p:nvPr>
        </p:nvSpPr>
        <p:spPr>
          <a:xfrm>
            <a:off x="5801846" y="2239746"/>
            <a:ext cx="2084700" cy="6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7"/>
          <p:cNvSpPr txBox="1">
            <a:spLocks noGrp="1"/>
          </p:cNvSpPr>
          <p:nvPr>
            <p:ph type="title" idx="6" hasCustomPrompt="1"/>
          </p:nvPr>
        </p:nvSpPr>
        <p:spPr>
          <a:xfrm>
            <a:off x="1381500" y="3733900"/>
            <a:ext cx="1836600" cy="1592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77" name="Google Shape;177;p27"/>
          <p:cNvSpPr txBox="1">
            <a:spLocks noGrp="1"/>
          </p:cNvSpPr>
          <p:nvPr>
            <p:ph type="title" idx="7" hasCustomPrompt="1"/>
          </p:nvPr>
        </p:nvSpPr>
        <p:spPr>
          <a:xfrm>
            <a:off x="3653700" y="3328730"/>
            <a:ext cx="1836600" cy="1997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78" name="Google Shape;178;p27"/>
          <p:cNvSpPr txBox="1">
            <a:spLocks noGrp="1"/>
          </p:cNvSpPr>
          <p:nvPr>
            <p:ph type="title" idx="8" hasCustomPrompt="1"/>
          </p:nvPr>
        </p:nvSpPr>
        <p:spPr>
          <a:xfrm>
            <a:off x="5925900" y="2927825"/>
            <a:ext cx="1836600" cy="2397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cxnSp>
        <p:nvCxnSpPr>
          <p:cNvPr id="179" name="Google Shape;179;p27"/>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
        <p:nvSpPr>
          <p:cNvPr id="180" name="Google Shape;180;p27"/>
          <p:cNvSpPr txBox="1">
            <a:spLocks noGrp="1"/>
          </p:cNvSpPr>
          <p:nvPr>
            <p:ph type="title" idx="9"/>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2">
  <p:cSld name="BLANK_1_1_1_1_1_3">
    <p:spTree>
      <p:nvGrpSpPr>
        <p:cNvPr id="1" name="Shape 181"/>
        <p:cNvGrpSpPr/>
        <p:nvPr/>
      </p:nvGrpSpPr>
      <p:grpSpPr>
        <a:xfrm>
          <a:off x="0" y="0"/>
          <a:ext cx="0" cy="0"/>
          <a:chOff x="0" y="0"/>
          <a:chExt cx="0" cy="0"/>
        </a:xfrm>
      </p:grpSpPr>
      <p:pic>
        <p:nvPicPr>
          <p:cNvPr id="182" name="Google Shape;182;p2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3" name="Google Shape;183;p28"/>
          <p:cNvSpPr txBox="1">
            <a:spLocks noGrp="1"/>
          </p:cNvSpPr>
          <p:nvPr>
            <p:ph type="title"/>
          </p:nvPr>
        </p:nvSpPr>
        <p:spPr>
          <a:xfrm>
            <a:off x="814625" y="2692025"/>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8"/>
          <p:cNvSpPr txBox="1">
            <a:spLocks noGrp="1"/>
          </p:cNvSpPr>
          <p:nvPr>
            <p:ph type="subTitle" idx="1"/>
          </p:nvPr>
        </p:nvSpPr>
        <p:spPr>
          <a:xfrm>
            <a:off x="814625" y="3278550"/>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8"/>
          <p:cNvSpPr txBox="1">
            <a:spLocks noGrp="1"/>
          </p:cNvSpPr>
          <p:nvPr>
            <p:ph type="title" idx="2"/>
          </p:nvPr>
        </p:nvSpPr>
        <p:spPr>
          <a:xfrm>
            <a:off x="3498450" y="2692025"/>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8"/>
          <p:cNvSpPr txBox="1">
            <a:spLocks noGrp="1"/>
          </p:cNvSpPr>
          <p:nvPr>
            <p:ph type="subTitle" idx="3"/>
          </p:nvPr>
        </p:nvSpPr>
        <p:spPr>
          <a:xfrm>
            <a:off x="3498450" y="3278568"/>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8"/>
          <p:cNvSpPr txBox="1">
            <a:spLocks noGrp="1"/>
          </p:cNvSpPr>
          <p:nvPr>
            <p:ph type="title" idx="4"/>
          </p:nvPr>
        </p:nvSpPr>
        <p:spPr>
          <a:xfrm>
            <a:off x="6182200" y="2692025"/>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8"/>
          <p:cNvSpPr txBox="1">
            <a:spLocks noGrp="1"/>
          </p:cNvSpPr>
          <p:nvPr>
            <p:ph type="subTitle" idx="5"/>
          </p:nvPr>
        </p:nvSpPr>
        <p:spPr>
          <a:xfrm>
            <a:off x="6182200" y="3278571"/>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8"/>
          <p:cNvSpPr txBox="1">
            <a:spLocks noGrp="1"/>
          </p:cNvSpPr>
          <p:nvPr>
            <p:ph type="title" idx="6"/>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90" name="Google Shape;190;p28"/>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191" name="Google Shape;191;p28"/>
          <p:cNvCxnSpPr/>
          <p:nvPr/>
        </p:nvCxnSpPr>
        <p:spPr>
          <a:xfrm>
            <a:off x="1888175" y="4164750"/>
            <a:ext cx="0" cy="1084200"/>
          </a:xfrm>
          <a:prstGeom prst="straightConnector1">
            <a:avLst/>
          </a:prstGeom>
          <a:noFill/>
          <a:ln w="19050" cap="flat" cmpd="sng">
            <a:solidFill>
              <a:schemeClr val="accent2"/>
            </a:solidFill>
            <a:prstDash val="solid"/>
            <a:round/>
            <a:headEnd type="none" w="med" len="med"/>
            <a:tailEnd type="none" w="med" len="med"/>
          </a:ln>
        </p:spPr>
      </p:cxnSp>
      <p:cxnSp>
        <p:nvCxnSpPr>
          <p:cNvPr id="192" name="Google Shape;192;p28"/>
          <p:cNvCxnSpPr/>
          <p:nvPr/>
        </p:nvCxnSpPr>
        <p:spPr>
          <a:xfrm>
            <a:off x="4572000" y="4164750"/>
            <a:ext cx="0" cy="1084200"/>
          </a:xfrm>
          <a:prstGeom prst="straightConnector1">
            <a:avLst/>
          </a:prstGeom>
          <a:noFill/>
          <a:ln w="19050" cap="flat" cmpd="sng">
            <a:solidFill>
              <a:schemeClr val="accent2"/>
            </a:solidFill>
            <a:prstDash val="solid"/>
            <a:round/>
            <a:headEnd type="none" w="med" len="med"/>
            <a:tailEnd type="none" w="med" len="med"/>
          </a:ln>
        </p:spPr>
      </p:cxnSp>
      <p:cxnSp>
        <p:nvCxnSpPr>
          <p:cNvPr id="193" name="Google Shape;193;p28"/>
          <p:cNvCxnSpPr/>
          <p:nvPr/>
        </p:nvCxnSpPr>
        <p:spPr>
          <a:xfrm>
            <a:off x="7255750" y="4164750"/>
            <a:ext cx="0" cy="10842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BLANK_1_1_1_1_1_1_1">
    <p:spTree>
      <p:nvGrpSpPr>
        <p:cNvPr id="1" name="Shape 194"/>
        <p:cNvGrpSpPr/>
        <p:nvPr/>
      </p:nvGrpSpPr>
      <p:grpSpPr>
        <a:xfrm>
          <a:off x="0" y="0"/>
          <a:ext cx="0" cy="0"/>
          <a:chOff x="0" y="0"/>
          <a:chExt cx="0" cy="0"/>
        </a:xfrm>
      </p:grpSpPr>
      <p:pic>
        <p:nvPicPr>
          <p:cNvPr id="195" name="Google Shape;195;p2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96" name="Google Shape;196;p29"/>
          <p:cNvSpPr txBox="1">
            <a:spLocks noGrp="1"/>
          </p:cNvSpPr>
          <p:nvPr>
            <p:ph type="title"/>
          </p:nvPr>
        </p:nvSpPr>
        <p:spPr>
          <a:xfrm>
            <a:off x="739538"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9"/>
          <p:cNvSpPr txBox="1">
            <a:spLocks noGrp="1"/>
          </p:cNvSpPr>
          <p:nvPr>
            <p:ph type="subTitle" idx="1"/>
          </p:nvPr>
        </p:nvSpPr>
        <p:spPr>
          <a:xfrm>
            <a:off x="912263" y="3009486"/>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29"/>
          <p:cNvSpPr txBox="1">
            <a:spLocks noGrp="1"/>
          </p:cNvSpPr>
          <p:nvPr>
            <p:ph type="title" idx="2"/>
          </p:nvPr>
        </p:nvSpPr>
        <p:spPr>
          <a:xfrm>
            <a:off x="4756675"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9"/>
          <p:cNvSpPr txBox="1">
            <a:spLocks noGrp="1"/>
          </p:cNvSpPr>
          <p:nvPr>
            <p:ph type="subTitle" idx="3"/>
          </p:nvPr>
        </p:nvSpPr>
        <p:spPr>
          <a:xfrm>
            <a:off x="4929332" y="3009486"/>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9"/>
          <p:cNvSpPr txBox="1">
            <a:spLocks noGrp="1"/>
          </p:cNvSpPr>
          <p:nvPr>
            <p:ph type="title" idx="4"/>
          </p:nvPr>
        </p:nvSpPr>
        <p:spPr>
          <a:xfrm>
            <a:off x="2748100"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9"/>
          <p:cNvSpPr txBox="1">
            <a:spLocks noGrp="1"/>
          </p:cNvSpPr>
          <p:nvPr>
            <p:ph type="subTitle" idx="5"/>
          </p:nvPr>
        </p:nvSpPr>
        <p:spPr>
          <a:xfrm>
            <a:off x="2920753" y="3009275"/>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9"/>
          <p:cNvSpPr txBox="1">
            <a:spLocks noGrp="1"/>
          </p:cNvSpPr>
          <p:nvPr>
            <p:ph type="title" idx="6"/>
          </p:nvPr>
        </p:nvSpPr>
        <p:spPr>
          <a:xfrm>
            <a:off x="6765250"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9"/>
          <p:cNvSpPr txBox="1">
            <a:spLocks noGrp="1"/>
          </p:cNvSpPr>
          <p:nvPr>
            <p:ph type="subTitle" idx="7"/>
          </p:nvPr>
        </p:nvSpPr>
        <p:spPr>
          <a:xfrm>
            <a:off x="6937910" y="3009275"/>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04" name="Google Shape;204;p29"/>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
        <p:nvSpPr>
          <p:cNvPr id="205" name="Google Shape;205;p29"/>
          <p:cNvSpPr txBox="1">
            <a:spLocks noGrp="1"/>
          </p:cNvSpPr>
          <p:nvPr>
            <p:ph type="title" idx="8"/>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6" name="Google Shape;206;p29"/>
          <p:cNvCxnSpPr/>
          <p:nvPr/>
        </p:nvCxnSpPr>
        <p:spPr>
          <a:xfrm>
            <a:off x="1559213" y="394020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07" name="Google Shape;207;p29"/>
          <p:cNvCxnSpPr/>
          <p:nvPr/>
        </p:nvCxnSpPr>
        <p:spPr>
          <a:xfrm>
            <a:off x="3567688" y="394020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08" name="Google Shape;208;p29"/>
          <p:cNvCxnSpPr/>
          <p:nvPr/>
        </p:nvCxnSpPr>
        <p:spPr>
          <a:xfrm>
            <a:off x="5576263" y="394020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09" name="Google Shape;209;p29"/>
          <p:cNvCxnSpPr/>
          <p:nvPr/>
        </p:nvCxnSpPr>
        <p:spPr>
          <a:xfrm>
            <a:off x="7584838" y="3940200"/>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210"/>
        <p:cNvGrpSpPr/>
        <p:nvPr/>
      </p:nvGrpSpPr>
      <p:grpSpPr>
        <a:xfrm>
          <a:off x="0" y="0"/>
          <a:ext cx="0" cy="0"/>
          <a:chOff x="0" y="0"/>
          <a:chExt cx="0" cy="0"/>
        </a:xfrm>
      </p:grpSpPr>
      <p:pic>
        <p:nvPicPr>
          <p:cNvPr id="211" name="Google Shape;211;p30"/>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212" name="Google Shape;212;p30"/>
          <p:cNvSpPr txBox="1">
            <a:spLocks noGrp="1"/>
          </p:cNvSpPr>
          <p:nvPr>
            <p:ph type="title"/>
          </p:nvPr>
        </p:nvSpPr>
        <p:spPr>
          <a:xfrm>
            <a:off x="981752" y="16805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30"/>
          <p:cNvSpPr txBox="1">
            <a:spLocks noGrp="1"/>
          </p:cNvSpPr>
          <p:nvPr>
            <p:ph type="subTitle" idx="1"/>
          </p:nvPr>
        </p:nvSpPr>
        <p:spPr>
          <a:xfrm>
            <a:off x="981688" y="21147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30"/>
          <p:cNvSpPr txBox="1">
            <a:spLocks noGrp="1"/>
          </p:cNvSpPr>
          <p:nvPr>
            <p:ph type="title" idx="2"/>
          </p:nvPr>
        </p:nvSpPr>
        <p:spPr>
          <a:xfrm>
            <a:off x="3681000" y="16805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30"/>
          <p:cNvSpPr txBox="1">
            <a:spLocks noGrp="1"/>
          </p:cNvSpPr>
          <p:nvPr>
            <p:ph type="subTitle" idx="3"/>
          </p:nvPr>
        </p:nvSpPr>
        <p:spPr>
          <a:xfrm>
            <a:off x="3681000" y="21147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30"/>
          <p:cNvSpPr txBox="1">
            <a:spLocks noGrp="1"/>
          </p:cNvSpPr>
          <p:nvPr>
            <p:ph type="title" idx="4"/>
          </p:nvPr>
        </p:nvSpPr>
        <p:spPr>
          <a:xfrm>
            <a:off x="981789" y="31901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30"/>
          <p:cNvSpPr txBox="1">
            <a:spLocks noGrp="1"/>
          </p:cNvSpPr>
          <p:nvPr>
            <p:ph type="subTitle" idx="5"/>
          </p:nvPr>
        </p:nvSpPr>
        <p:spPr>
          <a:xfrm>
            <a:off x="981725" y="36243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30"/>
          <p:cNvSpPr txBox="1">
            <a:spLocks noGrp="1"/>
          </p:cNvSpPr>
          <p:nvPr>
            <p:ph type="title" idx="6"/>
          </p:nvPr>
        </p:nvSpPr>
        <p:spPr>
          <a:xfrm>
            <a:off x="3681000" y="31901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30"/>
          <p:cNvSpPr txBox="1">
            <a:spLocks noGrp="1"/>
          </p:cNvSpPr>
          <p:nvPr>
            <p:ph type="subTitle" idx="7"/>
          </p:nvPr>
        </p:nvSpPr>
        <p:spPr>
          <a:xfrm>
            <a:off x="3681000" y="36243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30"/>
          <p:cNvSpPr txBox="1">
            <a:spLocks noGrp="1"/>
          </p:cNvSpPr>
          <p:nvPr>
            <p:ph type="title" idx="8"/>
          </p:nvPr>
        </p:nvSpPr>
        <p:spPr>
          <a:xfrm>
            <a:off x="6380301" y="16805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30"/>
          <p:cNvSpPr txBox="1">
            <a:spLocks noGrp="1"/>
          </p:cNvSpPr>
          <p:nvPr>
            <p:ph type="subTitle" idx="9"/>
          </p:nvPr>
        </p:nvSpPr>
        <p:spPr>
          <a:xfrm>
            <a:off x="6380237" y="21147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30"/>
          <p:cNvSpPr txBox="1">
            <a:spLocks noGrp="1"/>
          </p:cNvSpPr>
          <p:nvPr>
            <p:ph type="title" idx="13"/>
          </p:nvPr>
        </p:nvSpPr>
        <p:spPr>
          <a:xfrm>
            <a:off x="6380301" y="31901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30"/>
          <p:cNvSpPr txBox="1">
            <a:spLocks noGrp="1"/>
          </p:cNvSpPr>
          <p:nvPr>
            <p:ph type="subTitle" idx="14"/>
          </p:nvPr>
        </p:nvSpPr>
        <p:spPr>
          <a:xfrm>
            <a:off x="6380237" y="36243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24" name="Google Shape;224;p30"/>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
        <p:nvSpPr>
          <p:cNvPr id="225" name="Google Shape;225;p30"/>
          <p:cNvSpPr txBox="1">
            <a:spLocks noGrp="1"/>
          </p:cNvSpPr>
          <p:nvPr>
            <p:ph type="title" idx="15"/>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6" name="Google Shape;226;p30"/>
          <p:cNvCxnSpPr/>
          <p:nvPr/>
        </p:nvCxnSpPr>
        <p:spPr>
          <a:xfrm>
            <a:off x="1872700" y="4397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27" name="Google Shape;227;p30"/>
          <p:cNvCxnSpPr/>
          <p:nvPr/>
        </p:nvCxnSpPr>
        <p:spPr>
          <a:xfrm>
            <a:off x="4572000" y="4397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28" name="Google Shape;228;p30"/>
          <p:cNvCxnSpPr/>
          <p:nvPr/>
        </p:nvCxnSpPr>
        <p:spPr>
          <a:xfrm>
            <a:off x="7271300" y="4397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 name="Google Shape;20;p4"/>
          <p:cNvSpPr txBox="1">
            <a:spLocks noGrp="1"/>
          </p:cNvSpPr>
          <p:nvPr>
            <p:ph type="body" idx="1"/>
          </p:nvPr>
        </p:nvSpPr>
        <p:spPr>
          <a:xfrm>
            <a:off x="720000" y="968806"/>
            <a:ext cx="7704000" cy="3714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Work Sans"/>
              <a:buAutoNum type="arabicPeriod"/>
              <a:defRPr sz="13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21" name="Google Shape;21;p4"/>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 name="Google Shape;22;p4"/>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229"/>
        <p:cNvGrpSpPr/>
        <p:nvPr/>
      </p:nvGrpSpPr>
      <p:grpSpPr>
        <a:xfrm>
          <a:off x="0" y="0"/>
          <a:ext cx="0" cy="0"/>
          <a:chOff x="0" y="0"/>
          <a:chExt cx="0" cy="0"/>
        </a:xfrm>
      </p:grpSpPr>
      <p:pic>
        <p:nvPicPr>
          <p:cNvPr id="230" name="Google Shape;230;p3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1" name="Google Shape;231;p31"/>
          <p:cNvSpPr txBox="1">
            <a:spLocks noGrp="1"/>
          </p:cNvSpPr>
          <p:nvPr>
            <p:ph type="title" hasCustomPrompt="1"/>
          </p:nvPr>
        </p:nvSpPr>
        <p:spPr>
          <a:xfrm>
            <a:off x="3982375" y="616188"/>
            <a:ext cx="44415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2" name="Google Shape;232;p31"/>
          <p:cNvSpPr txBox="1">
            <a:spLocks noGrp="1"/>
          </p:cNvSpPr>
          <p:nvPr>
            <p:ph type="subTitle" idx="1"/>
          </p:nvPr>
        </p:nvSpPr>
        <p:spPr>
          <a:xfrm>
            <a:off x="3982375" y="1322213"/>
            <a:ext cx="44415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1"/>
          <p:cNvSpPr txBox="1">
            <a:spLocks noGrp="1"/>
          </p:cNvSpPr>
          <p:nvPr>
            <p:ph type="title" idx="2" hasCustomPrompt="1"/>
          </p:nvPr>
        </p:nvSpPr>
        <p:spPr>
          <a:xfrm>
            <a:off x="3982375" y="1996131"/>
            <a:ext cx="44415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4" name="Google Shape;234;p31"/>
          <p:cNvSpPr txBox="1">
            <a:spLocks noGrp="1"/>
          </p:cNvSpPr>
          <p:nvPr>
            <p:ph type="subTitle" idx="3"/>
          </p:nvPr>
        </p:nvSpPr>
        <p:spPr>
          <a:xfrm>
            <a:off x="3982375" y="2702156"/>
            <a:ext cx="44415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1"/>
          <p:cNvSpPr txBox="1">
            <a:spLocks noGrp="1"/>
          </p:cNvSpPr>
          <p:nvPr>
            <p:ph type="title" idx="4" hasCustomPrompt="1"/>
          </p:nvPr>
        </p:nvSpPr>
        <p:spPr>
          <a:xfrm>
            <a:off x="3982375" y="3376087"/>
            <a:ext cx="44415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6" name="Google Shape;236;p31"/>
          <p:cNvSpPr txBox="1">
            <a:spLocks noGrp="1"/>
          </p:cNvSpPr>
          <p:nvPr>
            <p:ph type="subTitle" idx="5"/>
          </p:nvPr>
        </p:nvSpPr>
        <p:spPr>
          <a:xfrm>
            <a:off x="3982375" y="4082112"/>
            <a:ext cx="44415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37" name="Google Shape;237;p31"/>
          <p:cNvCxnSpPr/>
          <p:nvPr/>
        </p:nvCxnSpPr>
        <p:spPr>
          <a:xfrm>
            <a:off x="-124750" y="1030338"/>
            <a:ext cx="3915300" cy="0"/>
          </a:xfrm>
          <a:prstGeom prst="straightConnector1">
            <a:avLst/>
          </a:prstGeom>
          <a:noFill/>
          <a:ln w="19050" cap="flat" cmpd="sng">
            <a:solidFill>
              <a:schemeClr val="accent2"/>
            </a:solidFill>
            <a:prstDash val="solid"/>
            <a:round/>
            <a:headEnd type="none" w="med" len="med"/>
            <a:tailEnd type="none" w="med" len="med"/>
          </a:ln>
        </p:spPr>
      </p:cxnSp>
      <p:cxnSp>
        <p:nvCxnSpPr>
          <p:cNvPr id="238" name="Google Shape;238;p31"/>
          <p:cNvCxnSpPr/>
          <p:nvPr/>
        </p:nvCxnSpPr>
        <p:spPr>
          <a:xfrm>
            <a:off x="-124750" y="2410288"/>
            <a:ext cx="3915300" cy="0"/>
          </a:xfrm>
          <a:prstGeom prst="straightConnector1">
            <a:avLst/>
          </a:prstGeom>
          <a:noFill/>
          <a:ln w="19050" cap="flat" cmpd="sng">
            <a:solidFill>
              <a:schemeClr val="accent2"/>
            </a:solidFill>
            <a:prstDash val="solid"/>
            <a:round/>
            <a:headEnd type="none" w="med" len="med"/>
            <a:tailEnd type="none" w="med" len="med"/>
          </a:ln>
        </p:spPr>
      </p:cxnSp>
      <p:cxnSp>
        <p:nvCxnSpPr>
          <p:cNvPr id="239" name="Google Shape;239;p31"/>
          <p:cNvCxnSpPr/>
          <p:nvPr/>
        </p:nvCxnSpPr>
        <p:spPr>
          <a:xfrm>
            <a:off x="-124750" y="3790238"/>
            <a:ext cx="3915300" cy="0"/>
          </a:xfrm>
          <a:prstGeom prst="straightConnector1">
            <a:avLst/>
          </a:prstGeom>
          <a:noFill/>
          <a:ln w="19050" cap="flat" cmpd="sng">
            <a:solidFill>
              <a:schemeClr val="accent2"/>
            </a:solidFill>
            <a:prstDash val="solid"/>
            <a:round/>
            <a:headEnd type="none" w="med" len="med"/>
            <a:tailEnd type="none" w="med" len="med"/>
          </a:ln>
        </p:spPr>
      </p:cxnSp>
      <p:cxnSp>
        <p:nvCxnSpPr>
          <p:cNvPr id="240" name="Google Shape;240;p31"/>
          <p:cNvCxnSpPr/>
          <p:nvPr/>
        </p:nvCxnSpPr>
        <p:spPr>
          <a:xfrm>
            <a:off x="8424000" y="1030338"/>
            <a:ext cx="942000" cy="0"/>
          </a:xfrm>
          <a:prstGeom prst="straightConnector1">
            <a:avLst/>
          </a:prstGeom>
          <a:noFill/>
          <a:ln w="19050" cap="flat" cmpd="sng">
            <a:solidFill>
              <a:schemeClr val="accent2"/>
            </a:solidFill>
            <a:prstDash val="solid"/>
            <a:round/>
            <a:headEnd type="none" w="med" len="med"/>
            <a:tailEnd type="none" w="med" len="med"/>
          </a:ln>
        </p:spPr>
      </p:cxnSp>
      <p:cxnSp>
        <p:nvCxnSpPr>
          <p:cNvPr id="241" name="Google Shape;241;p31"/>
          <p:cNvCxnSpPr/>
          <p:nvPr/>
        </p:nvCxnSpPr>
        <p:spPr>
          <a:xfrm>
            <a:off x="8424000" y="2410288"/>
            <a:ext cx="942000" cy="0"/>
          </a:xfrm>
          <a:prstGeom prst="straightConnector1">
            <a:avLst/>
          </a:prstGeom>
          <a:noFill/>
          <a:ln w="19050" cap="flat" cmpd="sng">
            <a:solidFill>
              <a:schemeClr val="accent2"/>
            </a:solidFill>
            <a:prstDash val="solid"/>
            <a:round/>
            <a:headEnd type="none" w="med" len="med"/>
            <a:tailEnd type="none" w="med" len="med"/>
          </a:ln>
        </p:spPr>
      </p:cxnSp>
      <p:cxnSp>
        <p:nvCxnSpPr>
          <p:cNvPr id="242" name="Google Shape;242;p31"/>
          <p:cNvCxnSpPr/>
          <p:nvPr/>
        </p:nvCxnSpPr>
        <p:spPr>
          <a:xfrm>
            <a:off x="8424000" y="3790238"/>
            <a:ext cx="9420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243"/>
        <p:cNvGrpSpPr/>
        <p:nvPr/>
      </p:nvGrpSpPr>
      <p:grpSpPr>
        <a:xfrm>
          <a:off x="0" y="0"/>
          <a:ext cx="0" cy="0"/>
          <a:chOff x="0" y="0"/>
          <a:chExt cx="0" cy="0"/>
        </a:xfrm>
      </p:grpSpPr>
      <p:pic>
        <p:nvPicPr>
          <p:cNvPr id="244" name="Google Shape;244;p32"/>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245" name="Google Shape;245;p32"/>
          <p:cNvSpPr txBox="1">
            <a:spLocks noGrp="1"/>
          </p:cNvSpPr>
          <p:nvPr>
            <p:ph type="ctrTitle"/>
          </p:nvPr>
        </p:nvSpPr>
        <p:spPr>
          <a:xfrm>
            <a:off x="720000" y="539990"/>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46" name="Google Shape;246;p32"/>
          <p:cNvSpPr txBox="1">
            <a:spLocks noGrp="1"/>
          </p:cNvSpPr>
          <p:nvPr>
            <p:ph type="subTitle" idx="1"/>
          </p:nvPr>
        </p:nvSpPr>
        <p:spPr>
          <a:xfrm>
            <a:off x="720000" y="1686640"/>
            <a:ext cx="4232400" cy="122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47" name="Google Shape;247;p32"/>
          <p:cNvSpPr txBox="1">
            <a:spLocks noGrp="1"/>
          </p:cNvSpPr>
          <p:nvPr>
            <p:ph type="subTitle" idx="2"/>
          </p:nvPr>
        </p:nvSpPr>
        <p:spPr>
          <a:xfrm>
            <a:off x="720000" y="4181650"/>
            <a:ext cx="4232400" cy="4218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8" name="Google Shape;248;p32"/>
          <p:cNvSpPr txBox="1"/>
          <p:nvPr/>
        </p:nvSpPr>
        <p:spPr>
          <a:xfrm>
            <a:off x="720000" y="3178476"/>
            <a:ext cx="39801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1"/>
                </a:solidFill>
                <a:latin typeface="Didact Gothic"/>
                <a:ea typeface="Didact Gothic"/>
                <a:cs typeface="Didact Gothic"/>
                <a:sym typeface="Didact Gothic"/>
              </a:rPr>
              <a:t>CREDITS: This presentation template was created by </a:t>
            </a:r>
            <a:r>
              <a:rPr lang="en" sz="12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1200">
                <a:solidFill>
                  <a:schemeClr val="dk1"/>
                </a:solidFill>
                <a:latin typeface="Didact Gothic"/>
                <a:ea typeface="Didact Gothic"/>
                <a:cs typeface="Didact Gothic"/>
                <a:sym typeface="Didact Gothic"/>
              </a:rPr>
              <a:t>, including icons by </a:t>
            </a:r>
            <a:r>
              <a:rPr lang="en" sz="12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and infographics &amp; images by </a:t>
            </a:r>
            <a:r>
              <a:rPr lang="en" sz="1200" b="1">
                <a:solidFill>
                  <a:schemeClr val="dk1"/>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endParaRPr sz="1200" b="1">
              <a:solidFill>
                <a:schemeClr val="dk1"/>
              </a:solidFill>
              <a:latin typeface="Didact Gothic"/>
              <a:ea typeface="Didact Gothic"/>
              <a:cs typeface="Didact Gothic"/>
              <a:sym typeface="Didact Gothic"/>
            </a:endParaRPr>
          </a:p>
        </p:txBody>
      </p:sp>
      <p:cxnSp>
        <p:nvCxnSpPr>
          <p:cNvPr id="249" name="Google Shape;249;p32"/>
          <p:cNvCxnSpPr>
            <a:endCxn id="245" idx="1"/>
          </p:cNvCxnSpPr>
          <p:nvPr/>
        </p:nvCxnSpPr>
        <p:spPr>
          <a:xfrm>
            <a:off x="-42900" y="1038890"/>
            <a:ext cx="762900" cy="0"/>
          </a:xfrm>
          <a:prstGeom prst="straightConnector1">
            <a:avLst/>
          </a:prstGeom>
          <a:noFill/>
          <a:ln w="19050" cap="flat" cmpd="sng">
            <a:solidFill>
              <a:srgbClr val="0B5394"/>
            </a:solidFill>
            <a:prstDash val="solid"/>
            <a:round/>
            <a:headEnd type="none" w="med" len="med"/>
            <a:tailEnd type="none" w="med" len="med"/>
          </a:ln>
        </p:spPr>
      </p:cxnSp>
      <p:cxnSp>
        <p:nvCxnSpPr>
          <p:cNvPr id="250" name="Google Shape;250;p32"/>
          <p:cNvCxnSpPr/>
          <p:nvPr/>
        </p:nvCxnSpPr>
        <p:spPr>
          <a:xfrm rot="10800000">
            <a:off x="8424000" y="774435"/>
            <a:ext cx="849300" cy="0"/>
          </a:xfrm>
          <a:prstGeom prst="straightConnector1">
            <a:avLst/>
          </a:prstGeom>
          <a:noFill/>
          <a:ln w="19050" cap="flat" cmpd="sng">
            <a:solidFill>
              <a:srgbClr val="0B5394"/>
            </a:solidFill>
            <a:prstDash val="solid"/>
            <a:round/>
            <a:headEnd type="none" w="med" len="med"/>
            <a:tailEnd type="none" w="med" len="med"/>
          </a:ln>
        </p:spPr>
      </p:cxnSp>
      <p:cxnSp>
        <p:nvCxnSpPr>
          <p:cNvPr id="251" name="Google Shape;251;p32"/>
          <p:cNvCxnSpPr/>
          <p:nvPr/>
        </p:nvCxnSpPr>
        <p:spPr>
          <a:xfrm rot="10800000">
            <a:off x="8424000" y="1340610"/>
            <a:ext cx="849300" cy="0"/>
          </a:xfrm>
          <a:prstGeom prst="straightConnector1">
            <a:avLst/>
          </a:prstGeom>
          <a:noFill/>
          <a:ln w="19050" cap="flat" cmpd="sng">
            <a:solidFill>
              <a:srgbClr val="0B5394"/>
            </a:solidFill>
            <a:prstDash val="solid"/>
            <a:round/>
            <a:headEnd type="none" w="med" len="med"/>
            <a:tailEnd type="none" w="med" len="med"/>
          </a:ln>
        </p:spPr>
      </p:cxnSp>
      <p:cxnSp>
        <p:nvCxnSpPr>
          <p:cNvPr id="252" name="Google Shape;252;p32"/>
          <p:cNvCxnSpPr/>
          <p:nvPr/>
        </p:nvCxnSpPr>
        <p:spPr>
          <a:xfrm rot="10800000">
            <a:off x="8424000" y="1968160"/>
            <a:ext cx="849300" cy="0"/>
          </a:xfrm>
          <a:prstGeom prst="straightConnector1">
            <a:avLst/>
          </a:prstGeom>
          <a:noFill/>
          <a:ln w="19050" cap="flat" cmpd="sng">
            <a:solidFill>
              <a:srgbClr val="0B5394"/>
            </a:solidFill>
            <a:prstDash val="solid"/>
            <a:round/>
            <a:headEnd type="none" w="med" len="med"/>
            <a:tailEnd type="none" w="med" len="med"/>
          </a:ln>
        </p:spPr>
      </p:cxnSp>
      <p:cxnSp>
        <p:nvCxnSpPr>
          <p:cNvPr id="253" name="Google Shape;253;p32"/>
          <p:cNvCxnSpPr/>
          <p:nvPr/>
        </p:nvCxnSpPr>
        <p:spPr>
          <a:xfrm rot="10800000">
            <a:off x="8424000" y="2553035"/>
            <a:ext cx="849300" cy="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254"/>
        <p:cNvGrpSpPr/>
        <p:nvPr/>
      </p:nvGrpSpPr>
      <p:grpSpPr>
        <a:xfrm>
          <a:off x="0" y="0"/>
          <a:ext cx="0" cy="0"/>
          <a:chOff x="0" y="0"/>
          <a:chExt cx="0" cy="0"/>
        </a:xfrm>
      </p:grpSpPr>
      <p:pic>
        <p:nvPicPr>
          <p:cNvPr id="255" name="Google Shape;255;p33"/>
          <p:cNvPicPr preferRelativeResize="0"/>
          <p:nvPr/>
        </p:nvPicPr>
        <p:blipFill>
          <a:blip r:embed="rId2">
            <a:alphaModFix/>
          </a:blip>
          <a:stretch>
            <a:fillRect/>
          </a:stretch>
        </p:blipFill>
        <p:spPr>
          <a:xfrm>
            <a:off x="25" y="0"/>
            <a:ext cx="9144000" cy="51435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256"/>
        <p:cNvGrpSpPr/>
        <p:nvPr/>
      </p:nvGrpSpPr>
      <p:grpSpPr>
        <a:xfrm>
          <a:off x="0" y="0"/>
          <a:ext cx="0" cy="0"/>
          <a:chOff x="0" y="0"/>
          <a:chExt cx="0" cy="0"/>
        </a:xfrm>
      </p:grpSpPr>
      <p:pic>
        <p:nvPicPr>
          <p:cNvPr id="257" name="Google Shape;257;p3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258"/>
        <p:cNvGrpSpPr/>
        <p:nvPr/>
      </p:nvGrpSpPr>
      <p:grpSpPr>
        <a:xfrm>
          <a:off x="0" y="0"/>
          <a:ext cx="0" cy="0"/>
          <a:chOff x="0" y="0"/>
          <a:chExt cx="0" cy="0"/>
        </a:xfrm>
      </p:grpSpPr>
      <p:pic>
        <p:nvPicPr>
          <p:cNvPr id="259" name="Google Shape;259;p35"/>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260"/>
        <p:cNvGrpSpPr/>
        <p:nvPr/>
      </p:nvGrpSpPr>
      <p:grpSpPr>
        <a:xfrm>
          <a:off x="0" y="0"/>
          <a:ext cx="0" cy="0"/>
          <a:chOff x="0" y="0"/>
          <a:chExt cx="0" cy="0"/>
        </a:xfrm>
      </p:grpSpPr>
      <p:pic>
        <p:nvPicPr>
          <p:cNvPr id="261" name="Google Shape;261;p36"/>
          <p:cNvPicPr preferRelativeResize="0"/>
          <p:nvPr/>
        </p:nvPicPr>
        <p:blipFill>
          <a:blip r:embed="rId2">
            <a:alphaModFix/>
          </a:blip>
          <a:stretch>
            <a:fillRect/>
          </a:stretch>
        </p:blipFill>
        <p:spPr>
          <a:xfrm flipH="1">
            <a:off x="0" y="0"/>
            <a:ext cx="9143997" cy="51435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2">
    <p:spTree>
      <p:nvGrpSpPr>
        <p:cNvPr id="1" name="Shape 262"/>
        <p:cNvGrpSpPr/>
        <p:nvPr/>
      </p:nvGrpSpPr>
      <p:grpSpPr>
        <a:xfrm>
          <a:off x="0" y="0"/>
          <a:ext cx="0" cy="0"/>
          <a:chOff x="0" y="0"/>
          <a:chExt cx="0" cy="0"/>
        </a:xfrm>
      </p:grpSpPr>
      <p:pic>
        <p:nvPicPr>
          <p:cNvPr id="263" name="Google Shape;263;p37"/>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25" name="Google Shape;25;p5"/>
          <p:cNvSpPr txBox="1">
            <a:spLocks noGrp="1"/>
          </p:cNvSpPr>
          <p:nvPr>
            <p:ph type="subTitle" idx="1"/>
          </p:nvPr>
        </p:nvSpPr>
        <p:spPr>
          <a:xfrm>
            <a:off x="1939625" y="2769538"/>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4817275" y="2769538"/>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1939625" y="3158338"/>
            <a:ext cx="2387100" cy="6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817275" y="3158338"/>
            <a:ext cx="2387100" cy="6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0" name="Google Shape;30;p5"/>
          <p:cNvCxnSpPr/>
          <p:nvPr/>
        </p:nvCxnSpPr>
        <p:spPr>
          <a:xfrm>
            <a:off x="3133175" y="-323975"/>
            <a:ext cx="0" cy="1647000"/>
          </a:xfrm>
          <a:prstGeom prst="straightConnector1">
            <a:avLst/>
          </a:prstGeom>
          <a:noFill/>
          <a:ln w="19050" cap="flat" cmpd="sng">
            <a:solidFill>
              <a:schemeClr val="accent2"/>
            </a:solidFill>
            <a:prstDash val="solid"/>
            <a:round/>
            <a:headEnd type="none" w="med" len="med"/>
            <a:tailEnd type="none" w="med" len="med"/>
          </a:ln>
        </p:spPr>
      </p:cxnSp>
      <p:cxnSp>
        <p:nvCxnSpPr>
          <p:cNvPr id="31" name="Google Shape;31;p5"/>
          <p:cNvCxnSpPr/>
          <p:nvPr/>
        </p:nvCxnSpPr>
        <p:spPr>
          <a:xfrm>
            <a:off x="6010825" y="-323975"/>
            <a:ext cx="0" cy="1647000"/>
          </a:xfrm>
          <a:prstGeom prst="straightConnector1">
            <a:avLst/>
          </a:prstGeom>
          <a:noFill/>
          <a:ln w="19050" cap="flat" cmpd="sng">
            <a:solidFill>
              <a:schemeClr val="accent2"/>
            </a:solidFill>
            <a:prstDash val="solid"/>
            <a:round/>
            <a:headEnd type="none" w="med" len="med"/>
            <a:tailEnd type="none" w="med" len="med"/>
          </a:ln>
        </p:spPr>
      </p:cxnSp>
      <p:cxnSp>
        <p:nvCxnSpPr>
          <p:cNvPr id="32" name="Google Shape;32;p5"/>
          <p:cNvCxnSpPr/>
          <p:nvPr/>
        </p:nvCxnSpPr>
        <p:spPr>
          <a:xfrm>
            <a:off x="718100" y="-323975"/>
            <a:ext cx="0" cy="762600"/>
          </a:xfrm>
          <a:prstGeom prst="straightConnector1">
            <a:avLst/>
          </a:prstGeom>
          <a:noFill/>
          <a:ln w="19050" cap="flat" cmpd="sng">
            <a:solidFill>
              <a:schemeClr val="accent2"/>
            </a:solidFill>
            <a:prstDash val="solid"/>
            <a:round/>
            <a:headEnd type="none" w="med" len="med"/>
            <a:tailEnd type="none" w="med" len="med"/>
          </a:ln>
        </p:spPr>
      </p:cxnSp>
      <p:cxnSp>
        <p:nvCxnSpPr>
          <p:cNvPr id="33" name="Google Shape;33;p5"/>
          <p:cNvCxnSpPr/>
          <p:nvPr/>
        </p:nvCxnSpPr>
        <p:spPr>
          <a:xfrm>
            <a:off x="718100" y="1323025"/>
            <a:ext cx="0" cy="4002900"/>
          </a:xfrm>
          <a:prstGeom prst="straightConnector1">
            <a:avLst/>
          </a:prstGeom>
          <a:noFill/>
          <a:ln w="19050" cap="flat" cmpd="sng">
            <a:solidFill>
              <a:schemeClr val="accent2"/>
            </a:solidFill>
            <a:prstDash val="solid"/>
            <a:round/>
            <a:headEnd type="none" w="med" len="med"/>
            <a:tailEnd type="none" w="med" len="med"/>
          </a:ln>
        </p:spPr>
      </p:cxnSp>
      <p:cxnSp>
        <p:nvCxnSpPr>
          <p:cNvPr id="34" name="Google Shape;34;p5"/>
          <p:cNvCxnSpPr/>
          <p:nvPr/>
        </p:nvCxnSpPr>
        <p:spPr>
          <a:xfrm>
            <a:off x="8424000" y="-181800"/>
            <a:ext cx="0" cy="5507700"/>
          </a:xfrm>
          <a:prstGeom prst="straightConnector1">
            <a:avLst/>
          </a:prstGeom>
          <a:noFill/>
          <a:ln w="19050" cap="flat" cmpd="sng">
            <a:solidFill>
              <a:schemeClr val="accent2"/>
            </a:solidFill>
            <a:prstDash val="solid"/>
            <a:round/>
            <a:headEnd type="none" w="med" len="med"/>
            <a:tailEnd type="none" w="med" len="med"/>
          </a:ln>
        </p:spPr>
      </p:cxnSp>
      <p:cxnSp>
        <p:nvCxnSpPr>
          <p:cNvPr id="35" name="Google Shape;35;p5"/>
          <p:cNvCxnSpPr/>
          <p:nvPr/>
        </p:nvCxnSpPr>
        <p:spPr>
          <a:xfrm>
            <a:off x="3133175" y="4039950"/>
            <a:ext cx="0" cy="1180200"/>
          </a:xfrm>
          <a:prstGeom prst="straightConnector1">
            <a:avLst/>
          </a:prstGeom>
          <a:noFill/>
          <a:ln w="19050" cap="flat" cmpd="sng">
            <a:solidFill>
              <a:schemeClr val="accent2"/>
            </a:solidFill>
            <a:prstDash val="solid"/>
            <a:round/>
            <a:headEnd type="none" w="med" len="med"/>
            <a:tailEnd type="none" w="med" len="med"/>
          </a:ln>
        </p:spPr>
      </p:cxnSp>
      <p:cxnSp>
        <p:nvCxnSpPr>
          <p:cNvPr id="36" name="Google Shape;36;p5"/>
          <p:cNvCxnSpPr/>
          <p:nvPr/>
        </p:nvCxnSpPr>
        <p:spPr>
          <a:xfrm>
            <a:off x="6010825" y="4039950"/>
            <a:ext cx="0" cy="11802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pic>
        <p:nvPicPr>
          <p:cNvPr id="38" name="Google Shape;38;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9" name="Google Shape;39;p6"/>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0" name="Google Shape;40;p6"/>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rot="10800000">
            <a:off x="25" y="0"/>
            <a:ext cx="9144000" cy="5143500"/>
          </a:xfrm>
          <a:prstGeom prst="rect">
            <a:avLst/>
          </a:prstGeom>
          <a:noFill/>
          <a:ln>
            <a:noFill/>
          </a:ln>
        </p:spPr>
      </p:pic>
      <p:sp>
        <p:nvSpPr>
          <p:cNvPr id="43" name="Google Shape;43;p7"/>
          <p:cNvSpPr txBox="1">
            <a:spLocks noGrp="1"/>
          </p:cNvSpPr>
          <p:nvPr>
            <p:ph type="body" idx="1"/>
          </p:nvPr>
        </p:nvSpPr>
        <p:spPr>
          <a:xfrm>
            <a:off x="720000" y="1963725"/>
            <a:ext cx="4097100" cy="1914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4" name="Google Shape;44;p7"/>
          <p:cNvSpPr txBox="1">
            <a:spLocks noGrp="1"/>
          </p:cNvSpPr>
          <p:nvPr>
            <p:ph type="title"/>
          </p:nvPr>
        </p:nvSpPr>
        <p:spPr>
          <a:xfrm>
            <a:off x="720000" y="1264875"/>
            <a:ext cx="42315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5" name="Google Shape;45;p7"/>
          <p:cNvCxnSpPr/>
          <p:nvPr/>
        </p:nvCxnSpPr>
        <p:spPr>
          <a:xfrm>
            <a:off x="720000" y="-115325"/>
            <a:ext cx="0" cy="1170900"/>
          </a:xfrm>
          <a:prstGeom prst="straightConnector1">
            <a:avLst/>
          </a:prstGeom>
          <a:noFill/>
          <a:ln w="19050" cap="flat" cmpd="sng">
            <a:solidFill>
              <a:srgbClr val="0B5394"/>
            </a:solidFill>
            <a:prstDash val="solid"/>
            <a:round/>
            <a:headEnd type="none" w="med" len="med"/>
            <a:tailEnd type="none" w="med" len="med"/>
          </a:ln>
        </p:spPr>
      </p:cxnSp>
      <p:cxnSp>
        <p:nvCxnSpPr>
          <p:cNvPr id="46" name="Google Shape;46;p7"/>
          <p:cNvCxnSpPr/>
          <p:nvPr/>
        </p:nvCxnSpPr>
        <p:spPr>
          <a:xfrm>
            <a:off x="720000" y="4229925"/>
            <a:ext cx="0" cy="1170900"/>
          </a:xfrm>
          <a:prstGeom prst="straightConnector1">
            <a:avLst/>
          </a:prstGeom>
          <a:noFill/>
          <a:ln w="19050" cap="flat" cmpd="sng">
            <a:solidFill>
              <a:srgbClr val="0B5394"/>
            </a:solidFill>
            <a:prstDash val="solid"/>
            <a:round/>
            <a:headEnd type="none" w="med" len="med"/>
            <a:tailEnd type="none" w="med" len="med"/>
          </a:ln>
        </p:spPr>
      </p:cxnSp>
      <p:cxnSp>
        <p:nvCxnSpPr>
          <p:cNvPr id="47" name="Google Shape;47;p7"/>
          <p:cNvCxnSpPr/>
          <p:nvPr/>
        </p:nvCxnSpPr>
        <p:spPr>
          <a:xfrm>
            <a:off x="5266150" y="-115325"/>
            <a:ext cx="0" cy="5373900"/>
          </a:xfrm>
          <a:prstGeom prst="straightConnector1">
            <a:avLst/>
          </a:prstGeom>
          <a:noFill/>
          <a:ln w="19050" cap="flat" cmpd="sng">
            <a:solidFill>
              <a:srgbClr val="0B5394"/>
            </a:solidFill>
            <a:prstDash val="solid"/>
            <a:round/>
            <a:headEnd type="none" w="med" len="med"/>
            <a:tailEnd type="none" w="med" len="med"/>
          </a:ln>
        </p:spPr>
      </p:cxnSp>
      <p:cxnSp>
        <p:nvCxnSpPr>
          <p:cNvPr id="48" name="Google Shape;48;p7"/>
          <p:cNvCxnSpPr/>
          <p:nvPr/>
        </p:nvCxnSpPr>
        <p:spPr>
          <a:xfrm>
            <a:off x="8436000" y="-115325"/>
            <a:ext cx="0" cy="53739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pic>
        <p:nvPicPr>
          <p:cNvPr id="50" name="Google Shape;50;p8"/>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51" name="Google Shape;51;p8"/>
          <p:cNvSpPr txBox="1">
            <a:spLocks noGrp="1"/>
          </p:cNvSpPr>
          <p:nvPr>
            <p:ph type="title"/>
          </p:nvPr>
        </p:nvSpPr>
        <p:spPr>
          <a:xfrm>
            <a:off x="1870175" y="1333850"/>
            <a:ext cx="5403600" cy="2504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cxnSp>
        <p:nvCxnSpPr>
          <p:cNvPr id="52" name="Google Shape;52;p8"/>
          <p:cNvCxnSpPr/>
          <p:nvPr/>
        </p:nvCxnSpPr>
        <p:spPr>
          <a:xfrm>
            <a:off x="4571975" y="-295450"/>
            <a:ext cx="0" cy="1629300"/>
          </a:xfrm>
          <a:prstGeom prst="straightConnector1">
            <a:avLst/>
          </a:prstGeom>
          <a:noFill/>
          <a:ln w="19050" cap="flat" cmpd="sng">
            <a:solidFill>
              <a:srgbClr val="0B5394"/>
            </a:solidFill>
            <a:prstDash val="solid"/>
            <a:round/>
            <a:headEnd type="none" w="med" len="med"/>
            <a:tailEnd type="none" w="med" len="med"/>
          </a:ln>
        </p:spPr>
      </p:cxnSp>
      <p:cxnSp>
        <p:nvCxnSpPr>
          <p:cNvPr id="53" name="Google Shape;53;p8"/>
          <p:cNvCxnSpPr/>
          <p:nvPr/>
        </p:nvCxnSpPr>
        <p:spPr>
          <a:xfrm>
            <a:off x="4571975" y="3838550"/>
            <a:ext cx="0" cy="16005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pic>
        <p:nvPicPr>
          <p:cNvPr id="55" name="Google Shape;55;p9"/>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56" name="Google Shape;56;p9"/>
          <p:cNvSpPr txBox="1">
            <a:spLocks noGrp="1"/>
          </p:cNvSpPr>
          <p:nvPr>
            <p:ph type="title"/>
          </p:nvPr>
        </p:nvSpPr>
        <p:spPr>
          <a:xfrm>
            <a:off x="2062100" y="854025"/>
            <a:ext cx="5019900" cy="109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391925" y="2811650"/>
            <a:ext cx="4360200" cy="13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58" name="Google Shape;58;p9"/>
          <p:cNvCxnSpPr/>
          <p:nvPr/>
        </p:nvCxnSpPr>
        <p:spPr>
          <a:xfrm>
            <a:off x="4571875" y="420815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59" name="Google Shape;59;p9"/>
          <p:cNvCxnSpPr/>
          <p:nvPr/>
        </p:nvCxnSpPr>
        <p:spPr>
          <a:xfrm>
            <a:off x="4571875" y="-4725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1058175"/>
            <a:ext cx="3032100" cy="154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62" name="Google Shape;62;p10"/>
          <p:cNvCxnSpPr/>
          <p:nvPr/>
        </p:nvCxnSpPr>
        <p:spPr>
          <a:xfrm>
            <a:off x="2236050" y="-86375"/>
            <a:ext cx="0" cy="1144500"/>
          </a:xfrm>
          <a:prstGeom prst="straightConnector1">
            <a:avLst/>
          </a:prstGeom>
          <a:noFill/>
          <a:ln w="19050" cap="flat" cmpd="sng">
            <a:solidFill>
              <a:schemeClr val="accent2"/>
            </a:solidFill>
            <a:prstDash val="solid"/>
            <a:round/>
            <a:headEnd type="none" w="med" len="med"/>
            <a:tailEnd type="none" w="med" len="med"/>
          </a:ln>
        </p:spPr>
      </p:cxnSp>
      <p:cxnSp>
        <p:nvCxnSpPr>
          <p:cNvPr id="63" name="Google Shape;63;p10"/>
          <p:cNvCxnSpPr/>
          <p:nvPr/>
        </p:nvCxnSpPr>
        <p:spPr>
          <a:xfrm>
            <a:off x="2236050" y="2600475"/>
            <a:ext cx="0" cy="26199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1pPr>
            <a:lvl2pPr lvl="1">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2pPr>
            <a:lvl3pPr lvl="2">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3pPr>
            <a:lvl4pPr lvl="3">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4pPr>
            <a:lvl5pPr lvl="4">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5pPr>
            <a:lvl6pPr lvl="5">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6pPr>
            <a:lvl7pPr lvl="6">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7pPr>
            <a:lvl8pPr lvl="7">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8pPr>
            <a:lvl9pPr lvl="8">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1pPr>
            <a:lvl2pPr marL="914400" lvl="1"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2pPr>
            <a:lvl3pPr marL="1371600" lvl="2"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3pPr>
            <a:lvl4pPr marL="1828800" lvl="3"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4pPr>
            <a:lvl5pPr marL="2286000" lvl="4"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5pPr>
            <a:lvl6pPr marL="2743200" lvl="5"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6pPr>
            <a:lvl7pPr marL="3200400" lvl="6"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7pPr>
            <a:lvl8pPr marL="3657600" lvl="7"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8pPr>
            <a:lvl9pPr marL="4114800" lvl="8"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hyperlink" Target="https://github.com/mager101/TFScale-VGG16-Demo"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mygreatlearning/what-is-vgg16-introduction-to-vgg16-f2d63849f615"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4;p41">
            <a:extLst>
              <a:ext uri="{FF2B5EF4-FFF2-40B4-BE49-F238E27FC236}">
                <a16:creationId xmlns:a16="http://schemas.microsoft.com/office/drawing/2014/main" id="{E70D6211-75BE-4616-827F-C8F20CF16EFE}"/>
              </a:ext>
            </a:extLst>
          </p:cNvPr>
          <p:cNvSpPr txBox="1">
            <a:spLocks noGrp="1"/>
          </p:cNvSpPr>
          <p:nvPr/>
        </p:nvSpPr>
        <p:spPr>
          <a:xfrm>
            <a:off x="824400" y="1118113"/>
            <a:ext cx="7495200" cy="27274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Prata"/>
              <a:buNone/>
              <a:defRPr sz="5500" b="1" i="0" u="none" strike="noStrike" cap="none">
                <a:solidFill>
                  <a:srgbClr val="191919"/>
                </a:solidFill>
                <a:latin typeface="Prata"/>
                <a:ea typeface="Prata"/>
                <a:cs typeface="Prata"/>
                <a:sym typeface="Prata"/>
              </a:defRPr>
            </a:lvl1pPr>
            <a:lvl2pPr marR="0" lvl="1"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2pPr>
            <a:lvl3pPr marR="0" lvl="2"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3pPr>
            <a:lvl4pPr marR="0" lvl="3"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4pPr>
            <a:lvl5pPr marR="0" lvl="4"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5pPr>
            <a:lvl6pPr marR="0" lvl="5"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6pPr>
            <a:lvl7pPr marR="0" lvl="6"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7pPr>
            <a:lvl8pPr marR="0" lvl="7"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8pPr>
            <a:lvl9pPr marR="0" lvl="8"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9pPr>
          </a:lstStyle>
          <a:p>
            <a:pPr>
              <a:buSzPts val="990"/>
            </a:pPr>
            <a:r>
              <a:rPr lang="en" err="1"/>
              <a:t>TFScale</a:t>
            </a:r>
            <a:r>
              <a:rPr lang="en"/>
              <a:t> Demo:</a:t>
            </a:r>
            <a:br>
              <a:rPr lang="en"/>
            </a:br>
            <a:r>
              <a:rPr lang="en"/>
              <a:t>Image Classification with VGG16</a:t>
            </a:r>
          </a:p>
        </p:txBody>
      </p:sp>
    </p:spTree>
    <p:extLst>
      <p:ext uri="{BB962C8B-B14F-4D97-AF65-F5344CB8AC3E}">
        <p14:creationId xmlns:p14="http://schemas.microsoft.com/office/powerpoint/2010/main" val="208581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2F99C8-0077-4819-B3DC-2BADED973CE7}"/>
              </a:ext>
            </a:extLst>
          </p:cNvPr>
          <p:cNvSpPr>
            <a:spLocks noGrp="1"/>
          </p:cNvSpPr>
          <p:nvPr>
            <p:ph type="body" idx="1"/>
          </p:nvPr>
        </p:nvSpPr>
        <p:spPr>
          <a:xfrm>
            <a:off x="720000" y="1963725"/>
            <a:ext cx="4224935" cy="1944978"/>
          </a:xfrm>
        </p:spPr>
        <p:txBody>
          <a:bodyPr/>
          <a:lstStyle/>
          <a:p>
            <a:r>
              <a:rPr lang="en-GB"/>
              <a:t>User is able to upload plant images upon clicking the "Choose Files" button.</a:t>
            </a:r>
          </a:p>
          <a:p>
            <a:pPr>
              <a:lnSpc>
                <a:spcPct val="114999"/>
              </a:lnSpc>
            </a:pPr>
            <a:r>
              <a:rPr lang="en-GB"/>
              <a:t>Upon upload, the images are displayed without a label.</a:t>
            </a:r>
          </a:p>
          <a:p>
            <a:pPr>
              <a:lnSpc>
                <a:spcPct val="114999"/>
              </a:lnSpc>
            </a:pPr>
            <a:r>
              <a:rPr lang="en-GB"/>
              <a:t>After pressing the "Predict" button, a label would be displayed below the images, indicating the type of plant that was predicted.</a:t>
            </a:r>
          </a:p>
        </p:txBody>
      </p:sp>
      <p:sp>
        <p:nvSpPr>
          <p:cNvPr id="3" name="Title 2">
            <a:extLst>
              <a:ext uri="{FF2B5EF4-FFF2-40B4-BE49-F238E27FC236}">
                <a16:creationId xmlns:a16="http://schemas.microsoft.com/office/drawing/2014/main" id="{05BB70E5-C5D1-4C07-9027-59A5BB23E6CB}"/>
              </a:ext>
            </a:extLst>
          </p:cNvPr>
          <p:cNvSpPr>
            <a:spLocks noGrp="1"/>
          </p:cNvSpPr>
          <p:nvPr>
            <p:ph type="title"/>
          </p:nvPr>
        </p:nvSpPr>
        <p:spPr>
          <a:xfrm>
            <a:off x="720000" y="1046803"/>
            <a:ext cx="4231500" cy="999903"/>
          </a:xfrm>
        </p:spPr>
        <p:txBody>
          <a:bodyPr/>
          <a:lstStyle/>
          <a:p>
            <a:r>
              <a:rPr lang="en-GB"/>
              <a:t>Example of VGG16 in a Web Application</a:t>
            </a:r>
            <a:endParaRPr lang="en-US"/>
          </a:p>
        </p:txBody>
      </p:sp>
      <p:pic>
        <p:nvPicPr>
          <p:cNvPr id="6" name="Picture 6" descr="Graphical user interface, application&#10;&#10;Description automatically generated">
            <a:extLst>
              <a:ext uri="{FF2B5EF4-FFF2-40B4-BE49-F238E27FC236}">
                <a16:creationId xmlns:a16="http://schemas.microsoft.com/office/drawing/2014/main" id="{5D78D91C-4C27-974F-6907-F1F3CCCFF1E7}"/>
              </a:ext>
            </a:extLst>
          </p:cNvPr>
          <p:cNvPicPr>
            <a:picLocks noChangeAspect="1"/>
          </p:cNvPicPr>
          <p:nvPr/>
        </p:nvPicPr>
        <p:blipFill>
          <a:blip r:embed="rId2"/>
          <a:stretch>
            <a:fillRect/>
          </a:stretch>
        </p:blipFill>
        <p:spPr>
          <a:xfrm>
            <a:off x="5892465" y="2726645"/>
            <a:ext cx="2246897" cy="2367237"/>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6F9341D2-DE05-166C-C785-BCFEFF01E7BA}"/>
              </a:ext>
            </a:extLst>
          </p:cNvPr>
          <p:cNvPicPr>
            <a:picLocks noChangeAspect="1"/>
          </p:cNvPicPr>
          <p:nvPr/>
        </p:nvPicPr>
        <p:blipFill>
          <a:blip r:embed="rId3"/>
          <a:stretch>
            <a:fillRect/>
          </a:stretch>
        </p:blipFill>
        <p:spPr>
          <a:xfrm>
            <a:off x="5892465" y="250494"/>
            <a:ext cx="2149141" cy="2160998"/>
          </a:xfrm>
          <a:prstGeom prst="rect">
            <a:avLst/>
          </a:prstGeom>
        </p:spPr>
      </p:pic>
      <p:sp>
        <p:nvSpPr>
          <p:cNvPr id="8" name="TextBox 7">
            <a:extLst>
              <a:ext uri="{FF2B5EF4-FFF2-40B4-BE49-F238E27FC236}">
                <a16:creationId xmlns:a16="http://schemas.microsoft.com/office/drawing/2014/main" id="{9E4351E0-9870-EBD4-9900-8A23B95E8669}"/>
              </a:ext>
            </a:extLst>
          </p:cNvPr>
          <p:cNvSpPr txBox="1"/>
          <p:nvPr/>
        </p:nvSpPr>
        <p:spPr>
          <a:xfrm>
            <a:off x="5674393" y="4512"/>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Before pressing "Predict"</a:t>
            </a:r>
            <a:endParaRPr lang="en-US"/>
          </a:p>
        </p:txBody>
      </p:sp>
      <p:sp>
        <p:nvSpPr>
          <p:cNvPr id="9" name="TextBox 1">
            <a:extLst>
              <a:ext uri="{FF2B5EF4-FFF2-40B4-BE49-F238E27FC236}">
                <a16:creationId xmlns:a16="http://schemas.microsoft.com/office/drawing/2014/main" id="{74320BBE-D6AF-0016-A0C3-B145D6403CA5}"/>
              </a:ext>
            </a:extLst>
          </p:cNvPr>
          <p:cNvSpPr txBox="1"/>
          <p:nvPr/>
        </p:nvSpPr>
        <p:spPr>
          <a:xfrm>
            <a:off x="5674393" y="2418347"/>
            <a:ext cx="274319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a:t>After pressing "Predict"</a:t>
            </a:r>
            <a:endParaRPr lang="en-US"/>
          </a:p>
        </p:txBody>
      </p:sp>
    </p:spTree>
    <p:extLst>
      <p:ext uri="{BB962C8B-B14F-4D97-AF65-F5344CB8AC3E}">
        <p14:creationId xmlns:p14="http://schemas.microsoft.com/office/powerpoint/2010/main" val="249586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698213" y="1102850"/>
            <a:ext cx="5325473" cy="2343000"/>
          </a:xfrm>
          <a:prstGeom prst="rect">
            <a:avLst/>
          </a:prstGeom>
        </p:spPr>
        <p:txBody>
          <a:bodyPr spcFirstLastPara="1" wrap="square" lIns="91425" tIns="91425" rIns="91425" bIns="91425" anchor="ctr" anchorCtr="0">
            <a:noAutofit/>
          </a:bodyPr>
          <a:lstStyle/>
          <a:p>
            <a:r>
              <a:rPr lang="en"/>
              <a:t>Demo Preparations</a:t>
            </a:r>
          </a:p>
        </p:txBody>
      </p:sp>
      <p:sp>
        <p:nvSpPr>
          <p:cNvPr id="304" name="Google Shape;304;p44"/>
          <p:cNvSpPr txBox="1">
            <a:spLocks noGrp="1"/>
          </p:cNvSpPr>
          <p:nvPr>
            <p:ph type="title" idx="2"/>
          </p:nvPr>
        </p:nvSpPr>
        <p:spPr>
          <a:xfrm>
            <a:off x="720000" y="-124750"/>
            <a:ext cx="1621500" cy="53931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 name="Subtitle 2">
            <a:extLst>
              <a:ext uri="{FF2B5EF4-FFF2-40B4-BE49-F238E27FC236}">
                <a16:creationId xmlns:a16="http://schemas.microsoft.com/office/drawing/2014/main" id="{B9EB5DEF-CD38-B30A-ADAF-763A2CBC629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0768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5" name="Title 4">
            <a:extLst>
              <a:ext uri="{FF2B5EF4-FFF2-40B4-BE49-F238E27FC236}">
                <a16:creationId xmlns:a16="http://schemas.microsoft.com/office/drawing/2014/main" id="{CA88E32F-3E9C-4A81-A86F-17B7534EABE6}"/>
              </a:ext>
            </a:extLst>
          </p:cNvPr>
          <p:cNvSpPr>
            <a:spLocks noGrp="1"/>
          </p:cNvSpPr>
          <p:nvPr>
            <p:ph type="title"/>
          </p:nvPr>
        </p:nvSpPr>
        <p:spPr/>
        <p:txBody>
          <a:bodyPr/>
          <a:lstStyle/>
          <a:p>
            <a:r>
              <a:rPr lang="en-US"/>
              <a:t>Steps to setup Google </a:t>
            </a:r>
            <a:r>
              <a:rPr lang="en-US" err="1"/>
              <a:t>Colab</a:t>
            </a:r>
            <a:endParaRPr lang="en-US"/>
          </a:p>
        </p:txBody>
      </p:sp>
      <p:sp>
        <p:nvSpPr>
          <p:cNvPr id="6" name="Title 2">
            <a:extLst>
              <a:ext uri="{FF2B5EF4-FFF2-40B4-BE49-F238E27FC236}">
                <a16:creationId xmlns:a16="http://schemas.microsoft.com/office/drawing/2014/main" id="{FF7F3682-B829-4106-8B51-3BF7ED954AD0}"/>
              </a:ext>
            </a:extLst>
          </p:cNvPr>
          <p:cNvSpPr txBox="1">
            <a:spLocks/>
          </p:cNvSpPr>
          <p:nvPr/>
        </p:nvSpPr>
        <p:spPr>
          <a:xfrm>
            <a:off x="722721" y="1082275"/>
            <a:ext cx="3846374" cy="388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endParaRPr lang="en-GB" sz="1800"/>
          </a:p>
          <a:p>
            <a:pPr marL="342900" indent="-342900">
              <a:buAutoNum type="arabicPeriod"/>
            </a:pPr>
            <a:r>
              <a:rPr lang="en-GB" sz="1800"/>
              <a:t>Ensure you are logged into your Google Account.</a:t>
            </a:r>
            <a:endParaRPr lang="en-GB"/>
          </a:p>
          <a:p>
            <a:pPr marL="342900" indent="-342900">
              <a:buAutoNum type="arabicPeriod"/>
            </a:pPr>
            <a:r>
              <a:rPr lang="en-GB" sz="1800"/>
              <a:t>Access your Google Drive</a:t>
            </a:r>
          </a:p>
          <a:p>
            <a:pPr marL="342900" indent="-342900">
              <a:buAutoNum type="arabicPeriod"/>
            </a:pPr>
            <a:r>
              <a:rPr lang="en-GB" sz="1800"/>
              <a:t>Right click on the "My Drive" page, hover over "More", and select "Connect more apps" </a:t>
            </a:r>
            <a:endParaRPr lang="en-GB"/>
          </a:p>
          <a:p>
            <a:pPr marL="342900" indent="-342900">
              <a:buAutoNum type="arabicPeriod"/>
            </a:pPr>
            <a:r>
              <a:rPr lang="en-GB" sz="1800"/>
              <a:t>Search for "</a:t>
            </a:r>
            <a:r>
              <a:rPr lang="en-GB" sz="1800" err="1"/>
              <a:t>Colab</a:t>
            </a:r>
            <a:r>
              <a:rPr lang="en-GB" sz="1800"/>
              <a:t>" in the popup window and install.</a:t>
            </a:r>
          </a:p>
          <a:p>
            <a:pPr marL="342900" indent="-342900">
              <a:buFont typeface="Prata"/>
              <a:buAutoNum type="arabicPeriod"/>
            </a:pPr>
            <a:endParaRPr lang="en-GB" sz="1800"/>
          </a:p>
          <a:p>
            <a:pPr marL="342900" indent="-342900">
              <a:buFont typeface="Prata"/>
              <a:buAutoNum type="arabicPeriod"/>
            </a:pPr>
            <a:endParaRPr lang="en-GB" sz="1800"/>
          </a:p>
          <a:p>
            <a:pPr marL="285750" indent="-285750">
              <a:buFont typeface="Arial"/>
              <a:buChar char="•"/>
            </a:pPr>
            <a:endParaRPr lang="en-GB" sz="1800"/>
          </a:p>
        </p:txBody>
      </p:sp>
      <p:pic>
        <p:nvPicPr>
          <p:cNvPr id="4" name="Picture 6" descr="Graphical user interface, text, application, email&#10;&#10;Description automatically generated">
            <a:extLst>
              <a:ext uri="{FF2B5EF4-FFF2-40B4-BE49-F238E27FC236}">
                <a16:creationId xmlns:a16="http://schemas.microsoft.com/office/drawing/2014/main" id="{2225BF70-9562-4A76-8CE9-13085E715DC6}"/>
              </a:ext>
            </a:extLst>
          </p:cNvPr>
          <p:cNvPicPr>
            <a:picLocks noChangeAspect="1"/>
          </p:cNvPicPr>
          <p:nvPr/>
        </p:nvPicPr>
        <p:blipFill>
          <a:blip r:embed="rId3"/>
          <a:stretch>
            <a:fillRect/>
          </a:stretch>
        </p:blipFill>
        <p:spPr>
          <a:xfrm>
            <a:off x="6403808" y="3849683"/>
            <a:ext cx="2743200" cy="1294238"/>
          </a:xfrm>
          <a:prstGeom prst="rect">
            <a:avLst/>
          </a:prstGeom>
        </p:spPr>
      </p:pic>
      <p:pic>
        <p:nvPicPr>
          <p:cNvPr id="8" name="Picture 8" descr="Graphical user interface, application, Word&#10;&#10;Description automatically generated">
            <a:extLst>
              <a:ext uri="{FF2B5EF4-FFF2-40B4-BE49-F238E27FC236}">
                <a16:creationId xmlns:a16="http://schemas.microsoft.com/office/drawing/2014/main" id="{8670776F-44C0-4DA5-8C67-E2158670FA61}"/>
              </a:ext>
            </a:extLst>
          </p:cNvPr>
          <p:cNvPicPr>
            <a:picLocks noChangeAspect="1"/>
          </p:cNvPicPr>
          <p:nvPr/>
        </p:nvPicPr>
        <p:blipFill>
          <a:blip r:embed="rId4"/>
          <a:stretch>
            <a:fillRect/>
          </a:stretch>
        </p:blipFill>
        <p:spPr>
          <a:xfrm>
            <a:off x="6403808" y="1472386"/>
            <a:ext cx="2743199" cy="1988177"/>
          </a:xfrm>
          <a:prstGeom prst="rect">
            <a:avLst/>
          </a:prstGeom>
        </p:spPr>
      </p:pic>
    </p:spTree>
    <p:extLst>
      <p:ext uri="{BB962C8B-B14F-4D97-AF65-F5344CB8AC3E}">
        <p14:creationId xmlns:p14="http://schemas.microsoft.com/office/powerpoint/2010/main" val="300108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5" name="Title 4">
            <a:extLst>
              <a:ext uri="{FF2B5EF4-FFF2-40B4-BE49-F238E27FC236}">
                <a16:creationId xmlns:a16="http://schemas.microsoft.com/office/drawing/2014/main" id="{CA88E32F-3E9C-4A81-A86F-17B7534EABE6}"/>
              </a:ext>
            </a:extLst>
          </p:cNvPr>
          <p:cNvSpPr>
            <a:spLocks noGrp="1"/>
          </p:cNvSpPr>
          <p:nvPr>
            <p:ph type="title"/>
          </p:nvPr>
        </p:nvSpPr>
        <p:spPr/>
        <p:txBody>
          <a:bodyPr/>
          <a:lstStyle/>
          <a:p>
            <a:r>
              <a:rPr lang="en-US"/>
              <a:t>Steps to prepare images for the demo</a:t>
            </a:r>
          </a:p>
        </p:txBody>
      </p:sp>
      <p:sp>
        <p:nvSpPr>
          <p:cNvPr id="6" name="Title 2">
            <a:extLst>
              <a:ext uri="{FF2B5EF4-FFF2-40B4-BE49-F238E27FC236}">
                <a16:creationId xmlns:a16="http://schemas.microsoft.com/office/drawing/2014/main" id="{FF7F3682-B829-4106-8B51-3BF7ED954AD0}"/>
              </a:ext>
            </a:extLst>
          </p:cNvPr>
          <p:cNvSpPr txBox="1">
            <a:spLocks/>
          </p:cNvSpPr>
          <p:nvPr/>
        </p:nvSpPr>
        <p:spPr>
          <a:xfrm>
            <a:off x="722721" y="1082275"/>
            <a:ext cx="3846374" cy="388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endParaRPr lang="en-GB" sz="1800"/>
          </a:p>
          <a:p>
            <a:pPr marL="342900" indent="-342900">
              <a:buAutoNum type="arabicPeriod"/>
            </a:pPr>
            <a:r>
              <a:rPr lang="en-GB" sz="1800"/>
              <a:t>Download the "</a:t>
            </a:r>
            <a:r>
              <a:rPr lang="en-GB" sz="1800" err="1"/>
              <a:t>TFScale</a:t>
            </a:r>
            <a:r>
              <a:rPr lang="en-GB" sz="1800"/>
              <a:t> VGG16 Demo" zip file from GitHub</a:t>
            </a:r>
          </a:p>
          <a:p>
            <a:pPr marL="342900" indent="-342900">
              <a:buAutoNum type="arabicPeriod"/>
            </a:pPr>
            <a:r>
              <a:rPr lang="en-GB" sz="1800"/>
              <a:t>Drag and drop the folder into the Google Drive</a:t>
            </a:r>
          </a:p>
          <a:p>
            <a:pPr marL="342900" indent="-342900">
              <a:buAutoNum type="arabicPeriod"/>
            </a:pPr>
            <a:r>
              <a:rPr lang="en-GB" sz="1800"/>
              <a:t>Create folder for each plant under the "data" folder</a:t>
            </a:r>
          </a:p>
          <a:p>
            <a:pPr marL="342900" indent="-342900">
              <a:buAutoNum type="arabicPeriod"/>
            </a:pPr>
            <a:r>
              <a:rPr lang="en-GB" sz="1800"/>
              <a:t>Place the plant images into the individual folders</a:t>
            </a:r>
          </a:p>
          <a:p>
            <a:pPr marL="342900" indent="-342900">
              <a:buAutoNum type="arabicPeriod"/>
            </a:pPr>
            <a:endParaRPr lang="en-GB" sz="1800"/>
          </a:p>
          <a:p>
            <a:pPr marL="342900" indent="-342900">
              <a:buFont typeface="Prata"/>
              <a:buAutoNum type="arabicPeriod"/>
            </a:pPr>
            <a:endParaRPr lang="en-GB" sz="1800"/>
          </a:p>
          <a:p>
            <a:pPr marL="342900" indent="-342900">
              <a:buFont typeface="Prata"/>
              <a:buAutoNum type="arabicPeriod"/>
            </a:pPr>
            <a:endParaRPr lang="en-GB" sz="1800"/>
          </a:p>
          <a:p>
            <a:pPr marL="342900" indent="-342900">
              <a:buFont typeface="Prata"/>
              <a:buAutoNum type="arabicPeriod"/>
            </a:pPr>
            <a:endParaRPr lang="en-GB" sz="1800"/>
          </a:p>
          <a:p>
            <a:pPr marL="285750" indent="-285750">
              <a:buFont typeface="Arial"/>
              <a:buChar char="•"/>
            </a:pPr>
            <a:endParaRPr lang="en-GB" sz="1800"/>
          </a:p>
        </p:txBody>
      </p:sp>
      <p:pic>
        <p:nvPicPr>
          <p:cNvPr id="7" name="Picture 7" descr="Graphical user interface, application&#10;&#10;Description automatically generated">
            <a:extLst>
              <a:ext uri="{FF2B5EF4-FFF2-40B4-BE49-F238E27FC236}">
                <a16:creationId xmlns:a16="http://schemas.microsoft.com/office/drawing/2014/main" id="{E0934F8A-6E79-B520-2A8F-22178C738C54}"/>
              </a:ext>
            </a:extLst>
          </p:cNvPr>
          <p:cNvPicPr>
            <a:picLocks noChangeAspect="1"/>
          </p:cNvPicPr>
          <p:nvPr/>
        </p:nvPicPr>
        <p:blipFill>
          <a:blip r:embed="rId3"/>
          <a:stretch>
            <a:fillRect/>
          </a:stretch>
        </p:blipFill>
        <p:spPr>
          <a:xfrm>
            <a:off x="4516826" y="2921553"/>
            <a:ext cx="4629579" cy="507944"/>
          </a:xfrm>
          <a:prstGeom prst="rect">
            <a:avLst/>
          </a:prstGeom>
        </p:spPr>
      </p:pic>
      <p:pic>
        <p:nvPicPr>
          <p:cNvPr id="8" name="Picture 8" descr="A picture containing text, different, vegetable, several&#10;&#10;Description automatically generated">
            <a:extLst>
              <a:ext uri="{FF2B5EF4-FFF2-40B4-BE49-F238E27FC236}">
                <a16:creationId xmlns:a16="http://schemas.microsoft.com/office/drawing/2014/main" id="{CE79C050-0AD9-E67D-D9C3-82E65CA65727}"/>
              </a:ext>
            </a:extLst>
          </p:cNvPr>
          <p:cNvPicPr>
            <a:picLocks noChangeAspect="1"/>
          </p:cNvPicPr>
          <p:nvPr/>
        </p:nvPicPr>
        <p:blipFill>
          <a:blip r:embed="rId4"/>
          <a:stretch>
            <a:fillRect/>
          </a:stretch>
        </p:blipFill>
        <p:spPr>
          <a:xfrm>
            <a:off x="5003346" y="3841187"/>
            <a:ext cx="3205842" cy="1264323"/>
          </a:xfrm>
          <a:prstGeom prst="rect">
            <a:avLst/>
          </a:prstGeom>
        </p:spPr>
      </p:pic>
      <p:pic>
        <p:nvPicPr>
          <p:cNvPr id="2" name="Picture 2">
            <a:extLst>
              <a:ext uri="{FF2B5EF4-FFF2-40B4-BE49-F238E27FC236}">
                <a16:creationId xmlns:a16="http://schemas.microsoft.com/office/drawing/2014/main" id="{37F6C4B9-0F6C-BD96-4AC5-D3F928741378}"/>
              </a:ext>
            </a:extLst>
          </p:cNvPr>
          <p:cNvPicPr>
            <a:picLocks noChangeAspect="1"/>
          </p:cNvPicPr>
          <p:nvPr/>
        </p:nvPicPr>
        <p:blipFill>
          <a:blip r:embed="rId5"/>
          <a:stretch>
            <a:fillRect/>
          </a:stretch>
        </p:blipFill>
        <p:spPr>
          <a:xfrm>
            <a:off x="4515996" y="2600994"/>
            <a:ext cx="2743200" cy="323946"/>
          </a:xfrm>
          <a:prstGeom prst="rect">
            <a:avLst/>
          </a:prstGeom>
        </p:spPr>
      </p:pic>
      <p:sp>
        <p:nvSpPr>
          <p:cNvPr id="3" name="TextBox 2">
            <a:extLst>
              <a:ext uri="{FF2B5EF4-FFF2-40B4-BE49-F238E27FC236}">
                <a16:creationId xmlns:a16="http://schemas.microsoft.com/office/drawing/2014/main" id="{60BCAD6F-6554-8B8B-8560-366A894E148C}"/>
              </a:ext>
            </a:extLst>
          </p:cNvPr>
          <p:cNvSpPr txBox="1"/>
          <p:nvPr/>
        </p:nvSpPr>
        <p:spPr>
          <a:xfrm>
            <a:off x="-3008" y="4591551"/>
            <a:ext cx="44576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t>Github</a:t>
            </a:r>
            <a:r>
              <a:rPr lang="en-GB"/>
              <a:t> link:</a:t>
            </a:r>
          </a:p>
          <a:p>
            <a:r>
              <a:rPr lang="en-GB">
                <a:hlinkClick r:id="rId6"/>
              </a:rPr>
              <a:t>https://github.com/mager101/TFScale-VGG16-Demo</a:t>
            </a:r>
            <a:r>
              <a:rPr lang="en-GB"/>
              <a:t> </a:t>
            </a:r>
            <a:endParaRPr lang="en-US"/>
          </a:p>
        </p:txBody>
      </p:sp>
    </p:spTree>
    <p:extLst>
      <p:ext uri="{BB962C8B-B14F-4D97-AF65-F5344CB8AC3E}">
        <p14:creationId xmlns:p14="http://schemas.microsoft.com/office/powerpoint/2010/main" val="68401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5D609D-8623-1E05-D566-D55311A41277}"/>
              </a:ext>
            </a:extLst>
          </p:cNvPr>
          <p:cNvSpPr>
            <a:spLocks noGrp="1"/>
          </p:cNvSpPr>
          <p:nvPr>
            <p:ph type="body" idx="1"/>
          </p:nvPr>
        </p:nvSpPr>
        <p:spPr/>
        <p:txBody>
          <a:bodyPr/>
          <a:lstStyle/>
          <a:p>
            <a:pPr>
              <a:buFont typeface="Arial"/>
              <a:buChar char="•"/>
            </a:pPr>
            <a:r>
              <a:rPr lang="en-GB" b="1"/>
              <a:t>The model included in the ZIP folder is trained to classify 10 plants. If the "data" folder contains less/more than 10 plant folders, a </a:t>
            </a:r>
            <a:r>
              <a:rPr lang="en-GB" b="1" err="1"/>
              <a:t>ValueError</a:t>
            </a:r>
            <a:r>
              <a:rPr lang="en-GB" b="1"/>
              <a:t> would be displayed. </a:t>
            </a:r>
          </a:p>
          <a:p>
            <a:pPr lvl="1">
              <a:buFont typeface="Arial"/>
              <a:buChar char="•"/>
            </a:pPr>
            <a:r>
              <a:rPr lang="en-GB" sz="1200" b="1"/>
              <a:t>To solve this issue, modify line 43 of the "Prepare the model (using Transfer Learning" section to be the number of folders that are found within the "data" folder. Then run the following sections of code.</a:t>
            </a:r>
            <a:br>
              <a:rPr lang="en-GB" sz="1200" b="1"/>
            </a:br>
            <a:r>
              <a:rPr lang="en-GB" sz="1200" b="1"/>
              <a:t>(Retrain model, could also be done if wanting to improve accuracy of model)</a:t>
            </a:r>
          </a:p>
          <a:p>
            <a:pPr lvl="1">
              <a:buFont typeface="Arial"/>
              <a:buChar char="•"/>
            </a:pPr>
            <a:endParaRPr lang="en-GB"/>
          </a:p>
          <a:p>
            <a:pPr>
              <a:buFont typeface="Arial"/>
              <a:buChar char="•"/>
            </a:pPr>
            <a:r>
              <a:rPr lang="en-GB" b="1"/>
              <a:t>The folders and images found within the "data" folder serve as only examples and can be deleted if necessary. (Images used for included model)</a:t>
            </a:r>
            <a:br>
              <a:rPr lang="en-US"/>
            </a:br>
            <a:endParaRPr lang="en-GB" b="1"/>
          </a:p>
          <a:p>
            <a:pPr>
              <a:buFont typeface="Arial,Sans-Serif"/>
              <a:buChar char="•"/>
            </a:pPr>
            <a:r>
              <a:rPr lang="en-GB" b="1"/>
              <a:t>Image Annotation is not necessary for the demo.</a:t>
            </a:r>
            <a:endParaRPr lang="en-GB"/>
          </a:p>
          <a:p>
            <a:pPr>
              <a:buFont typeface="Arial"/>
              <a:buChar char="•"/>
            </a:pPr>
            <a:endParaRPr lang="en-GB" b="1"/>
          </a:p>
          <a:p>
            <a:pPr>
              <a:buFont typeface="Arial"/>
              <a:buChar char="•"/>
            </a:pPr>
            <a:r>
              <a:rPr lang="en-GB" b="1"/>
              <a:t>If you are confused about anything, </a:t>
            </a:r>
            <a:br>
              <a:rPr lang="en-GB" b="1"/>
            </a:br>
            <a:r>
              <a:rPr lang="en-GB" b="1"/>
              <a:t>please do not hesitate to ask us.</a:t>
            </a:r>
          </a:p>
        </p:txBody>
      </p:sp>
      <p:sp>
        <p:nvSpPr>
          <p:cNvPr id="3" name="Title 2">
            <a:extLst>
              <a:ext uri="{FF2B5EF4-FFF2-40B4-BE49-F238E27FC236}">
                <a16:creationId xmlns:a16="http://schemas.microsoft.com/office/drawing/2014/main" id="{8AB2F337-63B2-563F-8B07-6C0CB1AE89E8}"/>
              </a:ext>
            </a:extLst>
          </p:cNvPr>
          <p:cNvSpPr>
            <a:spLocks noGrp="1"/>
          </p:cNvSpPr>
          <p:nvPr>
            <p:ph type="title"/>
          </p:nvPr>
        </p:nvSpPr>
        <p:spPr/>
        <p:txBody>
          <a:bodyPr/>
          <a:lstStyle/>
          <a:p>
            <a:r>
              <a:rPr lang="en-GB"/>
              <a:t>Things to Note</a:t>
            </a:r>
          </a:p>
        </p:txBody>
      </p:sp>
      <p:pic>
        <p:nvPicPr>
          <p:cNvPr id="4" name="Picture 4" descr="Text&#10;&#10;Description automatically generated">
            <a:extLst>
              <a:ext uri="{FF2B5EF4-FFF2-40B4-BE49-F238E27FC236}">
                <a16:creationId xmlns:a16="http://schemas.microsoft.com/office/drawing/2014/main" id="{191AADF7-C720-8CD5-5547-BB3B5F9794DB}"/>
              </a:ext>
            </a:extLst>
          </p:cNvPr>
          <p:cNvPicPr>
            <a:picLocks noChangeAspect="1"/>
          </p:cNvPicPr>
          <p:nvPr/>
        </p:nvPicPr>
        <p:blipFill>
          <a:blip r:embed="rId2"/>
          <a:stretch>
            <a:fillRect/>
          </a:stretch>
        </p:blipFill>
        <p:spPr>
          <a:xfrm>
            <a:off x="4749466" y="3826687"/>
            <a:ext cx="4322345" cy="1227435"/>
          </a:xfrm>
          <a:prstGeom prst="rect">
            <a:avLst/>
          </a:prstGeom>
        </p:spPr>
      </p:pic>
      <p:pic>
        <p:nvPicPr>
          <p:cNvPr id="6" name="Picture 6">
            <a:extLst>
              <a:ext uri="{FF2B5EF4-FFF2-40B4-BE49-F238E27FC236}">
                <a16:creationId xmlns:a16="http://schemas.microsoft.com/office/drawing/2014/main" id="{AF4BB959-289D-CC28-C10D-33B47DBB69EB}"/>
              </a:ext>
            </a:extLst>
          </p:cNvPr>
          <p:cNvPicPr>
            <a:picLocks noChangeAspect="1"/>
          </p:cNvPicPr>
          <p:nvPr/>
        </p:nvPicPr>
        <p:blipFill>
          <a:blip r:embed="rId3"/>
          <a:stretch>
            <a:fillRect/>
          </a:stretch>
        </p:blipFill>
        <p:spPr>
          <a:xfrm>
            <a:off x="4749466" y="3245595"/>
            <a:ext cx="4322344" cy="314173"/>
          </a:xfrm>
          <a:prstGeom prst="rect">
            <a:avLst/>
          </a:prstGeom>
        </p:spPr>
      </p:pic>
      <p:sp>
        <p:nvSpPr>
          <p:cNvPr id="5" name="TextBox 4">
            <a:extLst>
              <a:ext uri="{FF2B5EF4-FFF2-40B4-BE49-F238E27FC236}">
                <a16:creationId xmlns:a16="http://schemas.microsoft.com/office/drawing/2014/main" id="{A588FE9A-4808-6368-498B-07FFB66AEFFB}"/>
              </a:ext>
            </a:extLst>
          </p:cNvPr>
          <p:cNvSpPr txBox="1"/>
          <p:nvPr/>
        </p:nvSpPr>
        <p:spPr>
          <a:xfrm>
            <a:off x="4749466" y="2974809"/>
            <a:ext cx="43223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Didact Gothic"/>
              </a:rPr>
              <a:t>Error that would be shown if there are 9 folders in "data" </a:t>
            </a:r>
            <a:endParaRPr lang="en-US" sz="1200" b="1">
              <a:latin typeface="Didact Gothic"/>
            </a:endParaRPr>
          </a:p>
        </p:txBody>
      </p:sp>
      <p:sp>
        <p:nvSpPr>
          <p:cNvPr id="7" name="TextBox 6">
            <a:extLst>
              <a:ext uri="{FF2B5EF4-FFF2-40B4-BE49-F238E27FC236}">
                <a16:creationId xmlns:a16="http://schemas.microsoft.com/office/drawing/2014/main" id="{73A8E93A-0D40-4358-D83A-E3AC79A55224}"/>
              </a:ext>
            </a:extLst>
          </p:cNvPr>
          <p:cNvSpPr txBox="1"/>
          <p:nvPr/>
        </p:nvSpPr>
        <p:spPr>
          <a:xfrm>
            <a:off x="4749466" y="3553829"/>
            <a:ext cx="43223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Didact Gothic"/>
              </a:rPr>
              <a:t>To solve the above error, modify line 43 from 10 to 9</a:t>
            </a:r>
          </a:p>
        </p:txBody>
      </p:sp>
    </p:spTree>
    <p:extLst>
      <p:ext uri="{BB962C8B-B14F-4D97-AF65-F5344CB8AC3E}">
        <p14:creationId xmlns:p14="http://schemas.microsoft.com/office/powerpoint/2010/main" val="258483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7"/>
          <p:cNvSpPr txBox="1">
            <a:spLocks noGrp="1"/>
          </p:cNvSpPr>
          <p:nvPr>
            <p:ph type="title"/>
          </p:nvPr>
        </p:nvSpPr>
        <p:spPr>
          <a:xfrm>
            <a:off x="1870175" y="1333850"/>
            <a:ext cx="5403600" cy="2504700"/>
          </a:xfrm>
          <a:prstGeom prst="rect">
            <a:avLst/>
          </a:prstGeom>
        </p:spPr>
        <p:txBody>
          <a:bodyPr spcFirstLastPara="1" wrap="square" lIns="91425" tIns="91425" rIns="91425" bIns="91425" anchor="ctr" anchorCtr="0">
            <a:noAutofit/>
          </a:bodyPr>
          <a:lstStyle/>
          <a:p>
            <a:r>
              <a:rPr lang="en"/>
              <a:t>Hands-on Demo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13;p68">
            <a:extLst>
              <a:ext uri="{FF2B5EF4-FFF2-40B4-BE49-F238E27FC236}">
                <a16:creationId xmlns:a16="http://schemas.microsoft.com/office/drawing/2014/main" id="{AF9A2572-EBED-6ADA-62E0-B6E09951DF26}"/>
              </a:ext>
            </a:extLst>
          </p:cNvPr>
          <p:cNvSpPr txBox="1">
            <a:spLocks/>
          </p:cNvSpPr>
          <p:nvPr/>
        </p:nvSpPr>
        <p:spPr>
          <a:xfrm>
            <a:off x="2434500" y="1444865"/>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r>
              <a:rPr lang="en-GB" sz="3600"/>
              <a:t>Thanks!</a:t>
            </a:r>
            <a:endParaRPr lang="en-US" sz="3600"/>
          </a:p>
        </p:txBody>
      </p:sp>
      <p:sp>
        <p:nvSpPr>
          <p:cNvPr id="5" name="Google Shape;814;p68">
            <a:extLst>
              <a:ext uri="{FF2B5EF4-FFF2-40B4-BE49-F238E27FC236}">
                <a16:creationId xmlns:a16="http://schemas.microsoft.com/office/drawing/2014/main" id="{1B6778A2-59E3-5F3E-B6AD-5D787314509E}"/>
              </a:ext>
            </a:extLst>
          </p:cNvPr>
          <p:cNvSpPr txBox="1">
            <a:spLocks/>
          </p:cNvSpPr>
          <p:nvPr/>
        </p:nvSpPr>
        <p:spPr>
          <a:xfrm>
            <a:off x="2454911" y="1904354"/>
            <a:ext cx="4232400" cy="122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a:t>Do you have any questions?</a:t>
            </a:r>
            <a:endParaRPr lang="en-US"/>
          </a:p>
          <a:p>
            <a:pPr>
              <a:lnSpc>
                <a:spcPct val="70000"/>
              </a:lnSpc>
              <a:buClr>
                <a:schemeClr val="dk1"/>
              </a:buClr>
              <a:buSzPts val="1100"/>
            </a:pPr>
            <a:endParaRPr lang="en-GB"/>
          </a:p>
          <a:p>
            <a:pPr algn="ctr">
              <a:buClr>
                <a:schemeClr val="dk1"/>
              </a:buClr>
              <a:buSzPts val="1100"/>
            </a:pPr>
            <a:endParaRPr lang="en-GB"/>
          </a:p>
        </p:txBody>
      </p:sp>
    </p:spTree>
    <p:extLst>
      <p:ext uri="{BB962C8B-B14F-4D97-AF65-F5344CB8AC3E}">
        <p14:creationId xmlns:p14="http://schemas.microsoft.com/office/powerpoint/2010/main" val="264773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82" name="Google Shape;1382;p71"/>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383" name="Google Shape;1383;p71"/>
          <p:cNvSpPr txBox="1">
            <a:spLocks noGrp="1"/>
          </p:cNvSpPr>
          <p:nvPr>
            <p:ph type="subTitle" idx="5"/>
          </p:nvPr>
        </p:nvSpPr>
        <p:spPr>
          <a:xfrm>
            <a:off x="720000" y="927650"/>
            <a:ext cx="4862700" cy="623100"/>
          </a:xfrm>
          <a:prstGeom prst="rect">
            <a:avLst/>
          </a:prstGeom>
        </p:spPr>
        <p:txBody>
          <a:bodyPr spcFirstLastPara="1" wrap="square" lIns="91425" tIns="91425" rIns="91425" bIns="91425" anchor="t" anchorCtr="0">
            <a:noAutofit/>
          </a:bodyPr>
          <a:lstStyle/>
          <a:p>
            <a:pPr marL="285750" indent="-285750">
              <a:buFont typeface="Arial"/>
              <a:buChar char="•"/>
            </a:pPr>
            <a:r>
              <a:rPr lang="en">
                <a:hlinkClick r:id="rId3"/>
              </a:rPr>
              <a:t>https://medium.com/@mygreatlearning/what-is-vgg16-introduction-to-vgg16-f2d63849f615</a:t>
            </a:r>
            <a:r>
              <a:rPr lang="en"/>
              <a:t> </a:t>
            </a:r>
          </a:p>
          <a:p>
            <a:pPr marL="285750" indent="-285750">
              <a:buFont typeface="Arial"/>
              <a:buChar char="•"/>
            </a:pPr>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1870775" y="1777200"/>
            <a:ext cx="2736900" cy="397800"/>
          </a:xfrm>
          <a:prstGeom prst="rect">
            <a:avLst/>
          </a:prstGeom>
        </p:spPr>
        <p:txBody>
          <a:bodyPr spcFirstLastPara="1" wrap="square" lIns="91425" tIns="91425" rIns="91425" bIns="91425" anchor="t" anchorCtr="0">
            <a:noAutofit/>
          </a:bodyPr>
          <a:lstStyle/>
          <a:p>
            <a:r>
              <a:rPr lang="en"/>
              <a:t>Introduction</a:t>
            </a:r>
            <a:endParaRPr lang="en-US"/>
          </a:p>
        </p:txBody>
      </p:sp>
      <p:sp>
        <p:nvSpPr>
          <p:cNvPr id="287" name="Google Shape;287;p43"/>
          <p:cNvSpPr txBox="1">
            <a:spLocks noGrp="1"/>
          </p:cNvSpPr>
          <p:nvPr>
            <p:ph type="title" idx="2"/>
          </p:nvPr>
        </p:nvSpPr>
        <p:spPr>
          <a:xfrm>
            <a:off x="892425" y="1777200"/>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8" name="Google Shape;288;p43"/>
          <p:cNvSpPr txBox="1">
            <a:spLocks noGrp="1"/>
          </p:cNvSpPr>
          <p:nvPr>
            <p:ph type="subTitle" idx="1"/>
          </p:nvPr>
        </p:nvSpPr>
        <p:spPr>
          <a:xfrm>
            <a:off x="1870775" y="2145750"/>
            <a:ext cx="2103900" cy="592200"/>
          </a:xfrm>
          <a:prstGeom prst="rect">
            <a:avLst/>
          </a:prstGeom>
        </p:spPr>
        <p:txBody>
          <a:bodyPr spcFirstLastPara="1" wrap="square" lIns="91425" tIns="91425" rIns="91425" bIns="91425" anchor="t" anchorCtr="0">
            <a:noAutofit/>
          </a:bodyPr>
          <a:lstStyle/>
          <a:p>
            <a:pPr marL="0" indent="0"/>
            <a:r>
              <a:rPr lang="en"/>
              <a:t>Brief introduction on what would be learnt.</a:t>
            </a:r>
            <a:endParaRPr lang="en-US"/>
          </a:p>
        </p:txBody>
      </p:sp>
      <p:sp>
        <p:nvSpPr>
          <p:cNvPr id="289" name="Google Shape;289;p43"/>
          <p:cNvSpPr txBox="1">
            <a:spLocks noGrp="1"/>
          </p:cNvSpPr>
          <p:nvPr>
            <p:ph type="title" idx="3"/>
          </p:nvPr>
        </p:nvSpPr>
        <p:spPr>
          <a:xfrm>
            <a:off x="5648725" y="1777200"/>
            <a:ext cx="2736900" cy="397800"/>
          </a:xfrm>
          <a:prstGeom prst="rect">
            <a:avLst/>
          </a:prstGeom>
        </p:spPr>
        <p:txBody>
          <a:bodyPr spcFirstLastPara="1" wrap="square" lIns="91425" tIns="91425" rIns="91425" bIns="91425" anchor="t" anchorCtr="0">
            <a:noAutofit/>
          </a:bodyPr>
          <a:lstStyle/>
          <a:p>
            <a:r>
              <a:rPr lang="en"/>
              <a:t>VGG16</a:t>
            </a:r>
            <a:endParaRPr lang="en" b="0"/>
          </a:p>
        </p:txBody>
      </p:sp>
      <p:sp>
        <p:nvSpPr>
          <p:cNvPr id="290" name="Google Shape;290;p43"/>
          <p:cNvSpPr txBox="1">
            <a:spLocks noGrp="1"/>
          </p:cNvSpPr>
          <p:nvPr>
            <p:ph type="title" idx="4"/>
          </p:nvPr>
        </p:nvSpPr>
        <p:spPr>
          <a:xfrm>
            <a:off x="4662675" y="1777200"/>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1" name="Google Shape;291;p43"/>
          <p:cNvSpPr txBox="1">
            <a:spLocks noGrp="1"/>
          </p:cNvSpPr>
          <p:nvPr>
            <p:ph type="subTitle" idx="5"/>
          </p:nvPr>
        </p:nvSpPr>
        <p:spPr>
          <a:xfrm>
            <a:off x="5648725" y="2145750"/>
            <a:ext cx="2103900" cy="592200"/>
          </a:xfrm>
          <a:prstGeom prst="rect">
            <a:avLst/>
          </a:prstGeom>
        </p:spPr>
        <p:txBody>
          <a:bodyPr spcFirstLastPara="1" wrap="square" lIns="91425" tIns="91425" rIns="91425" bIns="91425" anchor="t" anchorCtr="0">
            <a:noAutofit/>
          </a:bodyPr>
          <a:lstStyle/>
          <a:p>
            <a:pPr marL="0" indent="0"/>
            <a:r>
              <a:rPr lang="en"/>
              <a:t>Brief Explanation on VGG16.</a:t>
            </a:r>
          </a:p>
        </p:txBody>
      </p:sp>
      <p:sp>
        <p:nvSpPr>
          <p:cNvPr id="292" name="Google Shape;292;p43"/>
          <p:cNvSpPr txBox="1">
            <a:spLocks noGrp="1"/>
          </p:cNvSpPr>
          <p:nvPr>
            <p:ph type="title" idx="6"/>
          </p:nvPr>
        </p:nvSpPr>
        <p:spPr>
          <a:xfrm>
            <a:off x="1870775" y="3192875"/>
            <a:ext cx="2736900" cy="397800"/>
          </a:xfrm>
          <a:prstGeom prst="rect">
            <a:avLst/>
          </a:prstGeom>
        </p:spPr>
        <p:txBody>
          <a:bodyPr spcFirstLastPara="1" wrap="square" lIns="91425" tIns="91425" rIns="91425" bIns="91425" anchor="t" anchorCtr="0">
            <a:noAutofit/>
          </a:bodyPr>
          <a:lstStyle/>
          <a:p>
            <a:r>
              <a:rPr lang="en"/>
              <a:t>Image Annotation</a:t>
            </a:r>
            <a:endParaRPr lang="en" b="0"/>
          </a:p>
          <a:p>
            <a:endParaRPr lang="en"/>
          </a:p>
        </p:txBody>
      </p:sp>
      <p:sp>
        <p:nvSpPr>
          <p:cNvPr id="293" name="Google Shape;293;p43"/>
          <p:cNvSpPr txBox="1">
            <a:spLocks noGrp="1"/>
          </p:cNvSpPr>
          <p:nvPr>
            <p:ph type="title" idx="7"/>
          </p:nvPr>
        </p:nvSpPr>
        <p:spPr>
          <a:xfrm>
            <a:off x="892425" y="3205598"/>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4" name="Google Shape;294;p43"/>
          <p:cNvSpPr txBox="1">
            <a:spLocks noGrp="1"/>
          </p:cNvSpPr>
          <p:nvPr>
            <p:ph type="subTitle" idx="8"/>
          </p:nvPr>
        </p:nvSpPr>
        <p:spPr>
          <a:xfrm>
            <a:off x="1870775" y="3561450"/>
            <a:ext cx="2103900" cy="592200"/>
          </a:xfrm>
          <a:prstGeom prst="rect">
            <a:avLst/>
          </a:prstGeom>
        </p:spPr>
        <p:txBody>
          <a:bodyPr spcFirstLastPara="1" wrap="square" lIns="91425" tIns="91425" rIns="91425" bIns="91425" anchor="t" anchorCtr="0">
            <a:noAutofit/>
          </a:bodyPr>
          <a:lstStyle/>
          <a:p>
            <a:pPr marL="0" indent="0"/>
            <a:r>
              <a:rPr lang="en"/>
              <a:t>Explanation on the usage of Image Annotation in VGG16</a:t>
            </a:r>
          </a:p>
        </p:txBody>
      </p:sp>
      <p:sp>
        <p:nvSpPr>
          <p:cNvPr id="295" name="Google Shape;295;p43"/>
          <p:cNvSpPr txBox="1">
            <a:spLocks noGrp="1"/>
          </p:cNvSpPr>
          <p:nvPr>
            <p:ph type="title" idx="9"/>
          </p:nvPr>
        </p:nvSpPr>
        <p:spPr>
          <a:xfrm>
            <a:off x="5648725" y="3192875"/>
            <a:ext cx="2736900" cy="397800"/>
          </a:xfrm>
          <a:prstGeom prst="rect">
            <a:avLst/>
          </a:prstGeom>
        </p:spPr>
        <p:txBody>
          <a:bodyPr spcFirstLastPara="1" wrap="square" lIns="91425" tIns="91425" rIns="91425" bIns="91425" anchor="t" anchorCtr="0">
            <a:noAutofit/>
          </a:bodyPr>
          <a:lstStyle/>
          <a:p>
            <a:r>
              <a:rPr lang="en"/>
              <a:t>Hands-on Demo</a:t>
            </a:r>
          </a:p>
        </p:txBody>
      </p:sp>
      <p:sp>
        <p:nvSpPr>
          <p:cNvPr id="296" name="Google Shape;296;p43"/>
          <p:cNvSpPr txBox="1">
            <a:spLocks noGrp="1"/>
          </p:cNvSpPr>
          <p:nvPr>
            <p:ph type="title" idx="13"/>
          </p:nvPr>
        </p:nvSpPr>
        <p:spPr>
          <a:xfrm>
            <a:off x="4662675" y="3205600"/>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7" name="Google Shape;297;p43"/>
          <p:cNvSpPr txBox="1">
            <a:spLocks noGrp="1"/>
          </p:cNvSpPr>
          <p:nvPr>
            <p:ph type="subTitle" idx="14"/>
          </p:nvPr>
        </p:nvSpPr>
        <p:spPr>
          <a:xfrm>
            <a:off x="5648725" y="3561450"/>
            <a:ext cx="2103900" cy="1231735"/>
          </a:xfrm>
          <a:prstGeom prst="rect">
            <a:avLst/>
          </a:prstGeom>
        </p:spPr>
        <p:txBody>
          <a:bodyPr spcFirstLastPara="1" wrap="square" lIns="91425" tIns="91425" rIns="91425" bIns="91425" anchor="t" anchorCtr="0">
            <a:noAutofit/>
          </a:bodyPr>
          <a:lstStyle/>
          <a:p>
            <a:pPr marL="0" indent="0"/>
            <a:r>
              <a:rPr lang="en"/>
              <a:t>Period in which participants can make use of Google </a:t>
            </a:r>
            <a:r>
              <a:rPr lang="en" err="1"/>
              <a:t>Colab</a:t>
            </a:r>
            <a:r>
              <a:rPr lang="en"/>
              <a:t> to demo the usage of VGG16</a:t>
            </a:r>
          </a:p>
        </p:txBody>
      </p:sp>
      <p:sp>
        <p:nvSpPr>
          <p:cNvPr id="298" name="Google Shape;298;p43"/>
          <p:cNvSpPr txBox="1">
            <a:spLocks noGrp="1"/>
          </p:cNvSpPr>
          <p:nvPr>
            <p:ph type="title" idx="15"/>
          </p:nvPr>
        </p:nvSpPr>
        <p:spPr>
          <a:xfrm>
            <a:off x="720000" y="453625"/>
            <a:ext cx="77040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698213" y="1102850"/>
            <a:ext cx="4911888" cy="2343000"/>
          </a:xfrm>
          <a:prstGeom prst="rect">
            <a:avLst/>
          </a:prstGeom>
        </p:spPr>
        <p:txBody>
          <a:bodyPr spcFirstLastPara="1" wrap="square" lIns="91425" tIns="91425" rIns="91425" bIns="91425" anchor="ctr" anchorCtr="0">
            <a:noAutofit/>
          </a:bodyPr>
          <a:lstStyle/>
          <a:p>
            <a:r>
              <a:rPr lang="en"/>
              <a:t>Introduction</a:t>
            </a:r>
          </a:p>
        </p:txBody>
      </p:sp>
      <p:sp>
        <p:nvSpPr>
          <p:cNvPr id="304" name="Google Shape;304;p44"/>
          <p:cNvSpPr txBox="1">
            <a:spLocks noGrp="1"/>
          </p:cNvSpPr>
          <p:nvPr>
            <p:ph type="title" idx="2"/>
          </p:nvPr>
        </p:nvSpPr>
        <p:spPr>
          <a:xfrm>
            <a:off x="720000" y="-124750"/>
            <a:ext cx="1621500" cy="53931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580B579A-134A-9990-0D95-FDD31FD058CD}"/>
              </a:ext>
            </a:extLst>
          </p:cNvPr>
          <p:cNvSpPr>
            <a:spLocks noGrp="1"/>
          </p:cNvSpPr>
          <p:nvPr>
            <p:ph type="subTitle" idx="1"/>
          </p:nvPr>
        </p:nvSpPr>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2F99C8-0077-4819-B3DC-2BADED973CE7}"/>
              </a:ext>
            </a:extLst>
          </p:cNvPr>
          <p:cNvSpPr>
            <a:spLocks noGrp="1"/>
          </p:cNvSpPr>
          <p:nvPr>
            <p:ph type="body" idx="1"/>
          </p:nvPr>
        </p:nvSpPr>
        <p:spPr/>
        <p:txBody>
          <a:bodyPr/>
          <a:lstStyle/>
          <a:p>
            <a:r>
              <a:rPr lang="en-GB"/>
              <a:t>Details regarding VGG16.</a:t>
            </a:r>
          </a:p>
          <a:p>
            <a:pPr>
              <a:lnSpc>
                <a:spcPct val="114999"/>
              </a:lnSpc>
            </a:pPr>
            <a:r>
              <a:rPr lang="en-GB"/>
              <a:t>Image Classification of Plant Images using VGG16.</a:t>
            </a:r>
          </a:p>
        </p:txBody>
      </p:sp>
      <p:sp>
        <p:nvSpPr>
          <p:cNvPr id="3" name="Title 2">
            <a:extLst>
              <a:ext uri="{FF2B5EF4-FFF2-40B4-BE49-F238E27FC236}">
                <a16:creationId xmlns:a16="http://schemas.microsoft.com/office/drawing/2014/main" id="{05BB70E5-C5D1-4C07-9027-59A5BB23E6CB}"/>
              </a:ext>
            </a:extLst>
          </p:cNvPr>
          <p:cNvSpPr>
            <a:spLocks noGrp="1"/>
          </p:cNvSpPr>
          <p:nvPr>
            <p:ph type="title"/>
          </p:nvPr>
        </p:nvSpPr>
        <p:spPr/>
        <p:txBody>
          <a:bodyPr/>
          <a:lstStyle/>
          <a:p>
            <a:r>
              <a:rPr lang="en-GB"/>
              <a:t>What will you learn?</a:t>
            </a:r>
          </a:p>
        </p:txBody>
      </p:sp>
      <p:pic>
        <p:nvPicPr>
          <p:cNvPr id="5" name="Picture 5">
            <a:extLst>
              <a:ext uri="{FF2B5EF4-FFF2-40B4-BE49-F238E27FC236}">
                <a16:creationId xmlns:a16="http://schemas.microsoft.com/office/drawing/2014/main" id="{204715C0-8945-4161-9A2D-948C31EDC517}"/>
              </a:ext>
            </a:extLst>
          </p:cNvPr>
          <p:cNvPicPr>
            <a:picLocks noChangeAspect="1"/>
          </p:cNvPicPr>
          <p:nvPr/>
        </p:nvPicPr>
        <p:blipFill>
          <a:blip r:embed="rId2"/>
          <a:stretch>
            <a:fillRect/>
          </a:stretch>
        </p:blipFill>
        <p:spPr>
          <a:xfrm>
            <a:off x="5779670" y="940136"/>
            <a:ext cx="2216819" cy="3263228"/>
          </a:xfrm>
          <a:prstGeom prst="rect">
            <a:avLst/>
          </a:prstGeom>
        </p:spPr>
      </p:pic>
    </p:spTree>
    <p:extLst>
      <p:ext uri="{BB962C8B-B14F-4D97-AF65-F5344CB8AC3E}">
        <p14:creationId xmlns:p14="http://schemas.microsoft.com/office/powerpoint/2010/main" val="20664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C802-61E6-4B8B-9597-FF40A3E8A329}"/>
              </a:ext>
            </a:extLst>
          </p:cNvPr>
          <p:cNvSpPr>
            <a:spLocks noGrp="1"/>
          </p:cNvSpPr>
          <p:nvPr>
            <p:ph type="title"/>
          </p:nvPr>
        </p:nvSpPr>
        <p:spPr>
          <a:xfrm>
            <a:off x="1765499" y="1777200"/>
            <a:ext cx="2842176" cy="397800"/>
          </a:xfrm>
        </p:spPr>
        <p:txBody>
          <a:bodyPr/>
          <a:lstStyle/>
          <a:p>
            <a:r>
              <a:rPr lang="en-GB"/>
              <a:t>Programming Language</a:t>
            </a:r>
          </a:p>
        </p:txBody>
      </p:sp>
      <p:sp>
        <p:nvSpPr>
          <p:cNvPr id="3" name="Title 2">
            <a:extLst>
              <a:ext uri="{FF2B5EF4-FFF2-40B4-BE49-F238E27FC236}">
                <a16:creationId xmlns:a16="http://schemas.microsoft.com/office/drawing/2014/main" id="{60AA6E1C-334D-4E8A-90EB-BB926CFBA61E}"/>
              </a:ext>
            </a:extLst>
          </p:cNvPr>
          <p:cNvSpPr>
            <a:spLocks noGrp="1"/>
          </p:cNvSpPr>
          <p:nvPr>
            <p:ph type="title" idx="2"/>
          </p:nvPr>
        </p:nvSpPr>
        <p:spPr/>
        <p:txBody>
          <a:bodyPr/>
          <a:lstStyle/>
          <a:p>
            <a:endParaRPr lang="en-GB"/>
          </a:p>
        </p:txBody>
      </p:sp>
      <p:sp>
        <p:nvSpPr>
          <p:cNvPr id="4" name="Subtitle 3">
            <a:extLst>
              <a:ext uri="{FF2B5EF4-FFF2-40B4-BE49-F238E27FC236}">
                <a16:creationId xmlns:a16="http://schemas.microsoft.com/office/drawing/2014/main" id="{564F6F21-430E-4C32-82A5-9185C07777DD}"/>
              </a:ext>
            </a:extLst>
          </p:cNvPr>
          <p:cNvSpPr>
            <a:spLocks noGrp="1"/>
          </p:cNvSpPr>
          <p:nvPr>
            <p:ph type="subTitle" idx="1"/>
          </p:nvPr>
        </p:nvSpPr>
        <p:spPr>
          <a:xfrm>
            <a:off x="1818137" y="2145750"/>
            <a:ext cx="2156538" cy="592200"/>
          </a:xfrm>
        </p:spPr>
        <p:txBody>
          <a:bodyPr/>
          <a:lstStyle/>
          <a:p>
            <a:r>
              <a:rPr lang="en-GB"/>
              <a:t>Python</a:t>
            </a:r>
          </a:p>
        </p:txBody>
      </p:sp>
      <p:sp>
        <p:nvSpPr>
          <p:cNvPr id="8" name="Title 7">
            <a:extLst>
              <a:ext uri="{FF2B5EF4-FFF2-40B4-BE49-F238E27FC236}">
                <a16:creationId xmlns:a16="http://schemas.microsoft.com/office/drawing/2014/main" id="{BEF83B25-30C9-44F4-A3A0-A8F4B0BED0DE}"/>
              </a:ext>
            </a:extLst>
          </p:cNvPr>
          <p:cNvSpPr>
            <a:spLocks noGrp="1"/>
          </p:cNvSpPr>
          <p:nvPr>
            <p:ph type="title" idx="6"/>
          </p:nvPr>
        </p:nvSpPr>
        <p:spPr/>
        <p:txBody>
          <a:bodyPr/>
          <a:lstStyle/>
          <a:p>
            <a:r>
              <a:rPr lang="en-GB"/>
              <a:t>Tools/System Used</a:t>
            </a:r>
          </a:p>
        </p:txBody>
      </p:sp>
      <p:sp>
        <p:nvSpPr>
          <p:cNvPr id="9" name="Title 8">
            <a:extLst>
              <a:ext uri="{FF2B5EF4-FFF2-40B4-BE49-F238E27FC236}">
                <a16:creationId xmlns:a16="http://schemas.microsoft.com/office/drawing/2014/main" id="{8FE4D5FB-B23D-47C9-A164-5B73A0AF76EA}"/>
              </a:ext>
            </a:extLst>
          </p:cNvPr>
          <p:cNvSpPr>
            <a:spLocks noGrp="1"/>
          </p:cNvSpPr>
          <p:nvPr>
            <p:ph type="title" idx="7"/>
          </p:nvPr>
        </p:nvSpPr>
        <p:spPr/>
        <p:txBody>
          <a:bodyPr/>
          <a:lstStyle/>
          <a:p>
            <a:endParaRPr lang="en-GB"/>
          </a:p>
        </p:txBody>
      </p:sp>
      <p:sp>
        <p:nvSpPr>
          <p:cNvPr id="10" name="Subtitle 9">
            <a:extLst>
              <a:ext uri="{FF2B5EF4-FFF2-40B4-BE49-F238E27FC236}">
                <a16:creationId xmlns:a16="http://schemas.microsoft.com/office/drawing/2014/main" id="{504D842D-E2DE-4EEB-9BE2-E2099A156DFB}"/>
              </a:ext>
            </a:extLst>
          </p:cNvPr>
          <p:cNvSpPr>
            <a:spLocks noGrp="1"/>
          </p:cNvSpPr>
          <p:nvPr>
            <p:ph type="subTitle" idx="8"/>
          </p:nvPr>
        </p:nvSpPr>
        <p:spPr/>
        <p:txBody>
          <a:bodyPr/>
          <a:lstStyle/>
          <a:p>
            <a:r>
              <a:rPr lang="en-GB"/>
              <a:t>Google </a:t>
            </a:r>
            <a:r>
              <a:rPr lang="en-GB" err="1"/>
              <a:t>Colab</a:t>
            </a:r>
          </a:p>
        </p:txBody>
      </p:sp>
      <p:sp>
        <p:nvSpPr>
          <p:cNvPr id="14" name="Title 13">
            <a:extLst>
              <a:ext uri="{FF2B5EF4-FFF2-40B4-BE49-F238E27FC236}">
                <a16:creationId xmlns:a16="http://schemas.microsoft.com/office/drawing/2014/main" id="{01AF69B2-D95E-4747-B1E5-B81525D502CA}"/>
              </a:ext>
            </a:extLst>
          </p:cNvPr>
          <p:cNvSpPr>
            <a:spLocks noGrp="1"/>
          </p:cNvSpPr>
          <p:nvPr>
            <p:ph type="title" idx="15"/>
          </p:nvPr>
        </p:nvSpPr>
        <p:spPr/>
        <p:txBody>
          <a:bodyPr/>
          <a:lstStyle/>
          <a:p>
            <a:r>
              <a:rPr lang="en-GB"/>
              <a:t>Prerequisites</a:t>
            </a:r>
          </a:p>
        </p:txBody>
      </p:sp>
      <p:pic>
        <p:nvPicPr>
          <p:cNvPr id="16" name="Picture 16" descr="Icon&#10;&#10;Description automatically generated">
            <a:extLst>
              <a:ext uri="{FF2B5EF4-FFF2-40B4-BE49-F238E27FC236}">
                <a16:creationId xmlns:a16="http://schemas.microsoft.com/office/drawing/2014/main" id="{632E6ECE-B7AB-48A3-866A-B0E88E475732}"/>
              </a:ext>
            </a:extLst>
          </p:cNvPr>
          <p:cNvPicPr>
            <a:picLocks noChangeAspect="1"/>
          </p:cNvPicPr>
          <p:nvPr/>
        </p:nvPicPr>
        <p:blipFill>
          <a:blip r:embed="rId2"/>
          <a:stretch>
            <a:fillRect/>
          </a:stretch>
        </p:blipFill>
        <p:spPr>
          <a:xfrm>
            <a:off x="893845" y="1893220"/>
            <a:ext cx="776539" cy="732925"/>
          </a:xfrm>
          <a:prstGeom prst="rect">
            <a:avLst/>
          </a:prstGeom>
        </p:spPr>
      </p:pic>
      <p:pic>
        <p:nvPicPr>
          <p:cNvPr id="19" name="Picture 19" descr="Icon&#10;&#10;Description automatically generated">
            <a:extLst>
              <a:ext uri="{FF2B5EF4-FFF2-40B4-BE49-F238E27FC236}">
                <a16:creationId xmlns:a16="http://schemas.microsoft.com/office/drawing/2014/main" id="{DEE42A84-455F-4C12-9AF2-1214276A4A4A}"/>
              </a:ext>
            </a:extLst>
          </p:cNvPr>
          <p:cNvPicPr>
            <a:picLocks noChangeAspect="1"/>
          </p:cNvPicPr>
          <p:nvPr/>
        </p:nvPicPr>
        <p:blipFill>
          <a:blip r:embed="rId3"/>
          <a:stretch>
            <a:fillRect/>
          </a:stretch>
        </p:blipFill>
        <p:spPr>
          <a:xfrm>
            <a:off x="895349" y="3320466"/>
            <a:ext cx="773532" cy="735932"/>
          </a:xfrm>
          <a:prstGeom prst="rect">
            <a:avLst/>
          </a:prstGeom>
        </p:spPr>
      </p:pic>
    </p:spTree>
    <p:extLst>
      <p:ext uri="{BB962C8B-B14F-4D97-AF65-F5344CB8AC3E}">
        <p14:creationId xmlns:p14="http://schemas.microsoft.com/office/powerpoint/2010/main" val="197787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698213" y="1102850"/>
            <a:ext cx="4911888" cy="2343000"/>
          </a:xfrm>
          <a:prstGeom prst="rect">
            <a:avLst/>
          </a:prstGeom>
        </p:spPr>
        <p:txBody>
          <a:bodyPr spcFirstLastPara="1" wrap="square" lIns="91425" tIns="91425" rIns="91425" bIns="91425" anchor="ctr" anchorCtr="0">
            <a:noAutofit/>
          </a:bodyPr>
          <a:lstStyle/>
          <a:p>
            <a:r>
              <a:rPr lang="en"/>
              <a:t>VGG16</a:t>
            </a:r>
            <a:endParaRPr lang="en" b="0"/>
          </a:p>
        </p:txBody>
      </p:sp>
      <p:sp>
        <p:nvSpPr>
          <p:cNvPr id="304" name="Google Shape;304;p44"/>
          <p:cNvSpPr txBox="1">
            <a:spLocks noGrp="1"/>
          </p:cNvSpPr>
          <p:nvPr>
            <p:ph type="title" idx="2"/>
          </p:nvPr>
        </p:nvSpPr>
        <p:spPr>
          <a:xfrm>
            <a:off x="720000" y="-124750"/>
            <a:ext cx="1621500" cy="53931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 name="Subtitle 2">
            <a:extLst>
              <a:ext uri="{FF2B5EF4-FFF2-40B4-BE49-F238E27FC236}">
                <a16:creationId xmlns:a16="http://schemas.microsoft.com/office/drawing/2014/main" id="{D9CE70CB-D643-59A5-6731-3A00013B2F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6801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0"/>
          <p:cNvSpPr txBox="1">
            <a:spLocks noGrp="1"/>
          </p:cNvSpPr>
          <p:nvPr>
            <p:ph type="body" idx="1"/>
          </p:nvPr>
        </p:nvSpPr>
        <p:spPr>
          <a:xfrm>
            <a:off x="720000" y="1963725"/>
            <a:ext cx="4097100" cy="1914900"/>
          </a:xfrm>
          <a:prstGeom prst="rect">
            <a:avLst/>
          </a:prstGeom>
        </p:spPr>
        <p:txBody>
          <a:bodyPr spcFirstLastPara="1" wrap="square" lIns="91425" tIns="91425" rIns="91425" bIns="91425" anchor="t" anchorCtr="0">
            <a:noAutofit/>
          </a:bodyPr>
          <a:lstStyle/>
          <a:p>
            <a:r>
              <a:rPr lang="en"/>
              <a:t>‘VGG’ is the abbreviation for Visual Geometry Group, which is a group of researchers at the University of Oxford who developed this architecture, and ‘16’ implies that this architecture has 16 layers</a:t>
            </a:r>
          </a:p>
        </p:txBody>
      </p:sp>
      <p:sp>
        <p:nvSpPr>
          <p:cNvPr id="414" name="Google Shape;414;p50"/>
          <p:cNvSpPr txBox="1">
            <a:spLocks noGrp="1"/>
          </p:cNvSpPr>
          <p:nvPr>
            <p:ph type="title"/>
          </p:nvPr>
        </p:nvSpPr>
        <p:spPr>
          <a:xfrm>
            <a:off x="720000" y="1264875"/>
            <a:ext cx="4231500" cy="541200"/>
          </a:xfrm>
          <a:prstGeom prst="rect">
            <a:avLst/>
          </a:prstGeom>
        </p:spPr>
        <p:txBody>
          <a:bodyPr spcFirstLastPara="1" wrap="square" lIns="91425" tIns="91425" rIns="91425" bIns="91425" anchor="t" anchorCtr="0">
            <a:noAutofit/>
          </a:bodyPr>
          <a:lstStyle/>
          <a:p>
            <a:r>
              <a:rPr lang="en"/>
              <a:t>What is VGG16</a:t>
            </a:r>
            <a:endParaRPr lang="en-US"/>
          </a:p>
        </p:txBody>
      </p:sp>
      <p:pic>
        <p:nvPicPr>
          <p:cNvPr id="2" name="Picture 2" descr="Timeline&#10;&#10;Description automatically generated">
            <a:extLst>
              <a:ext uri="{FF2B5EF4-FFF2-40B4-BE49-F238E27FC236}">
                <a16:creationId xmlns:a16="http://schemas.microsoft.com/office/drawing/2014/main" id="{BF8705E8-DCD2-6015-E1AB-FF6BF8286E0A}"/>
              </a:ext>
            </a:extLst>
          </p:cNvPr>
          <p:cNvPicPr>
            <a:picLocks noChangeAspect="1"/>
          </p:cNvPicPr>
          <p:nvPr/>
        </p:nvPicPr>
        <p:blipFill>
          <a:blip r:embed="rId3"/>
          <a:stretch>
            <a:fillRect/>
          </a:stretch>
        </p:blipFill>
        <p:spPr>
          <a:xfrm rot="5400000">
            <a:off x="4295773" y="1848420"/>
            <a:ext cx="5117646" cy="1426250"/>
          </a:xfrm>
          <a:prstGeom prst="rect">
            <a:avLst/>
          </a:prstGeom>
        </p:spPr>
      </p:pic>
      <p:pic>
        <p:nvPicPr>
          <p:cNvPr id="3" name="Picture 3" descr="Diagram&#10;&#10;Description automatically generated">
            <a:extLst>
              <a:ext uri="{FF2B5EF4-FFF2-40B4-BE49-F238E27FC236}">
                <a16:creationId xmlns:a16="http://schemas.microsoft.com/office/drawing/2014/main" id="{F588310D-6BEE-46D3-9994-6D307B5DB259}"/>
              </a:ext>
            </a:extLst>
          </p:cNvPr>
          <p:cNvPicPr>
            <a:picLocks noChangeAspect="1"/>
          </p:cNvPicPr>
          <p:nvPr/>
        </p:nvPicPr>
        <p:blipFill>
          <a:blip r:embed="rId4"/>
          <a:stretch>
            <a:fillRect/>
          </a:stretch>
        </p:blipFill>
        <p:spPr>
          <a:xfrm>
            <a:off x="1214804" y="3310824"/>
            <a:ext cx="3109545" cy="17530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7EE7C5-4C4D-4A92-869B-C99A3F39073F}"/>
              </a:ext>
            </a:extLst>
          </p:cNvPr>
          <p:cNvSpPr>
            <a:spLocks noGrp="1"/>
          </p:cNvSpPr>
          <p:nvPr>
            <p:ph type="body" idx="1"/>
          </p:nvPr>
        </p:nvSpPr>
        <p:spPr/>
        <p:txBody>
          <a:bodyPr/>
          <a:lstStyle/>
          <a:p>
            <a:r>
              <a:rPr lang="en-GB"/>
              <a:t>Simple Multi-Label Image Classification</a:t>
            </a:r>
          </a:p>
          <a:p>
            <a:pPr lvl="1">
              <a:lnSpc>
                <a:spcPct val="114999"/>
              </a:lnSpc>
            </a:pPr>
            <a:r>
              <a:rPr lang="en-GB"/>
              <a:t>Capable of classifying images with a class/label.</a:t>
            </a:r>
          </a:p>
          <a:p>
            <a:pPr marL="139700" indent="0">
              <a:lnSpc>
                <a:spcPct val="114999"/>
              </a:lnSpc>
              <a:buNone/>
            </a:pPr>
            <a:endParaRPr lang="en-GB"/>
          </a:p>
          <a:p>
            <a:pPr marL="139700" indent="0">
              <a:lnSpc>
                <a:spcPct val="114999"/>
              </a:lnSpc>
              <a:buNone/>
            </a:pPr>
            <a:r>
              <a:rPr lang="en-GB"/>
              <a:t>(Note: Typically you would only want the highest probability for Image Classification, therefore there is only 1 label displayed in our demo.)</a:t>
            </a:r>
          </a:p>
          <a:p>
            <a:pPr lvl="1">
              <a:lnSpc>
                <a:spcPct val="114999"/>
              </a:lnSpc>
            </a:pPr>
            <a:endParaRPr lang="en-GB"/>
          </a:p>
        </p:txBody>
      </p:sp>
      <p:sp>
        <p:nvSpPr>
          <p:cNvPr id="3" name="Title 2">
            <a:extLst>
              <a:ext uri="{FF2B5EF4-FFF2-40B4-BE49-F238E27FC236}">
                <a16:creationId xmlns:a16="http://schemas.microsoft.com/office/drawing/2014/main" id="{CA415D51-9E01-4172-8E3F-716F8579F32A}"/>
              </a:ext>
            </a:extLst>
          </p:cNvPr>
          <p:cNvSpPr>
            <a:spLocks noGrp="1"/>
          </p:cNvSpPr>
          <p:nvPr>
            <p:ph type="title"/>
          </p:nvPr>
        </p:nvSpPr>
        <p:spPr>
          <a:xfrm>
            <a:off x="720000" y="1069362"/>
            <a:ext cx="4231500" cy="894627"/>
          </a:xfrm>
        </p:spPr>
        <p:txBody>
          <a:bodyPr/>
          <a:lstStyle/>
          <a:p>
            <a:r>
              <a:rPr lang="en-GB"/>
              <a:t>How is VGG16 used in the demo?</a:t>
            </a:r>
          </a:p>
        </p:txBody>
      </p:sp>
      <p:pic>
        <p:nvPicPr>
          <p:cNvPr id="4" name="Picture 4">
            <a:extLst>
              <a:ext uri="{FF2B5EF4-FFF2-40B4-BE49-F238E27FC236}">
                <a16:creationId xmlns:a16="http://schemas.microsoft.com/office/drawing/2014/main" id="{38B763A8-3B24-440D-0C9A-9686850EED93}"/>
              </a:ext>
            </a:extLst>
          </p:cNvPr>
          <p:cNvPicPr>
            <a:picLocks noChangeAspect="1"/>
          </p:cNvPicPr>
          <p:nvPr/>
        </p:nvPicPr>
        <p:blipFill>
          <a:blip r:embed="rId2"/>
          <a:stretch>
            <a:fillRect/>
          </a:stretch>
        </p:blipFill>
        <p:spPr>
          <a:xfrm>
            <a:off x="5609545" y="1466170"/>
            <a:ext cx="2524125" cy="2905125"/>
          </a:xfrm>
          <a:prstGeom prst="rect">
            <a:avLst/>
          </a:prstGeom>
        </p:spPr>
      </p:pic>
    </p:spTree>
    <p:extLst>
      <p:ext uri="{BB962C8B-B14F-4D97-AF65-F5344CB8AC3E}">
        <p14:creationId xmlns:p14="http://schemas.microsoft.com/office/powerpoint/2010/main" val="398456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3" name="Title 2">
            <a:extLst>
              <a:ext uri="{FF2B5EF4-FFF2-40B4-BE49-F238E27FC236}">
                <a16:creationId xmlns:a16="http://schemas.microsoft.com/office/drawing/2014/main" id="{0C670C14-0D88-CB70-14FB-91349C180D5A}"/>
              </a:ext>
            </a:extLst>
          </p:cNvPr>
          <p:cNvSpPr>
            <a:spLocks noGrp="1"/>
          </p:cNvSpPr>
          <p:nvPr>
            <p:ph type="title"/>
          </p:nvPr>
        </p:nvSpPr>
        <p:spPr/>
        <p:txBody>
          <a:bodyPr/>
          <a:lstStyle/>
          <a:p>
            <a:r>
              <a:rPr lang="en-GB"/>
              <a:t>Benefits &amp; Limitations of VGG16</a:t>
            </a:r>
          </a:p>
        </p:txBody>
      </p:sp>
      <p:graphicFrame>
        <p:nvGraphicFramePr>
          <p:cNvPr id="6" name="Table 6">
            <a:extLst>
              <a:ext uri="{FF2B5EF4-FFF2-40B4-BE49-F238E27FC236}">
                <a16:creationId xmlns:a16="http://schemas.microsoft.com/office/drawing/2014/main" id="{E4AD46AF-9685-0DE2-0D79-4E4E737C7A33}"/>
              </a:ext>
            </a:extLst>
          </p:cNvPr>
          <p:cNvGraphicFramePr>
            <a:graphicFrameLocks noGrp="1"/>
          </p:cNvGraphicFramePr>
          <p:nvPr>
            <p:extLst>
              <p:ext uri="{D42A27DB-BD31-4B8C-83A1-F6EECF244321}">
                <p14:modId xmlns:p14="http://schemas.microsoft.com/office/powerpoint/2010/main" val="2883807673"/>
              </p:ext>
            </p:extLst>
          </p:nvPr>
        </p:nvGraphicFramePr>
        <p:xfrm>
          <a:off x="2013856" y="1081767"/>
          <a:ext cx="5127442" cy="2536412"/>
        </p:xfrm>
        <a:graphic>
          <a:graphicData uri="http://schemas.openxmlformats.org/drawingml/2006/table">
            <a:tbl>
              <a:tblPr firstRow="1" bandRow="1">
                <a:tableStyleId>{9DCAF9ED-07DC-4A11-8D7F-57B35C25682E}</a:tableStyleId>
              </a:tblPr>
              <a:tblGrid>
                <a:gridCol w="2563721">
                  <a:extLst>
                    <a:ext uri="{9D8B030D-6E8A-4147-A177-3AD203B41FA5}">
                      <a16:colId xmlns:a16="http://schemas.microsoft.com/office/drawing/2014/main" val="2160642204"/>
                    </a:ext>
                  </a:extLst>
                </a:gridCol>
                <a:gridCol w="2563721">
                  <a:extLst>
                    <a:ext uri="{9D8B030D-6E8A-4147-A177-3AD203B41FA5}">
                      <a16:colId xmlns:a16="http://schemas.microsoft.com/office/drawing/2014/main" val="3548989471"/>
                    </a:ext>
                  </a:extLst>
                </a:gridCol>
              </a:tblGrid>
              <a:tr h="359533">
                <a:tc>
                  <a:txBody>
                    <a:bodyPr/>
                    <a:lstStyle/>
                    <a:p>
                      <a:pPr algn="ctr"/>
                      <a:r>
                        <a:rPr lang="en-GB"/>
                        <a:t>Benefits</a:t>
                      </a:r>
                    </a:p>
                  </a:txBody>
                  <a:tcPr>
                    <a:lnR w="12700">
                      <a:solidFill>
                        <a:schemeClr val="tx1"/>
                      </a:solidFill>
                    </a:lnR>
                  </a:tcPr>
                </a:tc>
                <a:tc>
                  <a:txBody>
                    <a:bodyPr/>
                    <a:lstStyle/>
                    <a:p>
                      <a:pPr algn="ctr"/>
                      <a:r>
                        <a:rPr lang="en-GB"/>
                        <a:t>Limitations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75304124"/>
                  </a:ext>
                </a:extLst>
              </a:tr>
              <a:tr h="608809">
                <a:tc>
                  <a:txBody>
                    <a:bodyPr/>
                    <a:lstStyle/>
                    <a:p>
                      <a:pPr marL="0" marR="0" lvl="0" indent="0" algn="ctr">
                        <a:lnSpc>
                          <a:spcPct val="100000"/>
                        </a:lnSpc>
                        <a:spcBef>
                          <a:spcPts val="0"/>
                        </a:spcBef>
                        <a:spcAft>
                          <a:spcPts val="0"/>
                        </a:spcAft>
                        <a:buClr>
                          <a:srgbClr val="000000"/>
                        </a:buClr>
                        <a:buNone/>
                      </a:pPr>
                      <a:r>
                        <a:rPr lang="en-GB" sz="1400" b="1" i="0" u="none" strike="noStrike" noProof="0">
                          <a:latin typeface="Arial"/>
                        </a:rPr>
                        <a:t>Easy to implement and train</a:t>
                      </a:r>
                      <a:endParaRPr lang="en-GB" sz="1400" b="0" i="0" u="none" strike="noStrike" noProof="0">
                        <a:latin typeface="Arial"/>
                      </a:endParaRPr>
                    </a:p>
                  </a:txBody>
                  <a:tcPr>
                    <a:lnR w="12700">
                      <a:solidFill>
                        <a:schemeClr val="tx1"/>
                      </a:solidFill>
                    </a:lnR>
                  </a:tcPr>
                </a:tc>
                <a:tc>
                  <a:txBody>
                    <a:bodyPr/>
                    <a:lstStyle/>
                    <a:p>
                      <a:pPr marL="0" marR="0" lvl="0" indent="0" algn="ctr">
                        <a:lnSpc>
                          <a:spcPct val="100000"/>
                        </a:lnSpc>
                        <a:spcBef>
                          <a:spcPts val="0"/>
                        </a:spcBef>
                        <a:spcAft>
                          <a:spcPts val="0"/>
                        </a:spcAft>
                        <a:buClr>
                          <a:srgbClr val="000000"/>
                        </a:buClr>
                        <a:buNone/>
                      </a:pPr>
                      <a:r>
                        <a:rPr lang="en-GB" sz="1400" b="1" i="0" u="none" strike="noStrike" noProof="0">
                          <a:latin typeface="Arial"/>
                        </a:rPr>
                        <a:t>Not suited for multiple object detection.</a:t>
                      </a:r>
                      <a:endParaRPr lang="en-US"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52249915"/>
                  </a:ext>
                </a:extLst>
              </a:tr>
              <a:tr h="623190">
                <a:tc>
                  <a:txBody>
                    <a:bodyPr/>
                    <a:lstStyle/>
                    <a:p>
                      <a:pPr lvl="0" algn="ctr">
                        <a:buNone/>
                      </a:pPr>
                      <a:r>
                        <a:rPr lang="en-GB" sz="1400" b="1" i="0" u="none" strike="noStrike" noProof="0">
                          <a:latin typeface="Arial"/>
                        </a:rPr>
                        <a:t>Many pre-trained weights on the internet</a:t>
                      </a:r>
                      <a:endParaRPr lang="en-US"/>
                    </a:p>
                  </a:txBody>
                  <a:tcPr>
                    <a:lnR w="12700">
                      <a:solidFill>
                        <a:schemeClr val="tx1"/>
                      </a:solidFill>
                    </a:lnR>
                  </a:tcPr>
                </a:tc>
                <a:tc>
                  <a:txBody>
                    <a:bodyPr/>
                    <a:lstStyle/>
                    <a:p>
                      <a:pPr algn="ctr"/>
                      <a:r>
                        <a:rPr lang="en-GB" b="1"/>
                        <a:t>May take a long time for training.</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4434"/>
                  </a:ext>
                </a:extLst>
              </a:tr>
              <a:tr h="623189">
                <a:tc>
                  <a:txBody>
                    <a:bodyPr/>
                    <a:lstStyle/>
                    <a:p>
                      <a:pPr lvl="0" algn="ctr">
                        <a:buNone/>
                      </a:pPr>
                      <a:r>
                        <a:rPr lang="en-GB" sz="1400" b="1" i="0" u="none" strike="noStrike" noProof="0">
                          <a:latin typeface="Arial"/>
                        </a:rPr>
                        <a:t>Weights trained on VGG16 can be used for deeper model (</a:t>
                      </a:r>
                      <a:r>
                        <a:rPr lang="en-GB" sz="1400" b="1" i="0" u="none" strike="noStrike" noProof="0" err="1">
                          <a:latin typeface="Arial"/>
                        </a:rPr>
                        <a:t>e.g</a:t>
                      </a:r>
                      <a:r>
                        <a:rPr lang="en-GB" sz="1400" b="1" i="0" u="none" strike="noStrike" noProof="0">
                          <a:latin typeface="Arial"/>
                        </a:rPr>
                        <a:t> VGG19)</a:t>
                      </a:r>
                    </a:p>
                  </a:txBody>
                  <a:tcPr>
                    <a:lnR w="12700">
                      <a:solidFill>
                        <a:schemeClr val="tx1"/>
                      </a:solidFill>
                    </a:lnR>
                  </a:tcPr>
                </a:tc>
                <a:tc>
                  <a:txBody>
                    <a:bodyPr/>
                    <a:lstStyle/>
                    <a:p>
                      <a:pPr lvl="0" algn="ctr">
                        <a:buNone/>
                      </a:pPr>
                      <a:endParaRPr lang="en-GB"/>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96508329"/>
                  </a:ext>
                </a:extLst>
              </a:tr>
            </a:tbl>
          </a:graphicData>
        </a:graphic>
      </p:graphicFrame>
    </p:spTree>
    <p:extLst>
      <p:ext uri="{BB962C8B-B14F-4D97-AF65-F5344CB8AC3E}">
        <p14:creationId xmlns:p14="http://schemas.microsoft.com/office/powerpoint/2010/main" val="3708947822"/>
      </p:ext>
    </p:extLst>
  </p:cSld>
  <p:clrMapOvr>
    <a:masterClrMapping/>
  </p:clrMapOvr>
</p:sld>
</file>

<file path=ppt/theme/theme1.xml><?xml version="1.0" encoding="utf-8"?>
<a:theme xmlns:a="http://schemas.openxmlformats.org/drawingml/2006/main" name="Aquaculture Company Profile by Slidesgo">
  <a:themeElements>
    <a:clrScheme name="Simple Light">
      <a:dk1>
        <a:srgbClr val="000000"/>
      </a:dk1>
      <a:lt1>
        <a:srgbClr val="FFFFFF"/>
      </a:lt1>
      <a:dk2>
        <a:srgbClr val="000000"/>
      </a:dk2>
      <a:lt2>
        <a:srgbClr val="EEEEEE"/>
      </a:lt2>
      <a:accent1>
        <a:srgbClr val="9CDECF"/>
      </a:accent1>
      <a:accent2>
        <a:srgbClr val="0B5394"/>
      </a:accent2>
      <a:accent3>
        <a:srgbClr val="F8FAFB"/>
      </a:accent3>
      <a:accent4>
        <a:srgbClr val="D5F0E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Aquaculture Company Profile by Slidesgo</vt:lpstr>
      <vt:lpstr>PowerPoint Presentation</vt:lpstr>
      <vt:lpstr>Introduction</vt:lpstr>
      <vt:lpstr>Introduction</vt:lpstr>
      <vt:lpstr>What will you learn?</vt:lpstr>
      <vt:lpstr>Programming Language</vt:lpstr>
      <vt:lpstr>VGG16</vt:lpstr>
      <vt:lpstr>What is VGG16</vt:lpstr>
      <vt:lpstr>How is VGG16 used in the demo?</vt:lpstr>
      <vt:lpstr>Benefits &amp; Limitations of VGG16</vt:lpstr>
      <vt:lpstr>Example of VGG16 in a Web Application</vt:lpstr>
      <vt:lpstr>Demo Preparations</vt:lpstr>
      <vt:lpstr>Steps to setup Google Colab</vt:lpstr>
      <vt:lpstr>Steps to prepare images for the demo</vt:lpstr>
      <vt:lpstr>Things to Note</vt:lpstr>
      <vt:lpstr>Hands-on Demo</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Aquaculture Company Profile</dc:title>
  <dc:creator>zhenghao qu</dc:creator>
  <cp:revision>2</cp:revision>
  <dcterms:modified xsi:type="dcterms:W3CDTF">2022-03-21T22:41:04Z</dcterms:modified>
</cp:coreProperties>
</file>