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0" r:id="rId2"/>
    <p:sldId id="407" r:id="rId3"/>
    <p:sldId id="408" r:id="rId4"/>
    <p:sldId id="40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iederike Dominick" initials="FD" lastIdx="1" clrIdx="0">
    <p:extLst>
      <p:ext uri="{19B8F6BF-5375-455C-9EA6-DF929625EA0E}">
        <p15:presenceInfo xmlns:p15="http://schemas.microsoft.com/office/powerpoint/2012/main" userId="e4a7f726c70ee1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717"/>
    <a:srgbClr val="E7CCCC"/>
    <a:srgbClr val="BE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C3261-7B60-4269-A2B8-A979DEC611C7}" v="1" dt="2023-02-08T08:18:41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ger" userId="2caf2a2c65673dae" providerId="LiveId" clId="{B4BC3261-7B60-4269-A2B8-A979DEC611C7}"/>
    <pc:docChg chg="undo custSel addSld delSld modSld">
      <pc:chgData name="Daniel Mager" userId="2caf2a2c65673dae" providerId="LiveId" clId="{B4BC3261-7B60-4269-A2B8-A979DEC611C7}" dt="2023-02-08T18:41:59.133" v="700" actId="20577"/>
      <pc:docMkLst>
        <pc:docMk/>
      </pc:docMkLst>
      <pc:sldChg chg="modSp mod">
        <pc:chgData name="Daniel Mager" userId="2caf2a2c65673dae" providerId="LiveId" clId="{B4BC3261-7B60-4269-A2B8-A979DEC611C7}" dt="2023-02-08T18:41:59.133" v="700" actId="20577"/>
        <pc:sldMkLst>
          <pc:docMk/>
          <pc:sldMk cId="531416203" sldId="370"/>
        </pc:sldMkLst>
        <pc:spChg chg="mod">
          <ac:chgData name="Daniel Mager" userId="2caf2a2c65673dae" providerId="LiveId" clId="{B4BC3261-7B60-4269-A2B8-A979DEC611C7}" dt="2023-02-08T18:41:59.133" v="700" actId="20577"/>
          <ac:spMkLst>
            <pc:docMk/>
            <pc:sldMk cId="531416203" sldId="370"/>
            <ac:spMk id="5" creationId="{0F6DA786-2835-45F4-B19B-A09108A90C51}"/>
          </ac:spMkLst>
        </pc:spChg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2548316709" sldId="384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3722810929" sldId="393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1169748038" sldId="401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2951856573" sldId="402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3545484458" sldId="403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512377618" sldId="405"/>
        </pc:sldMkLst>
      </pc:sldChg>
      <pc:sldChg chg="addSp modSp mod">
        <pc:chgData name="Daniel Mager" userId="2caf2a2c65673dae" providerId="LiveId" clId="{B4BC3261-7B60-4269-A2B8-A979DEC611C7}" dt="2023-02-08T18:36:04.653" v="504" actId="20577"/>
        <pc:sldMkLst>
          <pc:docMk/>
          <pc:sldMk cId="2282335877" sldId="407"/>
        </pc:sldMkLst>
        <pc:spChg chg="add mod">
          <ac:chgData name="Daniel Mager" userId="2caf2a2c65673dae" providerId="LiveId" clId="{B4BC3261-7B60-4269-A2B8-A979DEC611C7}" dt="2023-02-08T08:54:42.414" v="339" actId="1076"/>
          <ac:spMkLst>
            <pc:docMk/>
            <pc:sldMk cId="2282335877" sldId="407"/>
            <ac:spMk id="7" creationId="{3908A9DE-4D4B-30BA-EC1A-80AB11587FA2}"/>
          </ac:spMkLst>
        </pc:spChg>
        <pc:spChg chg="mod">
          <ac:chgData name="Daniel Mager" userId="2caf2a2c65673dae" providerId="LiveId" clId="{B4BC3261-7B60-4269-A2B8-A979DEC611C7}" dt="2023-02-08T18:36:04.653" v="504" actId="20577"/>
          <ac:spMkLst>
            <pc:docMk/>
            <pc:sldMk cId="2282335877" sldId="407"/>
            <ac:spMk id="58" creationId="{51C80735-B518-4DA9-AD8E-7C5F93C6345A}"/>
          </ac:spMkLst>
        </pc:spChg>
        <pc:picChg chg="add mod">
          <ac:chgData name="Daniel Mager" userId="2caf2a2c65673dae" providerId="LiveId" clId="{B4BC3261-7B60-4269-A2B8-A979DEC611C7}" dt="2023-02-08T07:16:51.792" v="119" actId="1076"/>
          <ac:picMkLst>
            <pc:docMk/>
            <pc:sldMk cId="2282335877" sldId="407"/>
            <ac:picMk id="4" creationId="{7FF5B449-8A39-3C23-2B60-13DCC2AFA537}"/>
          </ac:picMkLst>
        </pc:picChg>
      </pc:sldChg>
      <pc:sldChg chg="addSp delSp modSp add mod">
        <pc:chgData name="Daniel Mager" userId="2caf2a2c65673dae" providerId="LiveId" clId="{B4BC3261-7B60-4269-A2B8-A979DEC611C7}" dt="2023-02-08T18:37:58.174" v="649" actId="20577"/>
        <pc:sldMkLst>
          <pc:docMk/>
          <pc:sldMk cId="1834133650" sldId="408"/>
        </pc:sldMkLst>
        <pc:spChg chg="del">
          <ac:chgData name="Daniel Mager" userId="2caf2a2c65673dae" providerId="LiveId" clId="{B4BC3261-7B60-4269-A2B8-A979DEC611C7}" dt="2023-02-08T08:55:15.007" v="379" actId="478"/>
          <ac:spMkLst>
            <pc:docMk/>
            <pc:sldMk cId="1834133650" sldId="408"/>
            <ac:spMk id="7" creationId="{3908A9DE-4D4B-30BA-EC1A-80AB11587FA2}"/>
          </ac:spMkLst>
        </pc:spChg>
        <pc:spChg chg="mod">
          <ac:chgData name="Daniel Mager" userId="2caf2a2c65673dae" providerId="LiveId" clId="{B4BC3261-7B60-4269-A2B8-A979DEC611C7}" dt="2023-02-08T18:37:58.174" v="649" actId="20577"/>
          <ac:spMkLst>
            <pc:docMk/>
            <pc:sldMk cId="1834133650" sldId="408"/>
            <ac:spMk id="58" creationId="{51C80735-B518-4DA9-AD8E-7C5F93C6345A}"/>
          </ac:spMkLst>
        </pc:spChg>
        <pc:picChg chg="del mod">
          <ac:chgData name="Daniel Mager" userId="2caf2a2c65673dae" providerId="LiveId" clId="{B4BC3261-7B60-4269-A2B8-A979DEC611C7}" dt="2023-02-08T08:55:11.934" v="378" actId="478"/>
          <ac:picMkLst>
            <pc:docMk/>
            <pc:sldMk cId="1834133650" sldId="408"/>
            <ac:picMk id="4" creationId="{7FF5B449-8A39-3C23-2B60-13DCC2AFA537}"/>
          </ac:picMkLst>
        </pc:picChg>
        <pc:picChg chg="add mod">
          <ac:chgData name="Daniel Mager" userId="2caf2a2c65673dae" providerId="LiveId" clId="{B4BC3261-7B60-4269-A2B8-A979DEC611C7}" dt="2023-02-08T18:23:17.121" v="385" actId="1076"/>
          <ac:picMkLst>
            <pc:docMk/>
            <pc:sldMk cId="1834133650" sldId="408"/>
            <ac:picMk id="4" creationId="{9DEA5847-382A-F61A-3298-E9DC07BA5D71}"/>
          </ac:picMkLst>
        </pc:picChg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2931915953" sldId="408"/>
        </pc:sldMkLst>
      </pc:sldChg>
      <pc:sldChg chg="addSp modSp add mod">
        <pc:chgData name="Daniel Mager" userId="2caf2a2c65673dae" providerId="LiveId" clId="{B4BC3261-7B60-4269-A2B8-A979DEC611C7}" dt="2023-02-08T18:38:20.239" v="652" actId="6549"/>
        <pc:sldMkLst>
          <pc:docMk/>
          <pc:sldMk cId="917005775" sldId="409"/>
        </pc:sldMkLst>
        <pc:spChg chg="mod">
          <ac:chgData name="Daniel Mager" userId="2caf2a2c65673dae" providerId="LiveId" clId="{B4BC3261-7B60-4269-A2B8-A979DEC611C7}" dt="2023-02-08T18:38:20.239" v="652" actId="6549"/>
          <ac:spMkLst>
            <pc:docMk/>
            <pc:sldMk cId="917005775" sldId="409"/>
            <ac:spMk id="58" creationId="{51C80735-B518-4DA9-AD8E-7C5F93C6345A}"/>
          </ac:spMkLst>
        </pc:spChg>
        <pc:picChg chg="add mod">
          <ac:chgData name="Daniel Mager" userId="2caf2a2c65673dae" providerId="LiveId" clId="{B4BC3261-7B60-4269-A2B8-A979DEC611C7}" dt="2023-02-08T18:25:43.396" v="387" actId="1076"/>
          <ac:picMkLst>
            <pc:docMk/>
            <pc:sldMk cId="917005775" sldId="409"/>
            <ac:picMk id="4" creationId="{57E0C239-A0D4-08E0-34EA-25CF2CA8E40E}"/>
          </ac:picMkLst>
        </pc:picChg>
        <pc:picChg chg="add mod">
          <ac:chgData name="Daniel Mager" userId="2caf2a2c65673dae" providerId="LiveId" clId="{B4BC3261-7B60-4269-A2B8-A979DEC611C7}" dt="2023-02-08T18:26:05.750" v="389" actId="1076"/>
          <ac:picMkLst>
            <pc:docMk/>
            <pc:sldMk cId="917005775" sldId="409"/>
            <ac:picMk id="8" creationId="{5DC170FC-9E27-7CBA-F118-C797338FB7D3}"/>
          </ac:picMkLst>
        </pc:picChg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2299920446" sldId="409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2831440824" sldId="410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2568627216" sldId="411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346361052" sldId="412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3727289137" sldId="413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1221334462" sldId="415"/>
        </pc:sldMkLst>
      </pc:sldChg>
      <pc:sldChg chg="del">
        <pc:chgData name="Daniel Mager" userId="2caf2a2c65673dae" providerId="LiveId" clId="{B4BC3261-7B60-4269-A2B8-A979DEC611C7}" dt="2023-02-08T06:39:00.740" v="40" actId="47"/>
        <pc:sldMkLst>
          <pc:docMk/>
          <pc:sldMk cId="993400794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3C6A6-68A9-41C6-A015-3DA998561C71}" type="datetimeFigureOut">
              <a:rPr lang="de-DE" smtClean="0"/>
              <a:t>08.02.2023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B9BF4-ACF4-4D53-9861-6A07D692E9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22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67DA-2359-49FD-B61E-398939E1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1DBA-A275-4D5A-B320-0A01E7370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1F58-6156-4937-9926-1486EEEE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B99F-91D3-4FF5-8083-96F604F5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6353-A19F-4C2B-8E1A-EE4CA49D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885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75FD-C640-49B3-BF25-4585C566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25C78-A042-4BBC-B315-7D49D102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C51A-4BB6-4538-AEFD-8C32BFDC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2202-7B3E-4971-AF54-44B9E48A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6510-C913-4700-9772-8AEF2740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070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6FAF0-52C9-47D9-872A-48AD21FF0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98C8-8765-449F-97E1-5057BFE8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5199-C1B8-443D-AB9D-CD86728F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1751-92D9-42E0-9D59-BF20D0E1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88D1F-5D60-46B5-95D8-2ED4E04E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3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09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F5F5F173-FB8A-F345-8B62-F33B6FAD9E5D}"/>
              </a:ext>
            </a:extLst>
          </p:cNvPr>
          <p:cNvCxnSpPr>
            <a:cxnSpLocks/>
          </p:cNvCxnSpPr>
          <p:nvPr userDrawn="1"/>
        </p:nvCxnSpPr>
        <p:spPr>
          <a:xfrm>
            <a:off x="789216" y="757470"/>
            <a:ext cx="84885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85C9745-722E-564D-8B51-98952186575A}"/>
              </a:ext>
            </a:extLst>
          </p:cNvPr>
          <p:cNvSpPr txBox="1">
            <a:spLocks/>
          </p:cNvSpPr>
          <p:nvPr userDrawn="1"/>
        </p:nvSpPr>
        <p:spPr>
          <a:xfrm>
            <a:off x="8968105" y="6362746"/>
            <a:ext cx="2748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41AF4-A600-4B46-9518-BA5F66CD4684}" type="slidenum">
              <a:rPr lang="de-DE" sz="1600" smtClean="0"/>
              <a:pPr/>
              <a:t>‹Nr.›</a:t>
            </a:fld>
            <a:endParaRPr lang="de-DE" sz="900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EA1C41CD-0B05-FA4C-99A5-95152A87AEF3}"/>
              </a:ext>
            </a:extLst>
          </p:cNvPr>
          <p:cNvCxnSpPr>
            <a:cxnSpLocks/>
          </p:cNvCxnSpPr>
          <p:nvPr userDrawn="1"/>
        </p:nvCxnSpPr>
        <p:spPr>
          <a:xfrm>
            <a:off x="789216" y="6571354"/>
            <a:ext cx="1057447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AD6477AE-0EF7-FB4A-9412-5B7579CF4F2F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696696" y="443185"/>
            <a:ext cx="10515600" cy="31591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1600" b="1" dirty="0"/>
              <a:t>Testautomation, </a:t>
            </a:r>
            <a:r>
              <a:rPr lang="de-DE" sz="1600" dirty="0"/>
              <a:t>using REST API, EM &amp; IM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322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D97E-C583-4CDB-99C3-BF8FB087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7AD3-3950-4653-A161-F983F93E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0EA4-33DE-46EF-B8B5-6531310E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4955-6236-452D-80B7-05F923D6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3383-10FD-4E31-B231-8C94647F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644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A11C-5C92-4871-B6F6-76C5EF03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B6371-2977-436E-B532-72B30AE6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0485-D927-4BC3-B7E3-7122DCF4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3511-D09A-4AF6-8D28-5B789557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ECA0-0509-4974-80B9-6F0F4406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527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ADEE-8EA4-419D-A0B7-560F77C1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C170-F770-4898-A3AD-5D641BE9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7C28-86FF-42D0-9BBD-25DE6BC7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44E82-9CFF-4F9C-BC18-F65C5796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6133-7DBE-43F9-A793-9AC18829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9F74-3613-4E58-9BD9-298D4326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541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060F-F22E-495C-B1EA-4097895C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3FCE-2275-4CE7-B284-1500C8EF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D036C-E9B6-453F-B4A4-CF62CF75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58E67-584B-4585-8ABA-18633D32F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CB28E-562F-4EF6-8329-295B5B473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C456E-D2CF-42A8-A329-44A0F083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3C46C-3CA5-489C-922C-D16642A1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A721D-E190-4D62-B9BC-4885D6DC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54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42DF-1812-4D58-ACB4-1FE7D1CD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9CC69-3BD4-46C5-AE90-FC36F513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39434-933D-4248-9D07-87B50812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C972-1CE3-4516-952F-632BD444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21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40E3A-CBA3-4ED8-963F-C2FA9063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72302-F687-4423-8584-B85FED98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7261-744F-40AB-9F12-F1BBE12E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490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6CFD-E40B-4FEA-8671-523314DE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A538-E743-41E3-A89A-29DC8197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C504F-377D-4D91-90D0-3EA35279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72B6-BE59-4DCF-B64E-E3A89B47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CB15B-43E0-4DC1-8E0C-C6900865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455B-3F38-4F50-A0E1-64DE2B73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243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FE82-5FD1-46F8-BF00-0BDBC41C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DF915-FB9A-4AED-9D5D-A1DE80AE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B3A2-DCCE-45B1-A79E-320DF916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F04F7-B58E-4FF7-B6A8-B15EFEB9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AA10-442E-4539-88B4-AD3A720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9AD7-7EA1-4CD1-A568-9C35984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840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60C96-39D7-4A1D-81E5-00BF11B1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D8E28-9EA5-48A2-8949-0BEAA0E4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4297-EE45-41CD-98B4-8A8A21695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7183-D3E3-4483-A976-50ABA5773B99}" type="datetimeFigureOut">
              <a:rPr lang="en-DE" smtClean="0"/>
              <a:t>02/08/2023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A90A-78DC-418B-92FA-ACEF37B7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D66C-F4D0-426C-9160-54877779E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3FF6-4707-4D0E-A614-3B821964409D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685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F6DA786-2835-45F4-B19B-A09108A90C51}"/>
              </a:ext>
            </a:extLst>
          </p:cNvPr>
          <p:cNvSpPr txBox="1">
            <a:spLocks/>
          </p:cNvSpPr>
          <p:nvPr/>
        </p:nvSpPr>
        <p:spPr>
          <a:xfrm>
            <a:off x="523982" y="1119071"/>
            <a:ext cx="9705867" cy="342244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/>
              <a:t>In the case the OM – packages fail to import</a:t>
            </a:r>
          </a:p>
          <a:p>
            <a:endParaRPr lang="en-US" sz="4500" b="1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0684F9C7-4D83-46C5-8F45-24FCDACD8D7B}"/>
              </a:ext>
            </a:extLst>
          </p:cNvPr>
          <p:cNvSpPr txBox="1">
            <a:spLocks/>
          </p:cNvSpPr>
          <p:nvPr/>
        </p:nvSpPr>
        <p:spPr>
          <a:xfrm>
            <a:off x="745560" y="5521887"/>
            <a:ext cx="3480999" cy="4340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Daniel Mager /Daniel@magdata.de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ABA2AE-BF46-4D9E-BC91-A69B567F3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15" y="404812"/>
            <a:ext cx="19240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1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BF58E1A-E649-40B9-B464-524B5166B54F}"/>
              </a:ext>
            </a:extLst>
          </p:cNvPr>
          <p:cNvSpPr txBox="1">
            <a:spLocks/>
          </p:cNvSpPr>
          <p:nvPr/>
        </p:nvSpPr>
        <p:spPr>
          <a:xfrm>
            <a:off x="696696" y="759096"/>
            <a:ext cx="10515600" cy="839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27DE7B-A970-463E-AC41-4D0D64F9D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15" y="404812"/>
            <a:ext cx="1924050" cy="552450"/>
          </a:xfrm>
          <a:prstGeom prst="rect">
            <a:avLst/>
          </a:prstGeom>
        </p:spPr>
      </p:pic>
      <p:sp>
        <p:nvSpPr>
          <p:cNvPr id="58" name="Titel 1">
            <a:extLst>
              <a:ext uri="{FF2B5EF4-FFF2-40B4-BE49-F238E27FC236}">
                <a16:creationId xmlns:a16="http://schemas.microsoft.com/office/drawing/2014/main" id="{51C80735-B518-4DA9-AD8E-7C5F93C6345A}"/>
              </a:ext>
            </a:extLst>
          </p:cNvPr>
          <p:cNvSpPr txBox="1">
            <a:spLocks/>
          </p:cNvSpPr>
          <p:nvPr/>
        </p:nvSpPr>
        <p:spPr>
          <a:xfrm>
            <a:off x="838200" y="957262"/>
            <a:ext cx="10515600" cy="5495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0"/>
              </a:lnSpc>
              <a:spcBef>
                <a:spcPts val="0"/>
              </a:spcBef>
              <a:defRPr/>
            </a:pP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Please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build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project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where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you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want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create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you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migration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package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following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objects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>
              <a:lnSpc>
                <a:spcPts val="2160"/>
              </a:lnSpc>
              <a:spcBef>
                <a:spcPts val="0"/>
              </a:spcBef>
              <a:defRPr/>
            </a:pP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ts val="2160"/>
              </a:lnSpc>
              <a:spcBef>
                <a:spcPts val="0"/>
              </a:spcBef>
              <a:defRPr/>
            </a:pP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4227EF-E848-354B-82AF-BF60BBAA8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696" y="476598"/>
            <a:ext cx="7731512" cy="28249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b="1" dirty="0"/>
              <a:t>MSTR – Robotics </a:t>
            </a:r>
            <a:r>
              <a:rPr lang="en-US" sz="1200" dirty="0" err="1"/>
              <a:t>devOps</a:t>
            </a:r>
            <a:r>
              <a:rPr lang="en-US" sz="1200" dirty="0"/>
              <a:t> automatization using low coding strategies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F5B449-8A39-3C23-2B60-13DCC2AF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50" y="1952707"/>
            <a:ext cx="2902099" cy="21210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908A9DE-4D4B-30BA-EC1A-80AB11587FA2}"/>
              </a:ext>
            </a:extLst>
          </p:cNvPr>
          <p:cNvSpPr txBox="1"/>
          <p:nvPr/>
        </p:nvSpPr>
        <p:spPr>
          <a:xfrm>
            <a:off x="4852739" y="2136048"/>
            <a:ext cx="5537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Migration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you‘ll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MTDI – Cubes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shorcuts</a:t>
            </a:r>
            <a:r>
              <a:rPr lang="de-DE" dirty="0"/>
              <a:t> </a:t>
            </a:r>
            <a:r>
              <a:rPr lang="de-DE" dirty="0" err="1"/>
              <a:t>you‘ll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shorcuts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You‘ll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GUIDs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folders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Colab</a:t>
            </a:r>
            <a:r>
              <a:rPr lang="de-DE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28233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BF58E1A-E649-40B9-B464-524B5166B54F}"/>
              </a:ext>
            </a:extLst>
          </p:cNvPr>
          <p:cNvSpPr txBox="1">
            <a:spLocks/>
          </p:cNvSpPr>
          <p:nvPr/>
        </p:nvSpPr>
        <p:spPr>
          <a:xfrm>
            <a:off x="696696" y="759096"/>
            <a:ext cx="10515600" cy="839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27DE7B-A970-463E-AC41-4D0D64F9D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15" y="404812"/>
            <a:ext cx="1924050" cy="552450"/>
          </a:xfrm>
          <a:prstGeom prst="rect">
            <a:avLst/>
          </a:prstGeom>
        </p:spPr>
      </p:pic>
      <p:sp>
        <p:nvSpPr>
          <p:cNvPr id="58" name="Titel 1">
            <a:extLst>
              <a:ext uri="{FF2B5EF4-FFF2-40B4-BE49-F238E27FC236}">
                <a16:creationId xmlns:a16="http://schemas.microsoft.com/office/drawing/2014/main" id="{51C80735-B518-4DA9-AD8E-7C5F93C6345A}"/>
              </a:ext>
            </a:extLst>
          </p:cNvPr>
          <p:cNvSpPr txBox="1">
            <a:spLocks/>
          </p:cNvSpPr>
          <p:nvPr/>
        </p:nvSpPr>
        <p:spPr>
          <a:xfrm>
            <a:off x="838200" y="957262"/>
            <a:ext cx="10515600" cy="5495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0"/>
              </a:lnSpc>
              <a:spcBef>
                <a:spcPts val="0"/>
              </a:spcBef>
              <a:defRPr/>
            </a:pP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Please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build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following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MD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report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if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you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want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fetch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logs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there</a:t>
            </a: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ts val="2160"/>
              </a:lnSpc>
              <a:spcBef>
                <a:spcPts val="0"/>
              </a:spcBef>
              <a:defRPr/>
            </a:pP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ts val="2160"/>
              </a:lnSpc>
              <a:spcBef>
                <a:spcPts val="0"/>
              </a:spcBef>
              <a:defRPr/>
            </a:pP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4227EF-E848-354B-82AF-BF60BBAA8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696" y="476598"/>
            <a:ext cx="7731512" cy="28249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b="1" dirty="0"/>
              <a:t>MSTR – Robotics </a:t>
            </a:r>
            <a:r>
              <a:rPr lang="en-US" sz="1200" dirty="0" err="1"/>
              <a:t>devOps</a:t>
            </a:r>
            <a:r>
              <a:rPr lang="en-US" sz="1200" dirty="0"/>
              <a:t> automatization using low coding strategies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EA5847-382A-F61A-3298-E9DC07BA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0" y="1385619"/>
            <a:ext cx="10553420" cy="486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BF58E1A-E649-40B9-B464-524B5166B54F}"/>
              </a:ext>
            </a:extLst>
          </p:cNvPr>
          <p:cNvSpPr txBox="1">
            <a:spLocks/>
          </p:cNvSpPr>
          <p:nvPr/>
        </p:nvSpPr>
        <p:spPr>
          <a:xfrm>
            <a:off x="696696" y="759096"/>
            <a:ext cx="10515600" cy="839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27DE7B-A970-463E-AC41-4D0D64F9D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815" y="404812"/>
            <a:ext cx="1924050" cy="552450"/>
          </a:xfrm>
          <a:prstGeom prst="rect">
            <a:avLst/>
          </a:prstGeom>
        </p:spPr>
      </p:pic>
      <p:sp>
        <p:nvSpPr>
          <p:cNvPr id="58" name="Titel 1">
            <a:extLst>
              <a:ext uri="{FF2B5EF4-FFF2-40B4-BE49-F238E27FC236}">
                <a16:creationId xmlns:a16="http://schemas.microsoft.com/office/drawing/2014/main" id="{51C80735-B518-4DA9-AD8E-7C5F93C6345A}"/>
              </a:ext>
            </a:extLst>
          </p:cNvPr>
          <p:cNvSpPr txBox="1">
            <a:spLocks/>
          </p:cNvSpPr>
          <p:nvPr/>
        </p:nvSpPr>
        <p:spPr>
          <a:xfrm>
            <a:off x="838200" y="957262"/>
            <a:ext cx="10515600" cy="5495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0"/>
              </a:lnSpc>
              <a:spcBef>
                <a:spcPts val="0"/>
              </a:spcBef>
              <a:defRPr/>
            </a:pP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Please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build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following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PA Report,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if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you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want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to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fetch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logs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from</a:t>
            </a:r>
            <a:r>
              <a:rPr lang="de-DE" sz="16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there</a:t>
            </a: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ts val="2160"/>
              </a:lnSpc>
              <a:spcBef>
                <a:spcPts val="0"/>
              </a:spcBef>
              <a:defRPr/>
            </a:pP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>
              <a:lnSpc>
                <a:spcPts val="2160"/>
              </a:lnSpc>
              <a:spcBef>
                <a:spcPts val="0"/>
              </a:spcBef>
              <a:defRPr/>
            </a:pPr>
            <a:endParaRPr lang="de-DE" sz="16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4227EF-E848-354B-82AF-BF60BBAA8F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696" y="476598"/>
            <a:ext cx="7731512" cy="28249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b="1" dirty="0"/>
              <a:t>MSTR – Robotics </a:t>
            </a:r>
            <a:r>
              <a:rPr lang="en-US" sz="1200" dirty="0" err="1"/>
              <a:t>devOps</a:t>
            </a:r>
            <a:r>
              <a:rPr lang="en-US" sz="1200" dirty="0"/>
              <a:t> automatization using low coding strategies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E0C239-A0D4-08E0-34EA-25CF2CA8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43" y="1526952"/>
            <a:ext cx="5912154" cy="49977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C170FC-9E27-7CBA-F118-C797338F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040" y="1526952"/>
            <a:ext cx="4953255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MSTR – Robotics devOps automatization using low coding strategies</vt:lpstr>
      <vt:lpstr>MSTR – Robotics devOps automatization using low coding strategies</vt:lpstr>
      <vt:lpstr>MSTR – Robotics devOps automatization using low coding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Mager</dc:creator>
  <cp:lastModifiedBy>Daniel Mager</cp:lastModifiedBy>
  <cp:revision>18</cp:revision>
  <dcterms:created xsi:type="dcterms:W3CDTF">2019-10-06T13:09:42Z</dcterms:created>
  <dcterms:modified xsi:type="dcterms:W3CDTF">2023-02-08T18:42:03Z</dcterms:modified>
</cp:coreProperties>
</file>