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7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9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1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9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01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77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DD637-B85E-4C54-9667-E683C3538E4F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B113-EB18-4C50-81B3-CAFC373B9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1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PROCESS</a:t>
            </a:r>
            <a:br>
              <a:rPr lang="en-IN" dirty="0" smtClean="0"/>
            </a:br>
            <a:r>
              <a:rPr lang="en-IN" dirty="0" smtClean="0"/>
              <a:t>PRESENTATION </a:t>
            </a:r>
            <a:br>
              <a:rPr lang="en-IN" dirty="0" smtClean="0"/>
            </a:br>
            <a:r>
              <a:rPr lang="en-IN" dirty="0" smtClean="0"/>
              <a:t>FOOTBALL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PRASANTH.S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7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044279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THANKYOU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356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asstudent\Downloads\01gmdyg7y3grc6d97jy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2776" y="-577850"/>
            <a:ext cx="13825536" cy="763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casstudent\Downloads\01gmdyg7y3grc6d97jy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-243408"/>
            <a:ext cx="13825536" cy="763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casstudent\Downloads\01gmdyg7y3grc6d97jy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2776" y="-242462"/>
            <a:ext cx="13825536" cy="763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3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sstudent\Download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729"/>
            <a:ext cx="6984776" cy="564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7904" y="580526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TOSSING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73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asstudent\Downloads\how-do-you-use-the-old-kick-off-method-with-2-players-v0-rr9vxwby2j5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2656"/>
            <a:ext cx="6875214" cy="443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522920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                                                    </a:t>
            </a:r>
            <a:r>
              <a:rPr lang="en-IN" sz="3200" b="1" dirty="0" smtClean="0"/>
              <a:t>KICKOFF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asstudent\Downloads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12968" cy="51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5916" y="598063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</a:t>
            </a:r>
            <a:r>
              <a:rPr lang="en-IN" sz="2400" b="1" dirty="0" smtClean="0"/>
              <a:t>PASSING 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96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asstudent\Downloads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548680"/>
            <a:ext cx="7128792" cy="489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5896" y="6021288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</a:t>
            </a:r>
            <a:r>
              <a:rPr lang="en-IN" sz="2400" b="1" dirty="0" smtClean="0"/>
              <a:t>DRIBBLING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9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asstudent\Downloads\tokyo-japan-6th-june-2022-brazils-forward-neymar-jr-l-kicks-the-ball-into-the-goal-for-a-penalty-kick-while-japans-goalie-shuichi-gonda-r-reacts-during-a-friendly-match-kirin-challenge-cup-between-brazil-and-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128792" cy="450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7864" y="59492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</a:t>
            </a:r>
            <a:r>
              <a:rPr lang="en-IN" sz="2400" b="1" dirty="0" smtClean="0"/>
              <a:t>PENALTY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86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asstudent\Downloads\corner-de-neymar-jr-face-au-rc-le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8680"/>
            <a:ext cx="446449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40752" y="5301208"/>
            <a:ext cx="1782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CORNER KICK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464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asstudent\Downloads\how-to-shoot-with-pow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590906" cy="536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1880" y="616530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SHOOTING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8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PROCESS PRESENTATION  FOOTBALL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PRESENTATION  FOOTBALL</dc:title>
  <dc:creator>KGCAS STUDENTS</dc:creator>
  <cp:lastModifiedBy>KGCAS STUDENTS</cp:lastModifiedBy>
  <cp:revision>3</cp:revision>
  <dcterms:created xsi:type="dcterms:W3CDTF">2025-07-17T10:05:39Z</dcterms:created>
  <dcterms:modified xsi:type="dcterms:W3CDTF">2025-07-17T10:31:40Z</dcterms:modified>
</cp:coreProperties>
</file>