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8B177E-113A-4C8F-8FEC-1B91356F664E}" v="20" dt="2024-09-13T07:10:28.49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R. Magesh</a:t>
            </a:r>
          </a:p>
          <a:p>
            <a:r>
              <a:rPr lang="en-US" sz="2400" dirty="0"/>
              <a:t>REGISTER NO: 312205714,asunm289312205714</a:t>
            </a:r>
          </a:p>
          <a:p>
            <a:r>
              <a:rPr lang="en-US" sz="2400" dirty="0"/>
              <a:t>DEPARTMENT: Commerce</a:t>
            </a:r>
            <a:r>
              <a:rPr lang="en-IN" sz="2400" dirty="0"/>
              <a:t> </a:t>
            </a:r>
            <a:endParaRPr lang="en-US" sz="2400" dirty="0"/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530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Downloaded from </a:t>
            </a:r>
            <a:r>
              <a:rPr lang="en-IN" sz="2000" spc="5" dirty="0" err="1">
                <a:cs typeface="Trebuchet MS"/>
              </a:rPr>
              <a:t>Edunet</a:t>
            </a:r>
            <a:r>
              <a:rPr lang="en-IN" sz="20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</a:t>
            </a:r>
            <a:r>
              <a:rPr lang="en-US" sz="2000" spc="5" dirty="0" err="1">
                <a:cs typeface="Trebuchet MS"/>
              </a:rPr>
              <a:t>visualisation</a:t>
            </a:r>
            <a:endParaRPr lang="en-US" sz="20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0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of the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organisation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other by giving different kinds of tasks based on their strengths, in order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analysis is created by employee achievements, tracks the performance of the </a:t>
            </a:r>
            <a:r>
              <a:rPr lang="en-US" sz="2400" dirty="0" err="1"/>
              <a:t>employees,in</a:t>
            </a:r>
            <a:r>
              <a:rPr lang="en-US" sz="2400" dirty="0"/>
              <a:t> case low-performance employees we will motivate to do better effective manner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IT sector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391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magesh magesh</cp:lastModifiedBy>
  <cp:revision>28</cp:revision>
  <dcterms:created xsi:type="dcterms:W3CDTF">2024-03-29T15:07:22Z</dcterms:created>
  <dcterms:modified xsi:type="dcterms:W3CDTF">2024-09-13T07:11:08Z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