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B5CD52A-7268-45DE-ADF6-24ADD644C9E4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415746-CD64-44EB-AC89-D04E00E456F2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E1C9454B-81BA-4071-9AB1-68A2197C4B7B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E9624AA-E605-458E-A9D9-E19EB56766A4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76C4428-1827-4FE7-9810-48D415F090F7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185D4B6-903C-4D8D-9E3F-4A932D010FFB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11D0335-0CDE-43BF-BC04-4A2484BCCD93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D9A451-0200-49FE-BA73-76A95404E077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FD5BE44-088C-4DAC-9936-6E66EBD74EB8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8F81EBB-4EE8-4959-B2B9-92A34BABF857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3A2E5EA-B6C5-49BF-894E-B532BC3BB72E}" type="datetimeFigureOut">
              <a:rPr lang="en-US" smtClean="0"/>
              <a:t>20-Oct-20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C2D1-CEDE-4417-B931-7E2A3548D260}" type="datetimeFigureOut">
              <a:rPr lang="en-US" smtClean="0"/>
              <a:t>20-Oct-20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AMI or container image scanning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8421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40996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2410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Google Shape;58;p13"/>
          <p:cNvSpPr/>
          <p:nvPr/>
        </p:nvSpPr>
        <p:spPr>
          <a:xfrm>
            <a:off x="2787819" y="40996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</a:t>
            </a:r>
            <a:r>
              <a:rPr lang="en" sz="1000" dirty="0" smtClean="0"/>
              <a:t>code compliance </a:t>
            </a:r>
            <a:r>
              <a:rPr lang="en" sz="1000" dirty="0" smtClean="0"/>
              <a:t>scanning</a:t>
            </a:r>
            <a:endParaRPr sz="1000" dirty="0"/>
          </a:p>
        </p:txBody>
      </p:sp>
      <p:cxnSp>
        <p:nvCxnSpPr>
          <p:cNvPr id="10" name="Elbow Connector 9"/>
          <p:cNvCxnSpPr>
            <a:stCxn id="16" idx="3"/>
            <a:endCxn id="56" idx="2"/>
          </p:cNvCxnSpPr>
          <p:nvPr/>
        </p:nvCxnSpPr>
        <p:spPr>
          <a:xfrm flipV="1">
            <a:off x="4095819" y="2709025"/>
            <a:ext cx="1181444" cy="1689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8" idx="3"/>
            <a:endCxn id="16" idx="1"/>
          </p:cNvCxnSpPr>
          <p:nvPr/>
        </p:nvCxnSpPr>
        <p:spPr>
          <a:xfrm>
            <a:off x="1606375" y="4398456"/>
            <a:ext cx="11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58;p13"/>
          <p:cNvSpPr/>
          <p:nvPr/>
        </p:nvSpPr>
        <p:spPr>
          <a:xfrm>
            <a:off x="2441363" y="21531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Build application container or OS image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57" idx="3"/>
            <a:endCxn id="24" idx="1"/>
          </p:cNvCxnSpPr>
          <p:nvPr/>
        </p:nvCxnSpPr>
        <p:spPr>
          <a:xfrm>
            <a:off x="1606375" y="483015"/>
            <a:ext cx="834988" cy="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2"/>
            <a:endCxn id="54" idx="0"/>
          </p:cNvCxnSpPr>
          <p:nvPr/>
        </p:nvCxnSpPr>
        <p:spPr>
          <a:xfrm>
            <a:off x="3095363" y="812914"/>
            <a:ext cx="0" cy="129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05163" y="3384650"/>
            <a:ext cx="1666512" cy="400110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Post-deployment compliance scanning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stCxn id="55" idx="2"/>
            <a:endCxn id="22" idx="0"/>
          </p:cNvCxnSpPr>
          <p:nvPr/>
        </p:nvCxnSpPr>
        <p:spPr>
          <a:xfrm flipH="1">
            <a:off x="7638419" y="2709025"/>
            <a:ext cx="6" cy="67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Magesh Conjeevaram Selvaraj</cp:lastModifiedBy>
  <cp:revision>2</cp:revision>
  <dcterms:modified xsi:type="dcterms:W3CDTF">2020-10-21T00:59:09Z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</Properties>
</file>